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7" r:id="rId2"/>
    <p:sldId id="285" r:id="rId3"/>
    <p:sldId id="274" r:id="rId4"/>
    <p:sldId id="290" r:id="rId5"/>
    <p:sldId id="278" r:id="rId6"/>
    <p:sldId id="283" r:id="rId7"/>
    <p:sldId id="284" r:id="rId8"/>
    <p:sldId id="281" r:id="rId9"/>
    <p:sldId id="282" r:id="rId10"/>
    <p:sldId id="280" r:id="rId11"/>
    <p:sldId id="286" r:id="rId12"/>
    <p:sldId id="275" r:id="rId13"/>
    <p:sldId id="270" r:id="rId14"/>
    <p:sldId id="276" r:id="rId15"/>
    <p:sldId id="277" r:id="rId16"/>
    <p:sldId id="26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>
        <p:scale>
          <a:sx n="70" d="100"/>
          <a:sy n="70" d="100"/>
        </p:scale>
        <p:origin x="7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rong\Desktop\PRIME_research\first_simulation\salt_bridges\graph_131_152_15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rong\Desktop\PRIME_research\first_simulation\salt_bridges\graph_131_152_15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rong\Desktop\PRIME_research\first_simulation\salt_bridges\graph_131_152_15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rong\Desktop\PRIME_research\first_simulation\salt_bridges\K178-E213\graph_salt_178_21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rong\Desktop\PRIME_research\first_simulation\hinging\graph_hing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rong\Desktop\PRIME_research\first_simulation\loop_motions\CA%20distance%20bw%20loops\graph_CA_betweenLob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rong\Desktop\PRIME_research\first_simulation\RMSF_tkconsole\graph_loop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rong\Desktop\PRIME_research\first_simulation\RMSF_tkconsole\graph_loop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Salt Bridge Interactions in Fam20C Binding</a:t>
            </a:r>
            <a:r>
              <a:rPr lang="en-US" baseline="0"/>
              <a:t> Pocket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Sheet6!$I$2:$K$2</c:f>
              <c:strCache>
                <c:ptCount val="3"/>
                <c:pt idx="0">
                  <c:v>K192-E213</c:v>
                </c:pt>
                <c:pt idx="1">
                  <c:v>K192-E218</c:v>
                </c:pt>
                <c:pt idx="2">
                  <c:v>K178-E213</c:v>
                </c:pt>
              </c:strCache>
            </c:strRef>
          </c:cat>
          <c:val>
            <c:numRef>
              <c:f>Sheet6!$I$3:$K$3</c:f>
              <c:numCache>
                <c:formatCode>0.00%</c:formatCode>
                <c:ptCount val="3"/>
                <c:pt idx="0">
                  <c:v>0.19401496259351622</c:v>
                </c:pt>
                <c:pt idx="1">
                  <c:v>0.71820448877805487</c:v>
                </c:pt>
                <c:pt idx="2">
                  <c:v>0.66080000000000005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86928"/>
        <c:axId val="166986144"/>
      </c:barChart>
      <c:catAx>
        <c:axId val="16698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86144"/>
        <c:crosses val="autoZero"/>
        <c:auto val="1"/>
        <c:lblAlgn val="ctr"/>
        <c:lblOffset val="100"/>
        <c:noMultiLvlLbl val="0"/>
      </c:catAx>
      <c:valAx>
        <c:axId val="16698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86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Interaction</a:t>
            </a:r>
            <a:r>
              <a:rPr lang="en-US" baseline="0"/>
              <a:t>s </a:t>
            </a:r>
            <a:r>
              <a:rPr lang="en-US"/>
              <a:t>Throughout Trajectory</a:t>
            </a:r>
            <a:r>
              <a:rPr lang="en-US" baseline="0"/>
              <a:t> of</a:t>
            </a:r>
            <a:r>
              <a:rPr lang="en-US"/>
              <a:t> K192-E213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'131-152 graph'!$B$1:$B$2</c:f>
              <c:strCache>
                <c:ptCount val="2"/>
                <c:pt idx="0">
                  <c:v>Bond length (Å)</c:v>
                </c:pt>
                <c:pt idx="1">
                  <c:v>O</c:v>
                </c:pt>
              </c:strCache>
            </c:strRef>
          </c:tx>
          <c:spPr>
            <a:ln w="63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'131-152 graph'!$A$3:$A$4012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'131-152 graph'!$B$3:$B$4012</c:f>
              <c:numCache>
                <c:formatCode>General</c:formatCode>
                <c:ptCount val="4010"/>
                <c:pt idx="0">
                  <c:v>7.6008430000000002</c:v>
                </c:pt>
                <c:pt idx="1">
                  <c:v>7.2496840000000002</c:v>
                </c:pt>
                <c:pt idx="2">
                  <c:v>7.0853760000000001</c:v>
                </c:pt>
                <c:pt idx="3">
                  <c:v>7.4254530000000001</c:v>
                </c:pt>
                <c:pt idx="4">
                  <c:v>7.5067820000000003</c:v>
                </c:pt>
                <c:pt idx="5">
                  <c:v>7.5024369999999996</c:v>
                </c:pt>
                <c:pt idx="6">
                  <c:v>5.8029060000000001</c:v>
                </c:pt>
                <c:pt idx="7">
                  <c:v>5.2988359999999997</c:v>
                </c:pt>
                <c:pt idx="8">
                  <c:v>6.2007570000000003</c:v>
                </c:pt>
                <c:pt idx="9">
                  <c:v>5.4817</c:v>
                </c:pt>
                <c:pt idx="10">
                  <c:v>5.6167239999999996</c:v>
                </c:pt>
                <c:pt idx="11">
                  <c:v>5.4232399999999998</c:v>
                </c:pt>
                <c:pt idx="12">
                  <c:v>5.5362090000000004</c:v>
                </c:pt>
                <c:pt idx="13">
                  <c:v>5.9652560000000001</c:v>
                </c:pt>
                <c:pt idx="14">
                  <c:v>4.8392580000000001</c:v>
                </c:pt>
                <c:pt idx="15">
                  <c:v>5.6451200000000004</c:v>
                </c:pt>
                <c:pt idx="16">
                  <c:v>7.3146399999999998</c:v>
                </c:pt>
                <c:pt idx="17">
                  <c:v>7.3853080000000002</c:v>
                </c:pt>
                <c:pt idx="18">
                  <c:v>6.944312</c:v>
                </c:pt>
                <c:pt idx="19">
                  <c:v>7.6339680000000003</c:v>
                </c:pt>
                <c:pt idx="20">
                  <c:v>7.8804879999999997</c:v>
                </c:pt>
                <c:pt idx="21">
                  <c:v>6.9660970000000004</c:v>
                </c:pt>
                <c:pt idx="22">
                  <c:v>7.7369589999999997</c:v>
                </c:pt>
                <c:pt idx="23">
                  <c:v>7.0016049999999996</c:v>
                </c:pt>
                <c:pt idx="24">
                  <c:v>6.0669510000000004</c:v>
                </c:pt>
                <c:pt idx="25">
                  <c:v>6.9800180000000003</c:v>
                </c:pt>
                <c:pt idx="26">
                  <c:v>6.843496</c:v>
                </c:pt>
                <c:pt idx="27">
                  <c:v>7.323887</c:v>
                </c:pt>
                <c:pt idx="28">
                  <c:v>7.2935299999999996</c:v>
                </c:pt>
                <c:pt idx="29">
                  <c:v>7.3846540000000003</c:v>
                </c:pt>
                <c:pt idx="30">
                  <c:v>6.5339859999999996</c:v>
                </c:pt>
                <c:pt idx="31">
                  <c:v>6.3272000000000004</c:v>
                </c:pt>
                <c:pt idx="32">
                  <c:v>6.4923529999999996</c:v>
                </c:pt>
                <c:pt idx="33">
                  <c:v>5.8466560000000003</c:v>
                </c:pt>
                <c:pt idx="34">
                  <c:v>5.8097570000000003</c:v>
                </c:pt>
                <c:pt idx="35">
                  <c:v>5.3392609999999996</c:v>
                </c:pt>
                <c:pt idx="36">
                  <c:v>5.3866680000000002</c:v>
                </c:pt>
                <c:pt idx="37">
                  <c:v>6.6943080000000004</c:v>
                </c:pt>
                <c:pt idx="38">
                  <c:v>5.5880099999999997</c:v>
                </c:pt>
                <c:pt idx="39">
                  <c:v>6.2899560000000001</c:v>
                </c:pt>
                <c:pt idx="40">
                  <c:v>5.3861549999999996</c:v>
                </c:pt>
                <c:pt idx="41">
                  <c:v>5.5461739999999997</c:v>
                </c:pt>
                <c:pt idx="42">
                  <c:v>6.2440100000000003</c:v>
                </c:pt>
                <c:pt idx="43">
                  <c:v>5.9350370000000003</c:v>
                </c:pt>
                <c:pt idx="44">
                  <c:v>5.2615850000000002</c:v>
                </c:pt>
                <c:pt idx="45">
                  <c:v>6.0531170000000003</c:v>
                </c:pt>
                <c:pt idx="46">
                  <c:v>5.375953</c:v>
                </c:pt>
                <c:pt idx="47">
                  <c:v>5.4740659999999997</c:v>
                </c:pt>
                <c:pt idx="48">
                  <c:v>5.7927559999999998</c:v>
                </c:pt>
                <c:pt idx="49">
                  <c:v>6.3686400000000001</c:v>
                </c:pt>
                <c:pt idx="50">
                  <c:v>6.2050549999999998</c:v>
                </c:pt>
                <c:pt idx="51">
                  <c:v>6.4648269999999997</c:v>
                </c:pt>
                <c:pt idx="52">
                  <c:v>5.7177480000000003</c:v>
                </c:pt>
                <c:pt idx="53">
                  <c:v>5.4801460000000004</c:v>
                </c:pt>
                <c:pt idx="54">
                  <c:v>5.4585129999999999</c:v>
                </c:pt>
                <c:pt idx="55">
                  <c:v>5.9204129999999999</c:v>
                </c:pt>
                <c:pt idx="56">
                  <c:v>5.5969530000000001</c:v>
                </c:pt>
                <c:pt idx="57">
                  <c:v>5.3254970000000004</c:v>
                </c:pt>
                <c:pt idx="58">
                  <c:v>5.4961479999999998</c:v>
                </c:pt>
                <c:pt idx="59">
                  <c:v>6.3381600000000002</c:v>
                </c:pt>
                <c:pt idx="60">
                  <c:v>6.2693890000000003</c:v>
                </c:pt>
                <c:pt idx="61">
                  <c:v>6.977468</c:v>
                </c:pt>
                <c:pt idx="62">
                  <c:v>5.5467250000000003</c:v>
                </c:pt>
                <c:pt idx="63">
                  <c:v>5.6310349999999998</c:v>
                </c:pt>
                <c:pt idx="64">
                  <c:v>6.0032899999999998</c:v>
                </c:pt>
                <c:pt idx="65">
                  <c:v>5.58805</c:v>
                </c:pt>
                <c:pt idx="66">
                  <c:v>5.4805840000000003</c:v>
                </c:pt>
                <c:pt idx="67">
                  <c:v>5.7045380000000003</c:v>
                </c:pt>
                <c:pt idx="68">
                  <c:v>5.8357390000000002</c:v>
                </c:pt>
                <c:pt idx="69">
                  <c:v>5.8288869999999999</c:v>
                </c:pt>
                <c:pt idx="70">
                  <c:v>6.032394</c:v>
                </c:pt>
                <c:pt idx="71">
                  <c:v>5.8677279999999996</c:v>
                </c:pt>
                <c:pt idx="72">
                  <c:v>6.3143979999999997</c:v>
                </c:pt>
                <c:pt idx="73">
                  <c:v>5.904045</c:v>
                </c:pt>
                <c:pt idx="74">
                  <c:v>5.5951089999999999</c:v>
                </c:pt>
                <c:pt idx="75">
                  <c:v>6.4696879999999997</c:v>
                </c:pt>
                <c:pt idx="76">
                  <c:v>6.1522379999999997</c:v>
                </c:pt>
                <c:pt idx="77">
                  <c:v>6.4443359999999998</c:v>
                </c:pt>
                <c:pt idx="78">
                  <c:v>6.203068</c:v>
                </c:pt>
                <c:pt idx="79">
                  <c:v>6.0672810000000004</c:v>
                </c:pt>
                <c:pt idx="80">
                  <c:v>6.5297219999999996</c:v>
                </c:pt>
                <c:pt idx="81">
                  <c:v>6.2397600000000004</c:v>
                </c:pt>
                <c:pt idx="82">
                  <c:v>6.9376290000000003</c:v>
                </c:pt>
                <c:pt idx="83">
                  <c:v>7.1736510000000004</c:v>
                </c:pt>
                <c:pt idx="84">
                  <c:v>6.3197749999999999</c:v>
                </c:pt>
                <c:pt idx="85">
                  <c:v>6.0710199999999999</c:v>
                </c:pt>
                <c:pt idx="86">
                  <c:v>5.8970880000000001</c:v>
                </c:pt>
                <c:pt idx="87">
                  <c:v>7.1026559999999996</c:v>
                </c:pt>
                <c:pt idx="88">
                  <c:v>6.2801710000000002</c:v>
                </c:pt>
                <c:pt idx="89">
                  <c:v>6.6131500000000001</c:v>
                </c:pt>
                <c:pt idx="90">
                  <c:v>5.918329</c:v>
                </c:pt>
                <c:pt idx="91">
                  <c:v>6.8912370000000003</c:v>
                </c:pt>
                <c:pt idx="92">
                  <c:v>5.6536660000000003</c:v>
                </c:pt>
                <c:pt idx="93">
                  <c:v>4.9448860000000003</c:v>
                </c:pt>
                <c:pt idx="94">
                  <c:v>4.9083579999999998</c:v>
                </c:pt>
                <c:pt idx="95">
                  <c:v>6.4703010000000001</c:v>
                </c:pt>
                <c:pt idx="96">
                  <c:v>5.425548</c:v>
                </c:pt>
                <c:pt idx="97">
                  <c:v>6.2087329999999996</c:v>
                </c:pt>
                <c:pt idx="98">
                  <c:v>6.2972200000000003</c:v>
                </c:pt>
                <c:pt idx="99">
                  <c:v>6.0421990000000001</c:v>
                </c:pt>
                <c:pt idx="100">
                  <c:v>5.8491350000000004</c:v>
                </c:pt>
                <c:pt idx="101">
                  <c:v>7.6881269999999997</c:v>
                </c:pt>
                <c:pt idx="102">
                  <c:v>7.4386950000000001</c:v>
                </c:pt>
                <c:pt idx="103">
                  <c:v>5.8395780000000004</c:v>
                </c:pt>
                <c:pt idx="104">
                  <c:v>6.3927440000000004</c:v>
                </c:pt>
                <c:pt idx="105">
                  <c:v>6.4181470000000003</c:v>
                </c:pt>
                <c:pt idx="106">
                  <c:v>5.7609510000000004</c:v>
                </c:pt>
                <c:pt idx="107">
                  <c:v>6.3565319999999996</c:v>
                </c:pt>
                <c:pt idx="108">
                  <c:v>5.8180059999999996</c:v>
                </c:pt>
                <c:pt idx="109">
                  <c:v>7.1323119999999998</c:v>
                </c:pt>
                <c:pt idx="110">
                  <c:v>5.799652</c:v>
                </c:pt>
                <c:pt idx="111">
                  <c:v>6.0197050000000001</c:v>
                </c:pt>
                <c:pt idx="112">
                  <c:v>6.3306940000000003</c:v>
                </c:pt>
                <c:pt idx="113">
                  <c:v>5.5804580000000001</c:v>
                </c:pt>
                <c:pt idx="114">
                  <c:v>5.6344979999999998</c:v>
                </c:pt>
                <c:pt idx="115">
                  <c:v>5.9758420000000001</c:v>
                </c:pt>
                <c:pt idx="116">
                  <c:v>6.1581039999999998</c:v>
                </c:pt>
                <c:pt idx="117">
                  <c:v>5.0306870000000004</c:v>
                </c:pt>
                <c:pt idx="118">
                  <c:v>7.1855010000000004</c:v>
                </c:pt>
                <c:pt idx="119">
                  <c:v>6.7291689999999997</c:v>
                </c:pt>
                <c:pt idx="120">
                  <c:v>6.1660170000000001</c:v>
                </c:pt>
                <c:pt idx="121">
                  <c:v>5.9806999999999997</c:v>
                </c:pt>
                <c:pt idx="122">
                  <c:v>6.6823589999999999</c:v>
                </c:pt>
                <c:pt idx="123">
                  <c:v>7.1198430000000004</c:v>
                </c:pt>
                <c:pt idx="124">
                  <c:v>5.9028219999999996</c:v>
                </c:pt>
                <c:pt idx="125">
                  <c:v>6.7975099999999999</c:v>
                </c:pt>
                <c:pt idx="126">
                  <c:v>6.2451439999999998</c:v>
                </c:pt>
                <c:pt idx="127">
                  <c:v>6.2150340000000002</c:v>
                </c:pt>
                <c:pt idx="128">
                  <c:v>5.7661949999999997</c:v>
                </c:pt>
                <c:pt idx="129">
                  <c:v>6.929996</c:v>
                </c:pt>
                <c:pt idx="130">
                  <c:v>6.2021709999999999</c:v>
                </c:pt>
                <c:pt idx="131">
                  <c:v>5.8948150000000004</c:v>
                </c:pt>
                <c:pt idx="132">
                  <c:v>5.286994</c:v>
                </c:pt>
                <c:pt idx="133">
                  <c:v>6.0925520000000004</c:v>
                </c:pt>
                <c:pt idx="134">
                  <c:v>5.7939429999999996</c:v>
                </c:pt>
                <c:pt idx="135">
                  <c:v>6.3010840000000004</c:v>
                </c:pt>
                <c:pt idx="136">
                  <c:v>5.3253849999999998</c:v>
                </c:pt>
                <c:pt idx="137">
                  <c:v>6.4383220000000003</c:v>
                </c:pt>
                <c:pt idx="138">
                  <c:v>5.7764230000000003</c:v>
                </c:pt>
                <c:pt idx="139">
                  <c:v>5.1272640000000003</c:v>
                </c:pt>
                <c:pt idx="140">
                  <c:v>5.7583869999999999</c:v>
                </c:pt>
                <c:pt idx="141">
                  <c:v>6.3999790000000001</c:v>
                </c:pt>
                <c:pt idx="142">
                  <c:v>5.86754</c:v>
                </c:pt>
                <c:pt idx="143">
                  <c:v>6.4648580000000004</c:v>
                </c:pt>
                <c:pt idx="144">
                  <c:v>6.5386860000000002</c:v>
                </c:pt>
                <c:pt idx="145">
                  <c:v>6.0807700000000002</c:v>
                </c:pt>
                <c:pt idx="146">
                  <c:v>5.5339349999999996</c:v>
                </c:pt>
                <c:pt idx="147">
                  <c:v>5.4790619999999999</c:v>
                </c:pt>
                <c:pt idx="148">
                  <c:v>6.2406670000000002</c:v>
                </c:pt>
                <c:pt idx="149">
                  <c:v>6.5279340000000001</c:v>
                </c:pt>
                <c:pt idx="150">
                  <c:v>6.1381509999999997</c:v>
                </c:pt>
                <c:pt idx="151">
                  <c:v>6.89534</c:v>
                </c:pt>
                <c:pt idx="152">
                  <c:v>5.5900939999999997</c:v>
                </c:pt>
                <c:pt idx="153">
                  <c:v>6.5220479999999998</c:v>
                </c:pt>
                <c:pt idx="154">
                  <c:v>5.9518490000000002</c:v>
                </c:pt>
                <c:pt idx="155">
                  <c:v>6.1161589999999997</c:v>
                </c:pt>
                <c:pt idx="156">
                  <c:v>6.6932470000000004</c:v>
                </c:pt>
                <c:pt idx="157">
                  <c:v>6.7738449999999997</c:v>
                </c:pt>
                <c:pt idx="158">
                  <c:v>5.4718549999999997</c:v>
                </c:pt>
                <c:pt idx="159">
                  <c:v>6.2713299999999998</c:v>
                </c:pt>
                <c:pt idx="160">
                  <c:v>6.5829050000000002</c:v>
                </c:pt>
                <c:pt idx="161">
                  <c:v>5.7404349999999997</c:v>
                </c:pt>
                <c:pt idx="162">
                  <c:v>5.5057450000000001</c:v>
                </c:pt>
                <c:pt idx="163">
                  <c:v>7.0712089999999996</c:v>
                </c:pt>
                <c:pt idx="164">
                  <c:v>7.2708089999999999</c:v>
                </c:pt>
                <c:pt idx="165">
                  <c:v>5.7955050000000004</c:v>
                </c:pt>
                <c:pt idx="166">
                  <c:v>6.9642549999999996</c:v>
                </c:pt>
                <c:pt idx="167">
                  <c:v>6.6824000000000003</c:v>
                </c:pt>
                <c:pt idx="168">
                  <c:v>7.4543710000000001</c:v>
                </c:pt>
                <c:pt idx="169">
                  <c:v>7.118608</c:v>
                </c:pt>
                <c:pt idx="170">
                  <c:v>6.8027309999999996</c:v>
                </c:pt>
                <c:pt idx="171">
                  <c:v>6.529884</c:v>
                </c:pt>
                <c:pt idx="172">
                  <c:v>5.8343150000000001</c:v>
                </c:pt>
                <c:pt idx="173">
                  <c:v>6.2072900000000004</c:v>
                </c:pt>
                <c:pt idx="174">
                  <c:v>7.0755369999999997</c:v>
                </c:pt>
                <c:pt idx="175">
                  <c:v>5.9019329999999997</c:v>
                </c:pt>
                <c:pt idx="176">
                  <c:v>6.3196370000000002</c:v>
                </c:pt>
                <c:pt idx="177">
                  <c:v>7.070697</c:v>
                </c:pt>
                <c:pt idx="178">
                  <c:v>6.606471</c:v>
                </c:pt>
                <c:pt idx="179">
                  <c:v>6.1451890000000002</c:v>
                </c:pt>
                <c:pt idx="180">
                  <c:v>6.805771</c:v>
                </c:pt>
                <c:pt idx="181">
                  <c:v>6.429513</c:v>
                </c:pt>
                <c:pt idx="182">
                  <c:v>6.8424079999999998</c:v>
                </c:pt>
                <c:pt idx="183">
                  <c:v>6.6940850000000003</c:v>
                </c:pt>
                <c:pt idx="184">
                  <c:v>6.2783329999999999</c:v>
                </c:pt>
                <c:pt idx="185">
                  <c:v>5.916112</c:v>
                </c:pt>
                <c:pt idx="186">
                  <c:v>5.8450680000000004</c:v>
                </c:pt>
                <c:pt idx="187">
                  <c:v>6.301634</c:v>
                </c:pt>
                <c:pt idx="188">
                  <c:v>6.4522640000000004</c:v>
                </c:pt>
                <c:pt idx="189">
                  <c:v>6.224634</c:v>
                </c:pt>
                <c:pt idx="190">
                  <c:v>6.2078829999999998</c:v>
                </c:pt>
                <c:pt idx="191">
                  <c:v>7.5444120000000003</c:v>
                </c:pt>
                <c:pt idx="192">
                  <c:v>6.4689740000000002</c:v>
                </c:pt>
                <c:pt idx="193">
                  <c:v>6.0552789999999996</c:v>
                </c:pt>
                <c:pt idx="194">
                  <c:v>5.0577880000000004</c:v>
                </c:pt>
                <c:pt idx="195">
                  <c:v>5.8578760000000001</c:v>
                </c:pt>
                <c:pt idx="196">
                  <c:v>5.6211359999999999</c:v>
                </c:pt>
                <c:pt idx="197">
                  <c:v>6.6685129999999999</c:v>
                </c:pt>
                <c:pt idx="198">
                  <c:v>5.458723</c:v>
                </c:pt>
                <c:pt idx="199">
                  <c:v>6.2423510000000002</c:v>
                </c:pt>
                <c:pt idx="200">
                  <c:v>5.9261160000000004</c:v>
                </c:pt>
                <c:pt idx="201">
                  <c:v>6.7496020000000003</c:v>
                </c:pt>
                <c:pt idx="202">
                  <c:v>6.0400470000000004</c:v>
                </c:pt>
                <c:pt idx="203">
                  <c:v>5.7766330000000004</c:v>
                </c:pt>
                <c:pt idx="204">
                  <c:v>6.2575979999999998</c:v>
                </c:pt>
                <c:pt idx="205">
                  <c:v>6.3278179999999997</c:v>
                </c:pt>
                <c:pt idx="206">
                  <c:v>7.1384319999999999</c:v>
                </c:pt>
                <c:pt idx="207">
                  <c:v>5.9245279999999996</c:v>
                </c:pt>
                <c:pt idx="208">
                  <c:v>6.8766949999999998</c:v>
                </c:pt>
                <c:pt idx="209">
                  <c:v>6.4860980000000001</c:v>
                </c:pt>
                <c:pt idx="210">
                  <c:v>6.8848440000000002</c:v>
                </c:pt>
                <c:pt idx="211">
                  <c:v>6.5532170000000001</c:v>
                </c:pt>
                <c:pt idx="212">
                  <c:v>6.1202370000000004</c:v>
                </c:pt>
                <c:pt idx="213">
                  <c:v>6.5350820000000001</c:v>
                </c:pt>
                <c:pt idx="214">
                  <c:v>5.745959</c:v>
                </c:pt>
                <c:pt idx="215">
                  <c:v>6.5640179999999999</c:v>
                </c:pt>
                <c:pt idx="216">
                  <c:v>6.6824950000000003</c:v>
                </c:pt>
                <c:pt idx="217">
                  <c:v>5.8685020000000003</c:v>
                </c:pt>
                <c:pt idx="218">
                  <c:v>5.6662410000000003</c:v>
                </c:pt>
                <c:pt idx="219">
                  <c:v>5.9562390000000001</c:v>
                </c:pt>
                <c:pt idx="220">
                  <c:v>6.1402900000000002</c:v>
                </c:pt>
                <c:pt idx="221">
                  <c:v>5.8639080000000003</c:v>
                </c:pt>
                <c:pt idx="222">
                  <c:v>6.7822430000000002</c:v>
                </c:pt>
                <c:pt idx="223">
                  <c:v>5.7327459999999997</c:v>
                </c:pt>
                <c:pt idx="224">
                  <c:v>6.6945870000000003</c:v>
                </c:pt>
                <c:pt idx="225">
                  <c:v>6.2173689999999997</c:v>
                </c:pt>
                <c:pt idx="226">
                  <c:v>5.3201960000000001</c:v>
                </c:pt>
                <c:pt idx="227">
                  <c:v>6.0353940000000001</c:v>
                </c:pt>
                <c:pt idx="228">
                  <c:v>6.5362080000000002</c:v>
                </c:pt>
                <c:pt idx="229">
                  <c:v>5.8270140000000001</c:v>
                </c:pt>
                <c:pt idx="230">
                  <c:v>6.983975</c:v>
                </c:pt>
                <c:pt idx="231">
                  <c:v>6.026116</c:v>
                </c:pt>
                <c:pt idx="232">
                  <c:v>5.3767940000000003</c:v>
                </c:pt>
                <c:pt idx="233">
                  <c:v>5.8842730000000003</c:v>
                </c:pt>
                <c:pt idx="234">
                  <c:v>6.3599930000000002</c:v>
                </c:pt>
                <c:pt idx="235">
                  <c:v>6.6665780000000003</c:v>
                </c:pt>
                <c:pt idx="236">
                  <c:v>6.7643050000000002</c:v>
                </c:pt>
                <c:pt idx="237">
                  <c:v>6.1052150000000003</c:v>
                </c:pt>
                <c:pt idx="238">
                  <c:v>7.1561769999999996</c:v>
                </c:pt>
                <c:pt idx="239">
                  <c:v>6.2608680000000003</c:v>
                </c:pt>
                <c:pt idx="240">
                  <c:v>6.197724</c:v>
                </c:pt>
                <c:pt idx="241">
                  <c:v>6.3051539999999999</c:v>
                </c:pt>
                <c:pt idx="242">
                  <c:v>6.9549919999999998</c:v>
                </c:pt>
                <c:pt idx="243">
                  <c:v>6.7581709999999999</c:v>
                </c:pt>
                <c:pt idx="244">
                  <c:v>6.2968190000000002</c:v>
                </c:pt>
                <c:pt idx="245">
                  <c:v>6.3917250000000001</c:v>
                </c:pt>
                <c:pt idx="246">
                  <c:v>6.1931919999999998</c:v>
                </c:pt>
                <c:pt idx="247">
                  <c:v>7.6223650000000003</c:v>
                </c:pt>
                <c:pt idx="248">
                  <c:v>6.6787580000000002</c:v>
                </c:pt>
                <c:pt idx="249">
                  <c:v>6.9577049999999998</c:v>
                </c:pt>
                <c:pt idx="250">
                  <c:v>6.0300200000000004</c:v>
                </c:pt>
                <c:pt idx="251">
                  <c:v>6.5120449999999996</c:v>
                </c:pt>
                <c:pt idx="252">
                  <c:v>6.8121080000000003</c:v>
                </c:pt>
                <c:pt idx="253">
                  <c:v>6.4356739999999997</c:v>
                </c:pt>
                <c:pt idx="254">
                  <c:v>5.9624579999999998</c:v>
                </c:pt>
                <c:pt idx="255">
                  <c:v>6.7376950000000004</c:v>
                </c:pt>
                <c:pt idx="256">
                  <c:v>6.0835850000000002</c:v>
                </c:pt>
                <c:pt idx="257">
                  <c:v>7.0151589999999997</c:v>
                </c:pt>
                <c:pt idx="258">
                  <c:v>5.8686769999999999</c:v>
                </c:pt>
                <c:pt idx="259">
                  <c:v>6.8820399999999999</c:v>
                </c:pt>
                <c:pt idx="260">
                  <c:v>7.4980270000000004</c:v>
                </c:pt>
                <c:pt idx="261">
                  <c:v>7.2885600000000004</c:v>
                </c:pt>
                <c:pt idx="262">
                  <c:v>7.0224440000000001</c:v>
                </c:pt>
                <c:pt idx="263">
                  <c:v>7.2918019999999997</c:v>
                </c:pt>
                <c:pt idx="264">
                  <c:v>6.6328829999999996</c:v>
                </c:pt>
                <c:pt idx="265">
                  <c:v>6.7262089999999999</c:v>
                </c:pt>
                <c:pt idx="266">
                  <c:v>7.0793400000000002</c:v>
                </c:pt>
                <c:pt idx="267">
                  <c:v>7.0468770000000003</c:v>
                </c:pt>
                <c:pt idx="268">
                  <c:v>6.3173769999999996</c:v>
                </c:pt>
                <c:pt idx="269">
                  <c:v>6.80464</c:v>
                </c:pt>
                <c:pt idx="270">
                  <c:v>6.0277560000000001</c:v>
                </c:pt>
                <c:pt idx="271">
                  <c:v>6.8739600000000003</c:v>
                </c:pt>
                <c:pt idx="272">
                  <c:v>7.2291540000000003</c:v>
                </c:pt>
                <c:pt idx="273">
                  <c:v>6.4880409999999999</c:v>
                </c:pt>
                <c:pt idx="274">
                  <c:v>6.80898</c:v>
                </c:pt>
                <c:pt idx="275">
                  <c:v>6.0103499999999999</c:v>
                </c:pt>
                <c:pt idx="276">
                  <c:v>7.1273609999999996</c:v>
                </c:pt>
                <c:pt idx="277">
                  <c:v>6.7656749999999999</c:v>
                </c:pt>
                <c:pt idx="278">
                  <c:v>6.3908519999999998</c:v>
                </c:pt>
                <c:pt idx="279">
                  <c:v>6.898136</c:v>
                </c:pt>
                <c:pt idx="280">
                  <c:v>6.403505</c:v>
                </c:pt>
                <c:pt idx="281">
                  <c:v>6.7001660000000003</c:v>
                </c:pt>
                <c:pt idx="282">
                  <c:v>5.3406500000000001</c:v>
                </c:pt>
                <c:pt idx="283">
                  <c:v>7.5818960000000004</c:v>
                </c:pt>
                <c:pt idx="284">
                  <c:v>6.878927</c:v>
                </c:pt>
                <c:pt idx="285">
                  <c:v>6.7435929999999997</c:v>
                </c:pt>
                <c:pt idx="286">
                  <c:v>6.2298720000000003</c:v>
                </c:pt>
                <c:pt idx="287">
                  <c:v>7.2704899999999997</c:v>
                </c:pt>
                <c:pt idx="288">
                  <c:v>6.289974</c:v>
                </c:pt>
                <c:pt idx="289">
                  <c:v>6.9325590000000004</c:v>
                </c:pt>
                <c:pt idx="290">
                  <c:v>7.2509639999999997</c:v>
                </c:pt>
                <c:pt idx="291">
                  <c:v>6.4550140000000003</c:v>
                </c:pt>
                <c:pt idx="292">
                  <c:v>6.1513739999999997</c:v>
                </c:pt>
                <c:pt idx="293">
                  <c:v>6.9250559999999997</c:v>
                </c:pt>
                <c:pt idx="294">
                  <c:v>7.0527600000000001</c:v>
                </c:pt>
                <c:pt idx="295">
                  <c:v>6.3104529999999999</c:v>
                </c:pt>
                <c:pt idx="296">
                  <c:v>7.6235689999999998</c:v>
                </c:pt>
                <c:pt idx="297">
                  <c:v>7.497719</c:v>
                </c:pt>
                <c:pt idx="298">
                  <c:v>6.7205370000000002</c:v>
                </c:pt>
                <c:pt idx="299">
                  <c:v>6.8431059999999997</c:v>
                </c:pt>
                <c:pt idx="300">
                  <c:v>6.9120879999999998</c:v>
                </c:pt>
                <c:pt idx="301">
                  <c:v>5.7859769999999999</c:v>
                </c:pt>
                <c:pt idx="302">
                  <c:v>7.4881529999999996</c:v>
                </c:pt>
                <c:pt idx="303">
                  <c:v>6.8448900000000004</c:v>
                </c:pt>
                <c:pt idx="304">
                  <c:v>6.7531129999999999</c:v>
                </c:pt>
                <c:pt idx="305">
                  <c:v>7.0388529999999996</c:v>
                </c:pt>
                <c:pt idx="306">
                  <c:v>7.1382630000000002</c:v>
                </c:pt>
                <c:pt idx="307">
                  <c:v>7.8356830000000004</c:v>
                </c:pt>
                <c:pt idx="308">
                  <c:v>6.8713889999999997</c:v>
                </c:pt>
                <c:pt idx="309">
                  <c:v>7.5511609999999996</c:v>
                </c:pt>
                <c:pt idx="310">
                  <c:v>7.7196639999999999</c:v>
                </c:pt>
                <c:pt idx="311">
                  <c:v>7.8009659999999998</c:v>
                </c:pt>
                <c:pt idx="312">
                  <c:v>7.5510700000000002</c:v>
                </c:pt>
                <c:pt idx="313">
                  <c:v>5.6862830000000004</c:v>
                </c:pt>
                <c:pt idx="314">
                  <c:v>7.7357189999999996</c:v>
                </c:pt>
                <c:pt idx="315">
                  <c:v>7.6430410000000002</c:v>
                </c:pt>
                <c:pt idx="316">
                  <c:v>7.2817569999999998</c:v>
                </c:pt>
                <c:pt idx="317">
                  <c:v>6.529687</c:v>
                </c:pt>
                <c:pt idx="318">
                  <c:v>6.8994600000000004</c:v>
                </c:pt>
                <c:pt idx="319">
                  <c:v>6.5928329999999997</c:v>
                </c:pt>
                <c:pt idx="320">
                  <c:v>8.0795969999999997</c:v>
                </c:pt>
                <c:pt idx="321">
                  <c:v>6.3432969999999997</c:v>
                </c:pt>
                <c:pt idx="322">
                  <c:v>6.849685</c:v>
                </c:pt>
                <c:pt idx="323">
                  <c:v>6.4697449999999996</c:v>
                </c:pt>
                <c:pt idx="324">
                  <c:v>6.072565</c:v>
                </c:pt>
                <c:pt idx="325">
                  <c:v>6.2879050000000003</c:v>
                </c:pt>
                <c:pt idx="326">
                  <c:v>5.960407</c:v>
                </c:pt>
                <c:pt idx="327">
                  <c:v>5.2471930000000002</c:v>
                </c:pt>
                <c:pt idx="328">
                  <c:v>6.1314700000000002</c:v>
                </c:pt>
                <c:pt idx="329">
                  <c:v>6.6755550000000001</c:v>
                </c:pt>
                <c:pt idx="330">
                  <c:v>6.8808670000000003</c:v>
                </c:pt>
                <c:pt idx="331">
                  <c:v>7.4270370000000003</c:v>
                </c:pt>
                <c:pt idx="332">
                  <c:v>8.1515959999999996</c:v>
                </c:pt>
                <c:pt idx="333">
                  <c:v>6.5908639999999998</c:v>
                </c:pt>
                <c:pt idx="334">
                  <c:v>7.3706519999999998</c:v>
                </c:pt>
                <c:pt idx="335">
                  <c:v>7.0897290000000002</c:v>
                </c:pt>
                <c:pt idx="336">
                  <c:v>6.8653789999999999</c:v>
                </c:pt>
                <c:pt idx="337">
                  <c:v>6.2026669999999999</c:v>
                </c:pt>
                <c:pt idx="338">
                  <c:v>6.0298280000000002</c:v>
                </c:pt>
                <c:pt idx="339">
                  <c:v>6.3709150000000001</c:v>
                </c:pt>
                <c:pt idx="340">
                  <c:v>7.948048</c:v>
                </c:pt>
                <c:pt idx="341">
                  <c:v>7.2212930000000002</c:v>
                </c:pt>
                <c:pt idx="342">
                  <c:v>7.07484</c:v>
                </c:pt>
                <c:pt idx="343">
                  <c:v>7.3920199999999996</c:v>
                </c:pt>
                <c:pt idx="344">
                  <c:v>7.1793110000000002</c:v>
                </c:pt>
                <c:pt idx="345">
                  <c:v>6.6103969999999999</c:v>
                </c:pt>
                <c:pt idx="346">
                  <c:v>7.5714050000000004</c:v>
                </c:pt>
                <c:pt idx="347">
                  <c:v>7.126563</c:v>
                </c:pt>
                <c:pt idx="348">
                  <c:v>6.6793269999999998</c:v>
                </c:pt>
                <c:pt idx="349">
                  <c:v>6.8089029999999999</c:v>
                </c:pt>
                <c:pt idx="350">
                  <c:v>6.4455840000000002</c:v>
                </c:pt>
                <c:pt idx="351">
                  <c:v>7.0241759999999998</c:v>
                </c:pt>
                <c:pt idx="352">
                  <c:v>6.7368980000000001</c:v>
                </c:pt>
                <c:pt idx="353">
                  <c:v>6.8138779999999999</c:v>
                </c:pt>
                <c:pt idx="354">
                  <c:v>6.9273369999999996</c:v>
                </c:pt>
                <c:pt idx="355">
                  <c:v>7.2859949999999998</c:v>
                </c:pt>
                <c:pt idx="356">
                  <c:v>6.6341700000000001</c:v>
                </c:pt>
                <c:pt idx="357">
                  <c:v>7.3883910000000004</c:v>
                </c:pt>
                <c:pt idx="358">
                  <c:v>7.1156980000000001</c:v>
                </c:pt>
                <c:pt idx="359">
                  <c:v>6.7917620000000003</c:v>
                </c:pt>
                <c:pt idx="360">
                  <c:v>7.1603890000000003</c:v>
                </c:pt>
                <c:pt idx="361">
                  <c:v>7.4138250000000001</c:v>
                </c:pt>
                <c:pt idx="362">
                  <c:v>6.7207340000000002</c:v>
                </c:pt>
                <c:pt idx="363">
                  <c:v>6.5111239999999997</c:v>
                </c:pt>
                <c:pt idx="364">
                  <c:v>6.7731490000000001</c:v>
                </c:pt>
                <c:pt idx="365">
                  <c:v>6.9119789999999997</c:v>
                </c:pt>
                <c:pt idx="366">
                  <c:v>6.6713930000000001</c:v>
                </c:pt>
                <c:pt idx="367">
                  <c:v>6.2194820000000002</c:v>
                </c:pt>
                <c:pt idx="368">
                  <c:v>6.2986129999999996</c:v>
                </c:pt>
                <c:pt idx="369">
                  <c:v>7.4988760000000001</c:v>
                </c:pt>
                <c:pt idx="370">
                  <c:v>7.4326739999999996</c:v>
                </c:pt>
                <c:pt idx="371">
                  <c:v>6.7028790000000003</c:v>
                </c:pt>
                <c:pt idx="372">
                  <c:v>6.3997919999999997</c:v>
                </c:pt>
                <c:pt idx="373">
                  <c:v>6.7313029999999996</c:v>
                </c:pt>
                <c:pt idx="374">
                  <c:v>6.5114510000000001</c:v>
                </c:pt>
                <c:pt idx="375">
                  <c:v>6.933262</c:v>
                </c:pt>
                <c:pt idx="376">
                  <c:v>6.3130610000000003</c:v>
                </c:pt>
                <c:pt idx="377">
                  <c:v>7.16235</c:v>
                </c:pt>
                <c:pt idx="378">
                  <c:v>6.448048</c:v>
                </c:pt>
                <c:pt idx="379">
                  <c:v>6.2925969999999998</c:v>
                </c:pt>
                <c:pt idx="380">
                  <c:v>7.0154880000000004</c:v>
                </c:pt>
                <c:pt idx="381">
                  <c:v>6.935225</c:v>
                </c:pt>
                <c:pt idx="382">
                  <c:v>7.3099670000000003</c:v>
                </c:pt>
                <c:pt idx="383">
                  <c:v>6.5691280000000001</c:v>
                </c:pt>
                <c:pt idx="384">
                  <c:v>6.8819369999999997</c:v>
                </c:pt>
                <c:pt idx="385">
                  <c:v>7.1669090000000004</c:v>
                </c:pt>
                <c:pt idx="386">
                  <c:v>6.534986</c:v>
                </c:pt>
                <c:pt idx="387">
                  <c:v>6.2472289999999999</c:v>
                </c:pt>
                <c:pt idx="388">
                  <c:v>6.64689</c:v>
                </c:pt>
                <c:pt idx="389">
                  <c:v>6.5100009999999999</c:v>
                </c:pt>
                <c:pt idx="390">
                  <c:v>6.7145429999999999</c:v>
                </c:pt>
                <c:pt idx="391">
                  <c:v>6.7762739999999999</c:v>
                </c:pt>
                <c:pt idx="392">
                  <c:v>6.7900200000000002</c:v>
                </c:pt>
                <c:pt idx="393">
                  <c:v>6.581785</c:v>
                </c:pt>
                <c:pt idx="394">
                  <c:v>6.658385</c:v>
                </c:pt>
                <c:pt idx="395">
                  <c:v>6.7433350000000001</c:v>
                </c:pt>
                <c:pt idx="396">
                  <c:v>7.9951090000000002</c:v>
                </c:pt>
                <c:pt idx="397">
                  <c:v>7.4779960000000001</c:v>
                </c:pt>
                <c:pt idx="398">
                  <c:v>6.3223149999999997</c:v>
                </c:pt>
                <c:pt idx="399">
                  <c:v>7.2379639999999998</c:v>
                </c:pt>
                <c:pt idx="400">
                  <c:v>6.6487569999999998</c:v>
                </c:pt>
                <c:pt idx="401">
                  <c:v>7.3004810000000004</c:v>
                </c:pt>
                <c:pt idx="402">
                  <c:v>6.8744269999999998</c:v>
                </c:pt>
                <c:pt idx="403">
                  <c:v>7.5277609999999999</c:v>
                </c:pt>
                <c:pt idx="404">
                  <c:v>6.8257019999999997</c:v>
                </c:pt>
                <c:pt idx="405">
                  <c:v>7.2292290000000001</c:v>
                </c:pt>
                <c:pt idx="406">
                  <c:v>7.499104</c:v>
                </c:pt>
                <c:pt idx="407">
                  <c:v>6.6325760000000002</c:v>
                </c:pt>
                <c:pt idx="408">
                  <c:v>6.6905469999999996</c:v>
                </c:pt>
                <c:pt idx="409">
                  <c:v>7.1751149999999999</c:v>
                </c:pt>
                <c:pt idx="410">
                  <c:v>5.9588559999999999</c:v>
                </c:pt>
                <c:pt idx="411">
                  <c:v>7.3519779999999999</c:v>
                </c:pt>
                <c:pt idx="412">
                  <c:v>6.7601579999999997</c:v>
                </c:pt>
                <c:pt idx="413">
                  <c:v>7.4187690000000002</c:v>
                </c:pt>
                <c:pt idx="414">
                  <c:v>7.0985110000000002</c:v>
                </c:pt>
                <c:pt idx="415">
                  <c:v>7.4018050000000004</c:v>
                </c:pt>
                <c:pt idx="416">
                  <c:v>7.1388170000000004</c:v>
                </c:pt>
                <c:pt idx="417">
                  <c:v>6.4044819999999998</c:v>
                </c:pt>
                <c:pt idx="418">
                  <c:v>6.4175519999999997</c:v>
                </c:pt>
                <c:pt idx="419">
                  <c:v>6.7221099999999998</c:v>
                </c:pt>
                <c:pt idx="420">
                  <c:v>7.1700379999999999</c:v>
                </c:pt>
                <c:pt idx="421">
                  <c:v>6.7263960000000003</c:v>
                </c:pt>
                <c:pt idx="422">
                  <c:v>5.8682889999999999</c:v>
                </c:pt>
                <c:pt idx="423">
                  <c:v>6.7214980000000004</c:v>
                </c:pt>
                <c:pt idx="424">
                  <c:v>6.2999580000000002</c:v>
                </c:pt>
                <c:pt idx="425">
                  <c:v>6.340268</c:v>
                </c:pt>
                <c:pt idx="426">
                  <c:v>6.7501629999999997</c:v>
                </c:pt>
                <c:pt idx="427">
                  <c:v>5.9623169999999996</c:v>
                </c:pt>
                <c:pt idx="428">
                  <c:v>7.1597249999999999</c:v>
                </c:pt>
                <c:pt idx="429">
                  <c:v>7.102277</c:v>
                </c:pt>
                <c:pt idx="430">
                  <c:v>7.1814730000000004</c:v>
                </c:pt>
                <c:pt idx="431">
                  <c:v>6.7772870000000003</c:v>
                </c:pt>
                <c:pt idx="432">
                  <c:v>7.3507850000000001</c:v>
                </c:pt>
                <c:pt idx="433">
                  <c:v>6.3369359999999997</c:v>
                </c:pt>
                <c:pt idx="434">
                  <c:v>7.4658670000000003</c:v>
                </c:pt>
                <c:pt idx="435">
                  <c:v>6.3803559999999999</c:v>
                </c:pt>
                <c:pt idx="436">
                  <c:v>7.3268209999999998</c:v>
                </c:pt>
                <c:pt idx="437">
                  <c:v>6.6015990000000002</c:v>
                </c:pt>
                <c:pt idx="438">
                  <c:v>7.1892230000000001</c:v>
                </c:pt>
                <c:pt idx="439">
                  <c:v>7.122376</c:v>
                </c:pt>
                <c:pt idx="440">
                  <c:v>6.9643819999999996</c:v>
                </c:pt>
                <c:pt idx="441">
                  <c:v>7.8348230000000001</c:v>
                </c:pt>
                <c:pt idx="442">
                  <c:v>6.9116530000000003</c:v>
                </c:pt>
                <c:pt idx="443">
                  <c:v>6.7014889999999996</c:v>
                </c:pt>
                <c:pt idx="444">
                  <c:v>6.6256120000000003</c:v>
                </c:pt>
                <c:pt idx="445">
                  <c:v>6.7904350000000004</c:v>
                </c:pt>
                <c:pt idx="446">
                  <c:v>7.0915759999999999</c:v>
                </c:pt>
                <c:pt idx="447">
                  <c:v>5.7981990000000003</c:v>
                </c:pt>
                <c:pt idx="448">
                  <c:v>7.6837920000000004</c:v>
                </c:pt>
                <c:pt idx="449">
                  <c:v>6.9043900000000002</c:v>
                </c:pt>
                <c:pt idx="450">
                  <c:v>6.3222290000000001</c:v>
                </c:pt>
                <c:pt idx="451">
                  <c:v>7.1431290000000001</c:v>
                </c:pt>
                <c:pt idx="452">
                  <c:v>7.9351380000000002</c:v>
                </c:pt>
                <c:pt idx="453">
                  <c:v>6.7775860000000003</c:v>
                </c:pt>
                <c:pt idx="454">
                  <c:v>6.6367919999999998</c:v>
                </c:pt>
                <c:pt idx="455">
                  <c:v>6.2497150000000001</c:v>
                </c:pt>
                <c:pt idx="456">
                  <c:v>7.0312279999999996</c:v>
                </c:pt>
                <c:pt idx="457">
                  <c:v>7.5863649999999998</c:v>
                </c:pt>
                <c:pt idx="458">
                  <c:v>7.2583349999999998</c:v>
                </c:pt>
                <c:pt idx="459">
                  <c:v>6.5168819999999998</c:v>
                </c:pt>
                <c:pt idx="460">
                  <c:v>7.5283300000000004</c:v>
                </c:pt>
                <c:pt idx="461">
                  <c:v>6.3359490000000003</c:v>
                </c:pt>
                <c:pt idx="462">
                  <c:v>7.4434149999999999</c:v>
                </c:pt>
                <c:pt idx="463">
                  <c:v>7.1686490000000003</c:v>
                </c:pt>
                <c:pt idx="464">
                  <c:v>6.4072699999999996</c:v>
                </c:pt>
                <c:pt idx="465">
                  <c:v>7.1215469999999996</c:v>
                </c:pt>
                <c:pt idx="466">
                  <c:v>6.4963360000000003</c:v>
                </c:pt>
                <c:pt idx="467">
                  <c:v>6.1510300000000004</c:v>
                </c:pt>
                <c:pt idx="468">
                  <c:v>6.3816940000000004</c:v>
                </c:pt>
                <c:pt idx="469">
                  <c:v>7.111675</c:v>
                </c:pt>
                <c:pt idx="470">
                  <c:v>5.8911509999999998</c:v>
                </c:pt>
                <c:pt idx="471">
                  <c:v>6.2939930000000004</c:v>
                </c:pt>
                <c:pt idx="472">
                  <c:v>5.7608189999999997</c:v>
                </c:pt>
                <c:pt idx="473">
                  <c:v>6.118163</c:v>
                </c:pt>
                <c:pt idx="474">
                  <c:v>6.5939410000000001</c:v>
                </c:pt>
                <c:pt idx="475">
                  <c:v>7.4635730000000002</c:v>
                </c:pt>
                <c:pt idx="476">
                  <c:v>6.484839</c:v>
                </c:pt>
                <c:pt idx="477">
                  <c:v>6.8511439999999997</c:v>
                </c:pt>
                <c:pt idx="478">
                  <c:v>6.4470159999999996</c:v>
                </c:pt>
                <c:pt idx="479">
                  <c:v>6.5697219999999996</c:v>
                </c:pt>
                <c:pt idx="480">
                  <c:v>6.3016740000000002</c:v>
                </c:pt>
                <c:pt idx="481">
                  <c:v>6.8867510000000003</c:v>
                </c:pt>
                <c:pt idx="482">
                  <c:v>6.4712249999999996</c:v>
                </c:pt>
                <c:pt idx="483">
                  <c:v>6.6604700000000001</c:v>
                </c:pt>
                <c:pt idx="484">
                  <c:v>6.3705860000000003</c:v>
                </c:pt>
                <c:pt idx="485">
                  <c:v>7.1785170000000003</c:v>
                </c:pt>
                <c:pt idx="486">
                  <c:v>5.9806100000000004</c:v>
                </c:pt>
                <c:pt idx="487">
                  <c:v>6.0873629999999999</c:v>
                </c:pt>
                <c:pt idx="488">
                  <c:v>6.6268659999999997</c:v>
                </c:pt>
                <c:pt idx="489">
                  <c:v>6.2579279999999997</c:v>
                </c:pt>
                <c:pt idx="490">
                  <c:v>6.868188</c:v>
                </c:pt>
                <c:pt idx="491">
                  <c:v>6.4436869999999997</c:v>
                </c:pt>
                <c:pt idx="492">
                  <c:v>6.2624750000000002</c:v>
                </c:pt>
                <c:pt idx="493">
                  <c:v>6.7953739999999998</c:v>
                </c:pt>
                <c:pt idx="494">
                  <c:v>6.9429160000000003</c:v>
                </c:pt>
                <c:pt idx="495">
                  <c:v>6.0853339999999996</c:v>
                </c:pt>
                <c:pt idx="496">
                  <c:v>6.2700110000000002</c:v>
                </c:pt>
                <c:pt idx="497">
                  <c:v>6.4494699999999998</c:v>
                </c:pt>
                <c:pt idx="498">
                  <c:v>6.894393</c:v>
                </c:pt>
                <c:pt idx="499">
                  <c:v>7.0311440000000003</c:v>
                </c:pt>
                <c:pt idx="500">
                  <c:v>6.0306680000000004</c:v>
                </c:pt>
                <c:pt idx="501">
                  <c:v>7.4090509999999998</c:v>
                </c:pt>
                <c:pt idx="502">
                  <c:v>6.8283480000000001</c:v>
                </c:pt>
                <c:pt idx="503">
                  <c:v>6.2511489999999998</c:v>
                </c:pt>
                <c:pt idx="504">
                  <c:v>6.9475009999999999</c:v>
                </c:pt>
                <c:pt idx="505">
                  <c:v>7.1511389999999997</c:v>
                </c:pt>
                <c:pt idx="506">
                  <c:v>6.2163649999999997</c:v>
                </c:pt>
                <c:pt idx="507">
                  <c:v>6.2477260000000001</c:v>
                </c:pt>
                <c:pt idx="508">
                  <c:v>6.3137090000000002</c:v>
                </c:pt>
                <c:pt idx="509">
                  <c:v>7.0576749999999997</c:v>
                </c:pt>
                <c:pt idx="510">
                  <c:v>7.576981</c:v>
                </c:pt>
                <c:pt idx="511">
                  <c:v>7.3241339999999999</c:v>
                </c:pt>
                <c:pt idx="512">
                  <c:v>7.3624520000000002</c:v>
                </c:pt>
                <c:pt idx="513">
                  <c:v>6.5407929999999999</c:v>
                </c:pt>
                <c:pt idx="514">
                  <c:v>6.2398530000000001</c:v>
                </c:pt>
                <c:pt idx="515">
                  <c:v>6.0369840000000003</c:v>
                </c:pt>
                <c:pt idx="516">
                  <c:v>6.0854229999999996</c:v>
                </c:pt>
                <c:pt idx="517">
                  <c:v>6.3097760000000003</c:v>
                </c:pt>
                <c:pt idx="518">
                  <c:v>5.556101</c:v>
                </c:pt>
                <c:pt idx="519">
                  <c:v>6.7188509999999999</c:v>
                </c:pt>
                <c:pt idx="520">
                  <c:v>6.967727</c:v>
                </c:pt>
                <c:pt idx="521">
                  <c:v>6.385148</c:v>
                </c:pt>
                <c:pt idx="522">
                  <c:v>7.64879</c:v>
                </c:pt>
                <c:pt idx="523">
                  <c:v>5.492826</c:v>
                </c:pt>
                <c:pt idx="524">
                  <c:v>6.560371</c:v>
                </c:pt>
                <c:pt idx="525">
                  <c:v>7.723573</c:v>
                </c:pt>
                <c:pt idx="526">
                  <c:v>7.2855239999999997</c:v>
                </c:pt>
                <c:pt idx="527">
                  <c:v>6.4411550000000002</c:v>
                </c:pt>
                <c:pt idx="528">
                  <c:v>7.0244949999999999</c:v>
                </c:pt>
                <c:pt idx="529">
                  <c:v>6.357621</c:v>
                </c:pt>
                <c:pt idx="530">
                  <c:v>7.103669</c:v>
                </c:pt>
                <c:pt idx="531">
                  <c:v>7.7402879999999996</c:v>
                </c:pt>
                <c:pt idx="532">
                  <c:v>7.1472329999999999</c:v>
                </c:pt>
                <c:pt idx="533">
                  <c:v>6.4341949999999999</c:v>
                </c:pt>
                <c:pt idx="534">
                  <c:v>6.305796</c:v>
                </c:pt>
                <c:pt idx="535">
                  <c:v>6.6849150000000002</c:v>
                </c:pt>
                <c:pt idx="536">
                  <c:v>6.036359</c:v>
                </c:pt>
                <c:pt idx="537">
                  <c:v>6.6175940000000004</c:v>
                </c:pt>
                <c:pt idx="538">
                  <c:v>6.8353840000000003</c:v>
                </c:pt>
                <c:pt idx="539">
                  <c:v>6.4515880000000001</c:v>
                </c:pt>
                <c:pt idx="540">
                  <c:v>6.1746829999999999</c:v>
                </c:pt>
                <c:pt idx="541">
                  <c:v>7.06839</c:v>
                </c:pt>
                <c:pt idx="542">
                  <c:v>8.0949950000000008</c:v>
                </c:pt>
                <c:pt idx="543">
                  <c:v>8.0044090000000008</c:v>
                </c:pt>
                <c:pt idx="544">
                  <c:v>6.2838229999999999</c:v>
                </c:pt>
                <c:pt idx="545">
                  <c:v>6.3769220000000004</c:v>
                </c:pt>
                <c:pt idx="546">
                  <c:v>7.3348719999999998</c:v>
                </c:pt>
                <c:pt idx="547">
                  <c:v>6.3975330000000001</c:v>
                </c:pt>
                <c:pt idx="548">
                  <c:v>6.5529419999999998</c:v>
                </c:pt>
                <c:pt idx="549">
                  <c:v>6.0320499999999999</c:v>
                </c:pt>
                <c:pt idx="550">
                  <c:v>6.0773840000000003</c:v>
                </c:pt>
                <c:pt idx="551">
                  <c:v>6.5398230000000002</c:v>
                </c:pt>
                <c:pt idx="552">
                  <c:v>6.3752649999999997</c:v>
                </c:pt>
                <c:pt idx="553">
                  <c:v>7.5554439999999996</c:v>
                </c:pt>
                <c:pt idx="554">
                  <c:v>6.5088850000000003</c:v>
                </c:pt>
                <c:pt idx="555">
                  <c:v>6.863785</c:v>
                </c:pt>
                <c:pt idx="556">
                  <c:v>5.6328490000000002</c:v>
                </c:pt>
                <c:pt idx="557">
                  <c:v>6.0798050000000003</c:v>
                </c:pt>
                <c:pt idx="558">
                  <c:v>6.1033730000000004</c:v>
                </c:pt>
                <c:pt idx="559">
                  <c:v>6.5701960000000001</c:v>
                </c:pt>
                <c:pt idx="560">
                  <c:v>6.2044620000000004</c:v>
                </c:pt>
                <c:pt idx="561">
                  <c:v>6.1203779999999997</c:v>
                </c:pt>
                <c:pt idx="562">
                  <c:v>6.5260540000000002</c:v>
                </c:pt>
                <c:pt idx="563">
                  <c:v>6.706575</c:v>
                </c:pt>
                <c:pt idx="564">
                  <c:v>6.1210290000000001</c:v>
                </c:pt>
                <c:pt idx="565">
                  <c:v>6.134754</c:v>
                </c:pt>
                <c:pt idx="566">
                  <c:v>6.1389800000000001</c:v>
                </c:pt>
                <c:pt idx="567">
                  <c:v>6.124549</c:v>
                </c:pt>
                <c:pt idx="568">
                  <c:v>6.3479939999999999</c:v>
                </c:pt>
                <c:pt idx="569">
                  <c:v>6.0272500000000004</c:v>
                </c:pt>
                <c:pt idx="570">
                  <c:v>6.2750769999999996</c:v>
                </c:pt>
                <c:pt idx="571">
                  <c:v>6.1293620000000004</c:v>
                </c:pt>
                <c:pt idx="572">
                  <c:v>5.6581520000000003</c:v>
                </c:pt>
                <c:pt idx="573">
                  <c:v>6.2701950000000002</c:v>
                </c:pt>
                <c:pt idx="574">
                  <c:v>6.0455230000000002</c:v>
                </c:pt>
                <c:pt idx="575">
                  <c:v>6.4989619999999997</c:v>
                </c:pt>
                <c:pt idx="576">
                  <c:v>6.1671040000000001</c:v>
                </c:pt>
                <c:pt idx="577">
                  <c:v>6.4563059999999997</c:v>
                </c:pt>
                <c:pt idx="578">
                  <c:v>5.4301729999999999</c:v>
                </c:pt>
                <c:pt idx="579">
                  <c:v>6.4072579999999997</c:v>
                </c:pt>
                <c:pt idx="580">
                  <c:v>5.5738849999999998</c:v>
                </c:pt>
                <c:pt idx="581">
                  <c:v>5.7018680000000002</c:v>
                </c:pt>
                <c:pt idx="582">
                  <c:v>5.9584010000000003</c:v>
                </c:pt>
                <c:pt idx="583">
                  <c:v>5.4755180000000001</c:v>
                </c:pt>
                <c:pt idx="584">
                  <c:v>6.518866</c:v>
                </c:pt>
                <c:pt idx="585">
                  <c:v>7.3193210000000004</c:v>
                </c:pt>
                <c:pt idx="586">
                  <c:v>6.9896380000000002</c:v>
                </c:pt>
                <c:pt idx="587">
                  <c:v>6.6875660000000003</c:v>
                </c:pt>
                <c:pt idx="588">
                  <c:v>6.1234510000000002</c:v>
                </c:pt>
                <c:pt idx="589">
                  <c:v>5.0661560000000003</c:v>
                </c:pt>
                <c:pt idx="590">
                  <c:v>6.4155509999999998</c:v>
                </c:pt>
                <c:pt idx="591">
                  <c:v>6.2358469999999997</c:v>
                </c:pt>
                <c:pt idx="592">
                  <c:v>5.9859280000000004</c:v>
                </c:pt>
                <c:pt idx="593">
                  <c:v>5.893707</c:v>
                </c:pt>
                <c:pt idx="594">
                  <c:v>5.1341720000000004</c:v>
                </c:pt>
                <c:pt idx="595">
                  <c:v>6.3842819999999998</c:v>
                </c:pt>
                <c:pt idx="596">
                  <c:v>5.909046</c:v>
                </c:pt>
                <c:pt idx="597">
                  <c:v>5.2024790000000003</c:v>
                </c:pt>
                <c:pt idx="598">
                  <c:v>6.8322839999999996</c:v>
                </c:pt>
                <c:pt idx="599">
                  <c:v>5.0714600000000001</c:v>
                </c:pt>
                <c:pt idx="600">
                  <c:v>5.7701260000000003</c:v>
                </c:pt>
                <c:pt idx="601">
                  <c:v>6.2116429999999996</c:v>
                </c:pt>
                <c:pt idx="602">
                  <c:v>7.0108959999999998</c:v>
                </c:pt>
                <c:pt idx="603">
                  <c:v>5.6792790000000002</c:v>
                </c:pt>
                <c:pt idx="604">
                  <c:v>5.8815980000000003</c:v>
                </c:pt>
                <c:pt idx="605">
                  <c:v>5.6778579999999996</c:v>
                </c:pt>
                <c:pt idx="606">
                  <c:v>5.4895160000000001</c:v>
                </c:pt>
                <c:pt idx="607">
                  <c:v>5.5189209999999997</c:v>
                </c:pt>
                <c:pt idx="608">
                  <c:v>5.289034</c:v>
                </c:pt>
                <c:pt idx="609">
                  <c:v>5.7322249999999997</c:v>
                </c:pt>
                <c:pt idx="610">
                  <c:v>5.159967</c:v>
                </c:pt>
                <c:pt idx="611">
                  <c:v>5.2361649999999997</c:v>
                </c:pt>
                <c:pt idx="612">
                  <c:v>5.3533999999999997</c:v>
                </c:pt>
                <c:pt idx="613">
                  <c:v>4.7741610000000003</c:v>
                </c:pt>
                <c:pt idx="614">
                  <c:v>5.6303219999999996</c:v>
                </c:pt>
                <c:pt idx="615">
                  <c:v>5.7694400000000003</c:v>
                </c:pt>
                <c:pt idx="616">
                  <c:v>5.7067629999999996</c:v>
                </c:pt>
                <c:pt idx="617">
                  <c:v>6.0447639999999998</c:v>
                </c:pt>
                <c:pt idx="618">
                  <c:v>5.2091710000000004</c:v>
                </c:pt>
                <c:pt idx="619">
                  <c:v>5.1242749999999999</c:v>
                </c:pt>
                <c:pt idx="620">
                  <c:v>5.9789190000000003</c:v>
                </c:pt>
                <c:pt idx="621">
                  <c:v>5.2964630000000001</c:v>
                </c:pt>
                <c:pt idx="622">
                  <c:v>5.8017289999999999</c:v>
                </c:pt>
                <c:pt idx="623">
                  <c:v>6.213171</c:v>
                </c:pt>
                <c:pt idx="624">
                  <c:v>7.2663070000000003</c:v>
                </c:pt>
                <c:pt idx="625">
                  <c:v>6.3011990000000004</c:v>
                </c:pt>
                <c:pt idx="626">
                  <c:v>6.3546719999999999</c:v>
                </c:pt>
                <c:pt idx="627">
                  <c:v>6.376728</c:v>
                </c:pt>
                <c:pt idx="628">
                  <c:v>6.2048730000000001</c:v>
                </c:pt>
                <c:pt idx="629">
                  <c:v>5.7670269999999997</c:v>
                </c:pt>
                <c:pt idx="630">
                  <c:v>6.1351329999999997</c:v>
                </c:pt>
                <c:pt idx="631">
                  <c:v>5.7005049999999997</c:v>
                </c:pt>
                <c:pt idx="632">
                  <c:v>6.6728240000000003</c:v>
                </c:pt>
                <c:pt idx="633">
                  <c:v>6.8010830000000002</c:v>
                </c:pt>
                <c:pt idx="634">
                  <c:v>5.7111919999999996</c:v>
                </c:pt>
                <c:pt idx="635">
                  <c:v>7.3052020000000004</c:v>
                </c:pt>
                <c:pt idx="636">
                  <c:v>6.5402979999999999</c:v>
                </c:pt>
                <c:pt idx="637">
                  <c:v>5.4838399999999998</c:v>
                </c:pt>
                <c:pt idx="638">
                  <c:v>6.1549639999999997</c:v>
                </c:pt>
                <c:pt idx="639">
                  <c:v>6.2247180000000002</c:v>
                </c:pt>
                <c:pt idx="640">
                  <c:v>6.3902989999999997</c:v>
                </c:pt>
                <c:pt idx="641">
                  <c:v>7.5467279999999999</c:v>
                </c:pt>
                <c:pt idx="642">
                  <c:v>6.667694</c:v>
                </c:pt>
                <c:pt idx="643">
                  <c:v>7.2273040000000002</c:v>
                </c:pt>
                <c:pt idx="644">
                  <c:v>6.3574840000000004</c:v>
                </c:pt>
                <c:pt idx="645">
                  <c:v>6.3684599999999998</c:v>
                </c:pt>
                <c:pt idx="646">
                  <c:v>7.2697700000000003</c:v>
                </c:pt>
                <c:pt idx="647">
                  <c:v>6.0693530000000004</c:v>
                </c:pt>
                <c:pt idx="648">
                  <c:v>5.6026369999999996</c:v>
                </c:pt>
                <c:pt idx="649">
                  <c:v>6.8816189999999997</c:v>
                </c:pt>
                <c:pt idx="650">
                  <c:v>6.3228819999999999</c:v>
                </c:pt>
                <c:pt idx="651">
                  <c:v>6.3822979999999996</c:v>
                </c:pt>
                <c:pt idx="652">
                  <c:v>5.3967369999999999</c:v>
                </c:pt>
                <c:pt idx="653">
                  <c:v>6.0102200000000003</c:v>
                </c:pt>
                <c:pt idx="654">
                  <c:v>6.1542839999999996</c:v>
                </c:pt>
                <c:pt idx="655">
                  <c:v>5.3270150000000003</c:v>
                </c:pt>
                <c:pt idx="656">
                  <c:v>4.9531790000000004</c:v>
                </c:pt>
                <c:pt idx="657">
                  <c:v>5.3117479999999997</c:v>
                </c:pt>
                <c:pt idx="658">
                  <c:v>6.1499230000000003</c:v>
                </c:pt>
                <c:pt idx="659">
                  <c:v>5.3633480000000002</c:v>
                </c:pt>
                <c:pt idx="660">
                  <c:v>5.5521279999999997</c:v>
                </c:pt>
                <c:pt idx="661">
                  <c:v>5.2374299999999998</c:v>
                </c:pt>
                <c:pt idx="662">
                  <c:v>5.5495409999999996</c:v>
                </c:pt>
                <c:pt idx="663">
                  <c:v>5.6127269999999996</c:v>
                </c:pt>
                <c:pt idx="664">
                  <c:v>6.1188940000000001</c:v>
                </c:pt>
                <c:pt idx="665">
                  <c:v>5.798908</c:v>
                </c:pt>
                <c:pt idx="666">
                  <c:v>4.9691510000000001</c:v>
                </c:pt>
                <c:pt idx="667">
                  <c:v>5.7480399999999996</c:v>
                </c:pt>
                <c:pt idx="668">
                  <c:v>5.1379590000000004</c:v>
                </c:pt>
                <c:pt idx="669">
                  <c:v>4.8481920000000001</c:v>
                </c:pt>
                <c:pt idx="670">
                  <c:v>4.8444310000000002</c:v>
                </c:pt>
                <c:pt idx="671">
                  <c:v>5.4412770000000004</c:v>
                </c:pt>
                <c:pt idx="672">
                  <c:v>4.6174480000000004</c:v>
                </c:pt>
                <c:pt idx="673">
                  <c:v>5.5023340000000003</c:v>
                </c:pt>
                <c:pt idx="674">
                  <c:v>5.175935</c:v>
                </c:pt>
                <c:pt idx="675">
                  <c:v>5.0375969999999999</c:v>
                </c:pt>
                <c:pt idx="676">
                  <c:v>4.6276679999999999</c:v>
                </c:pt>
                <c:pt idx="677">
                  <c:v>5.46279</c:v>
                </c:pt>
                <c:pt idx="678">
                  <c:v>6.4315980000000001</c:v>
                </c:pt>
                <c:pt idx="679">
                  <c:v>5.4306369999999999</c:v>
                </c:pt>
                <c:pt idx="680">
                  <c:v>5.3212950000000001</c:v>
                </c:pt>
                <c:pt idx="681">
                  <c:v>5.0860320000000003</c:v>
                </c:pt>
                <c:pt idx="682">
                  <c:v>5.5948399999999996</c:v>
                </c:pt>
                <c:pt idx="683">
                  <c:v>5.5634889999999997</c:v>
                </c:pt>
                <c:pt idx="684">
                  <c:v>4.9949469999999998</c:v>
                </c:pt>
                <c:pt idx="685">
                  <c:v>5.5111220000000003</c:v>
                </c:pt>
                <c:pt idx="686">
                  <c:v>5.7693260000000004</c:v>
                </c:pt>
                <c:pt idx="687">
                  <c:v>5.0673019999999998</c:v>
                </c:pt>
                <c:pt idx="688">
                  <c:v>5.9965529999999996</c:v>
                </c:pt>
                <c:pt idx="689">
                  <c:v>4.8495200000000001</c:v>
                </c:pt>
                <c:pt idx="690">
                  <c:v>4.874701</c:v>
                </c:pt>
                <c:pt idx="691">
                  <c:v>4.7632029999999999</c:v>
                </c:pt>
                <c:pt idx="692">
                  <c:v>5.5126809999999997</c:v>
                </c:pt>
                <c:pt idx="693">
                  <c:v>5.3804869999999996</c:v>
                </c:pt>
                <c:pt idx="694">
                  <c:v>5.200304</c:v>
                </c:pt>
                <c:pt idx="695">
                  <c:v>5.331359</c:v>
                </c:pt>
                <c:pt idx="696">
                  <c:v>4.950494</c:v>
                </c:pt>
                <c:pt idx="697">
                  <c:v>5.3322580000000004</c:v>
                </c:pt>
                <c:pt idx="698">
                  <c:v>5.7203140000000001</c:v>
                </c:pt>
                <c:pt idx="699">
                  <c:v>4.9319620000000004</c:v>
                </c:pt>
                <c:pt idx="700">
                  <c:v>5.3795400000000004</c:v>
                </c:pt>
                <c:pt idx="701">
                  <c:v>5.6562669999999997</c:v>
                </c:pt>
                <c:pt idx="702">
                  <c:v>5.8224119999999999</c:v>
                </c:pt>
                <c:pt idx="703">
                  <c:v>6.2935480000000004</c:v>
                </c:pt>
                <c:pt idx="704">
                  <c:v>6.2301299999999999</c:v>
                </c:pt>
                <c:pt idx="705">
                  <c:v>6.4553969999999996</c:v>
                </c:pt>
                <c:pt idx="706">
                  <c:v>5.9682269999999997</c:v>
                </c:pt>
                <c:pt idx="707">
                  <c:v>5.8106070000000001</c:v>
                </c:pt>
                <c:pt idx="708">
                  <c:v>5.7663710000000004</c:v>
                </c:pt>
                <c:pt idx="709">
                  <c:v>6.5515319999999999</c:v>
                </c:pt>
                <c:pt idx="710">
                  <c:v>6.3654400000000004</c:v>
                </c:pt>
                <c:pt idx="711">
                  <c:v>5.3170190000000002</c:v>
                </c:pt>
                <c:pt idx="712">
                  <c:v>5.8108979999999999</c:v>
                </c:pt>
                <c:pt idx="713">
                  <c:v>6.3800309999999998</c:v>
                </c:pt>
                <c:pt idx="714">
                  <c:v>5.3746450000000001</c:v>
                </c:pt>
                <c:pt idx="715">
                  <c:v>5.6986990000000004</c:v>
                </c:pt>
                <c:pt idx="716">
                  <c:v>6.1777850000000001</c:v>
                </c:pt>
                <c:pt idx="717">
                  <c:v>5.9810129999999999</c:v>
                </c:pt>
                <c:pt idx="718">
                  <c:v>5.0191819999999998</c:v>
                </c:pt>
                <c:pt idx="719">
                  <c:v>5.3311210000000004</c:v>
                </c:pt>
                <c:pt idx="720">
                  <c:v>5.4948459999999999</c:v>
                </c:pt>
                <c:pt idx="721">
                  <c:v>5.5909110000000002</c:v>
                </c:pt>
                <c:pt idx="722">
                  <c:v>5.509722</c:v>
                </c:pt>
                <c:pt idx="723">
                  <c:v>6.0962170000000002</c:v>
                </c:pt>
                <c:pt idx="724">
                  <c:v>5.9603609999999998</c:v>
                </c:pt>
                <c:pt idx="725">
                  <c:v>5.9158020000000002</c:v>
                </c:pt>
                <c:pt idx="726">
                  <c:v>5.1318339999999996</c:v>
                </c:pt>
                <c:pt idx="727">
                  <c:v>5.4958790000000004</c:v>
                </c:pt>
                <c:pt idx="728">
                  <c:v>5.8392799999999996</c:v>
                </c:pt>
                <c:pt idx="729">
                  <c:v>5.2131850000000002</c:v>
                </c:pt>
                <c:pt idx="730">
                  <c:v>5.4575889999999996</c:v>
                </c:pt>
                <c:pt idx="731">
                  <c:v>4.4727389999999998</c:v>
                </c:pt>
                <c:pt idx="732">
                  <c:v>5.8649060000000004</c:v>
                </c:pt>
                <c:pt idx="733">
                  <c:v>5.8616010000000003</c:v>
                </c:pt>
                <c:pt idx="734">
                  <c:v>5.5035080000000001</c:v>
                </c:pt>
                <c:pt idx="735">
                  <c:v>4.9993720000000001</c:v>
                </c:pt>
                <c:pt idx="736">
                  <c:v>5.226864</c:v>
                </c:pt>
                <c:pt idx="737">
                  <c:v>4.8750749999999998</c:v>
                </c:pt>
                <c:pt idx="738">
                  <c:v>5.3695919999999999</c:v>
                </c:pt>
                <c:pt idx="739">
                  <c:v>4.5358549999999997</c:v>
                </c:pt>
                <c:pt idx="740">
                  <c:v>5.1994340000000001</c:v>
                </c:pt>
                <c:pt idx="741">
                  <c:v>5.3895390000000001</c:v>
                </c:pt>
                <c:pt idx="742">
                  <c:v>4.5041669999999998</c:v>
                </c:pt>
                <c:pt idx="743">
                  <c:v>4.8582299999999998</c:v>
                </c:pt>
                <c:pt idx="744">
                  <c:v>4.4542380000000001</c:v>
                </c:pt>
                <c:pt idx="745">
                  <c:v>5.7275029999999996</c:v>
                </c:pt>
                <c:pt idx="746">
                  <c:v>5.488429</c:v>
                </c:pt>
                <c:pt idx="747">
                  <c:v>5.369904</c:v>
                </c:pt>
                <c:pt idx="748">
                  <c:v>5.6543570000000001</c:v>
                </c:pt>
                <c:pt idx="749">
                  <c:v>5.5690670000000004</c:v>
                </c:pt>
                <c:pt idx="750">
                  <c:v>5.545166</c:v>
                </c:pt>
                <c:pt idx="751">
                  <c:v>5.144952</c:v>
                </c:pt>
                <c:pt idx="752">
                  <c:v>5.9543559999999998</c:v>
                </c:pt>
                <c:pt idx="753">
                  <c:v>6.2404330000000003</c:v>
                </c:pt>
                <c:pt idx="754">
                  <c:v>5.0681649999999996</c:v>
                </c:pt>
                <c:pt idx="755">
                  <c:v>4.9494809999999996</c:v>
                </c:pt>
                <c:pt idx="756">
                  <c:v>5.6179800000000002</c:v>
                </c:pt>
                <c:pt idx="757">
                  <c:v>5.576473</c:v>
                </c:pt>
                <c:pt idx="758">
                  <c:v>5.8068879999999998</c:v>
                </c:pt>
                <c:pt idx="759">
                  <c:v>5.7569049999999997</c:v>
                </c:pt>
                <c:pt idx="760">
                  <c:v>5.3699539999999999</c:v>
                </c:pt>
                <c:pt idx="761">
                  <c:v>5.2723699999999996</c:v>
                </c:pt>
                <c:pt idx="762">
                  <c:v>5.4505460000000001</c:v>
                </c:pt>
                <c:pt idx="763">
                  <c:v>5.2646750000000004</c:v>
                </c:pt>
                <c:pt idx="764">
                  <c:v>5.2684850000000001</c:v>
                </c:pt>
                <c:pt idx="765">
                  <c:v>6.6016450000000004</c:v>
                </c:pt>
                <c:pt idx="766">
                  <c:v>6.6118399999999999</c:v>
                </c:pt>
                <c:pt idx="767">
                  <c:v>6.7416689999999999</c:v>
                </c:pt>
                <c:pt idx="768">
                  <c:v>5.4249299999999998</c:v>
                </c:pt>
                <c:pt idx="769">
                  <c:v>5.5100689999999997</c:v>
                </c:pt>
                <c:pt idx="770">
                  <c:v>4.900773</c:v>
                </c:pt>
                <c:pt idx="771">
                  <c:v>6.035425</c:v>
                </c:pt>
                <c:pt idx="772">
                  <c:v>5.8639970000000003</c:v>
                </c:pt>
                <c:pt idx="773">
                  <c:v>6.2058479999999996</c:v>
                </c:pt>
                <c:pt idx="774">
                  <c:v>5.9444530000000002</c:v>
                </c:pt>
                <c:pt idx="775">
                  <c:v>5.59117</c:v>
                </c:pt>
                <c:pt idx="776">
                  <c:v>5.2107239999999999</c:v>
                </c:pt>
                <c:pt idx="777">
                  <c:v>5.4472449999999997</c:v>
                </c:pt>
                <c:pt idx="778">
                  <c:v>6.1550200000000004</c:v>
                </c:pt>
                <c:pt idx="779">
                  <c:v>5.9756460000000002</c:v>
                </c:pt>
                <c:pt idx="780">
                  <c:v>4.6797740000000001</c:v>
                </c:pt>
                <c:pt idx="781">
                  <c:v>5.7101350000000002</c:v>
                </c:pt>
                <c:pt idx="782">
                  <c:v>4.9491149999999999</c:v>
                </c:pt>
                <c:pt idx="783">
                  <c:v>5.1815439999999997</c:v>
                </c:pt>
                <c:pt idx="784">
                  <c:v>5.4055280000000003</c:v>
                </c:pt>
                <c:pt idx="785">
                  <c:v>4.5019179999999999</c:v>
                </c:pt>
                <c:pt idx="786">
                  <c:v>5.0316219999999996</c:v>
                </c:pt>
                <c:pt idx="787">
                  <c:v>5.7055309999999997</c:v>
                </c:pt>
                <c:pt idx="788">
                  <c:v>6.232227</c:v>
                </c:pt>
                <c:pt idx="789">
                  <c:v>5.9531989999999997</c:v>
                </c:pt>
                <c:pt idx="790">
                  <c:v>5.8811499999999999</c:v>
                </c:pt>
                <c:pt idx="791">
                  <c:v>5.1881339999999998</c:v>
                </c:pt>
                <c:pt idx="792">
                  <c:v>6.2930359999999999</c:v>
                </c:pt>
                <c:pt idx="793">
                  <c:v>5.7146569999999999</c:v>
                </c:pt>
                <c:pt idx="794">
                  <c:v>5.5975650000000003</c:v>
                </c:pt>
                <c:pt idx="795">
                  <c:v>5.3966649999999996</c:v>
                </c:pt>
                <c:pt idx="796">
                  <c:v>4.9950000000000001</c:v>
                </c:pt>
                <c:pt idx="797">
                  <c:v>4.8032440000000003</c:v>
                </c:pt>
                <c:pt idx="798">
                  <c:v>4.6715580000000001</c:v>
                </c:pt>
                <c:pt idx="799">
                  <c:v>5.259328</c:v>
                </c:pt>
                <c:pt idx="800">
                  <c:v>5.5788820000000001</c:v>
                </c:pt>
                <c:pt idx="801">
                  <c:v>4.9523409999999997</c:v>
                </c:pt>
                <c:pt idx="802">
                  <c:v>5.5060739999999999</c:v>
                </c:pt>
                <c:pt idx="803">
                  <c:v>5.3829120000000001</c:v>
                </c:pt>
                <c:pt idx="804">
                  <c:v>5.7580970000000002</c:v>
                </c:pt>
                <c:pt idx="805">
                  <c:v>5.6432589999999996</c:v>
                </c:pt>
                <c:pt idx="806">
                  <c:v>4.8689359999999997</c:v>
                </c:pt>
                <c:pt idx="807">
                  <c:v>5.4947229999999996</c:v>
                </c:pt>
                <c:pt idx="808">
                  <c:v>5.5093399999999999</c:v>
                </c:pt>
                <c:pt idx="809">
                  <c:v>5.517271</c:v>
                </c:pt>
                <c:pt idx="810">
                  <c:v>5.6763029999999999</c:v>
                </c:pt>
                <c:pt idx="811">
                  <c:v>6.1372249999999999</c:v>
                </c:pt>
                <c:pt idx="812">
                  <c:v>5.4838659999999999</c:v>
                </c:pt>
                <c:pt idx="813">
                  <c:v>5.85921</c:v>
                </c:pt>
                <c:pt idx="814">
                  <c:v>5.2628539999999999</c:v>
                </c:pt>
                <c:pt idx="815">
                  <c:v>6.1065589999999998</c:v>
                </c:pt>
                <c:pt idx="816">
                  <c:v>6.5435179999999997</c:v>
                </c:pt>
                <c:pt idx="817">
                  <c:v>5.5341089999999999</c:v>
                </c:pt>
                <c:pt idx="818">
                  <c:v>5.127542</c:v>
                </c:pt>
                <c:pt idx="819">
                  <c:v>6.4190240000000003</c:v>
                </c:pt>
                <c:pt idx="820">
                  <c:v>5.2518320000000003</c:v>
                </c:pt>
                <c:pt idx="821">
                  <c:v>6.107475</c:v>
                </c:pt>
                <c:pt idx="822">
                  <c:v>5.8579480000000004</c:v>
                </c:pt>
                <c:pt idx="823">
                  <c:v>6.0043350000000002</c:v>
                </c:pt>
                <c:pt idx="824">
                  <c:v>5.9704670000000002</c:v>
                </c:pt>
                <c:pt idx="825">
                  <c:v>6.1581460000000003</c:v>
                </c:pt>
                <c:pt idx="826">
                  <c:v>5.3394959999999996</c:v>
                </c:pt>
                <c:pt idx="827">
                  <c:v>6.5117950000000002</c:v>
                </c:pt>
                <c:pt idx="828">
                  <c:v>5.7236539999999998</c:v>
                </c:pt>
                <c:pt idx="829">
                  <c:v>5.0548479999999998</c:v>
                </c:pt>
                <c:pt idx="830">
                  <c:v>5.7756889999999999</c:v>
                </c:pt>
                <c:pt idx="831">
                  <c:v>5.9325190000000001</c:v>
                </c:pt>
                <c:pt idx="832">
                  <c:v>5.5352639999999997</c:v>
                </c:pt>
                <c:pt idx="833">
                  <c:v>5.6073760000000004</c:v>
                </c:pt>
                <c:pt idx="834">
                  <c:v>5.0348610000000003</c:v>
                </c:pt>
                <c:pt idx="835">
                  <c:v>5.5115309999999997</c:v>
                </c:pt>
                <c:pt idx="836">
                  <c:v>5.7479440000000004</c:v>
                </c:pt>
                <c:pt idx="837">
                  <c:v>5.6469610000000001</c:v>
                </c:pt>
                <c:pt idx="838">
                  <c:v>5.7226429999999997</c:v>
                </c:pt>
                <c:pt idx="839">
                  <c:v>6.0901439999999996</c:v>
                </c:pt>
                <c:pt idx="840">
                  <c:v>5.052441</c:v>
                </c:pt>
                <c:pt idx="841">
                  <c:v>5.6004579999999997</c:v>
                </c:pt>
                <c:pt idx="842">
                  <c:v>5.7078800000000003</c:v>
                </c:pt>
                <c:pt idx="843">
                  <c:v>5.6185489999999998</c:v>
                </c:pt>
                <c:pt idx="844">
                  <c:v>4.8367139999999997</c:v>
                </c:pt>
                <c:pt idx="845">
                  <c:v>4.6603190000000003</c:v>
                </c:pt>
                <c:pt idx="846">
                  <c:v>5.5476429999999999</c:v>
                </c:pt>
                <c:pt idx="847">
                  <c:v>5.4557419999999999</c:v>
                </c:pt>
                <c:pt idx="848">
                  <c:v>4.721743</c:v>
                </c:pt>
                <c:pt idx="849">
                  <c:v>5.0764860000000001</c:v>
                </c:pt>
                <c:pt idx="850">
                  <c:v>4.7006490000000003</c:v>
                </c:pt>
                <c:pt idx="851">
                  <c:v>5.046036</c:v>
                </c:pt>
                <c:pt idx="852">
                  <c:v>6.2855530000000002</c:v>
                </c:pt>
                <c:pt idx="853">
                  <c:v>5.3719010000000003</c:v>
                </c:pt>
                <c:pt idx="854">
                  <c:v>5.6317630000000003</c:v>
                </c:pt>
                <c:pt idx="855">
                  <c:v>5.542916</c:v>
                </c:pt>
                <c:pt idx="856">
                  <c:v>5.8622259999999997</c:v>
                </c:pt>
                <c:pt idx="857">
                  <c:v>5.6642429999999999</c:v>
                </c:pt>
                <c:pt idx="858">
                  <c:v>5.2047559999999997</c:v>
                </c:pt>
                <c:pt idx="859">
                  <c:v>5.3216659999999996</c:v>
                </c:pt>
                <c:pt idx="860">
                  <c:v>6.1337539999999997</c:v>
                </c:pt>
                <c:pt idx="861">
                  <c:v>5.1899240000000004</c:v>
                </c:pt>
                <c:pt idx="862">
                  <c:v>6.3097919999999998</c:v>
                </c:pt>
                <c:pt idx="863">
                  <c:v>6.2231339999999999</c:v>
                </c:pt>
                <c:pt idx="864">
                  <c:v>4.9378219999999997</c:v>
                </c:pt>
                <c:pt idx="865">
                  <c:v>4.8797579999999998</c:v>
                </c:pt>
                <c:pt idx="866">
                  <c:v>6.3481050000000003</c:v>
                </c:pt>
                <c:pt idx="867">
                  <c:v>5.1297959999999998</c:v>
                </c:pt>
                <c:pt idx="868">
                  <c:v>4.7079630000000003</c:v>
                </c:pt>
                <c:pt idx="869">
                  <c:v>5.8588950000000004</c:v>
                </c:pt>
                <c:pt idx="870">
                  <c:v>5.3958849999999998</c:v>
                </c:pt>
                <c:pt idx="871">
                  <c:v>5.2102760000000004</c:v>
                </c:pt>
                <c:pt idx="872">
                  <c:v>4.4807790000000001</c:v>
                </c:pt>
                <c:pt idx="873">
                  <c:v>5.7345990000000002</c:v>
                </c:pt>
                <c:pt idx="874">
                  <c:v>5.2704880000000003</c:v>
                </c:pt>
                <c:pt idx="875">
                  <c:v>4.3246339999999996</c:v>
                </c:pt>
                <c:pt idx="876">
                  <c:v>5.3487169999999997</c:v>
                </c:pt>
                <c:pt idx="877">
                  <c:v>5.1957579999999997</c:v>
                </c:pt>
                <c:pt idx="878">
                  <c:v>4.9207140000000003</c:v>
                </c:pt>
                <c:pt idx="879">
                  <c:v>4.508985</c:v>
                </c:pt>
                <c:pt idx="880">
                  <c:v>4.205775</c:v>
                </c:pt>
                <c:pt idx="881">
                  <c:v>4.5261950000000004</c:v>
                </c:pt>
                <c:pt idx="882">
                  <c:v>5.3063269999999996</c:v>
                </c:pt>
                <c:pt idx="883">
                  <c:v>5.2658360000000002</c:v>
                </c:pt>
                <c:pt idx="884">
                  <c:v>5.0671759999999999</c:v>
                </c:pt>
                <c:pt idx="885">
                  <c:v>5.2166449999999998</c:v>
                </c:pt>
                <c:pt idx="886">
                  <c:v>4.8463950000000002</c:v>
                </c:pt>
                <c:pt idx="887">
                  <c:v>5.3415229999999996</c:v>
                </c:pt>
                <c:pt idx="888">
                  <c:v>5.482043</c:v>
                </c:pt>
                <c:pt idx="889">
                  <c:v>5.1137230000000002</c:v>
                </c:pt>
                <c:pt idx="890">
                  <c:v>5.3936190000000002</c:v>
                </c:pt>
                <c:pt idx="891">
                  <c:v>4.8390139999999997</c:v>
                </c:pt>
                <c:pt idx="892">
                  <c:v>5.3312229999999996</c:v>
                </c:pt>
                <c:pt idx="893">
                  <c:v>5.1469959999999997</c:v>
                </c:pt>
                <c:pt idx="894">
                  <c:v>5.4553969999999996</c:v>
                </c:pt>
                <c:pt idx="895">
                  <c:v>6.3518379999999999</c:v>
                </c:pt>
                <c:pt idx="896">
                  <c:v>5.184685</c:v>
                </c:pt>
                <c:pt idx="897">
                  <c:v>5.6377379999999997</c:v>
                </c:pt>
                <c:pt idx="898">
                  <c:v>5.5492879999999998</c:v>
                </c:pt>
                <c:pt idx="899">
                  <c:v>5.9325890000000001</c:v>
                </c:pt>
                <c:pt idx="900">
                  <c:v>6.1631169999999997</c:v>
                </c:pt>
                <c:pt idx="901">
                  <c:v>4.7892419999999998</c:v>
                </c:pt>
                <c:pt idx="902">
                  <c:v>5.6545230000000002</c:v>
                </c:pt>
                <c:pt idx="903">
                  <c:v>5.1586460000000001</c:v>
                </c:pt>
                <c:pt idx="904">
                  <c:v>4.8130309999999996</c:v>
                </c:pt>
                <c:pt idx="905">
                  <c:v>4.0111369999999997</c:v>
                </c:pt>
                <c:pt idx="906">
                  <c:v>5.1590009999999999</c:v>
                </c:pt>
                <c:pt idx="907">
                  <c:v>6.0009300000000003</c:v>
                </c:pt>
                <c:pt idx="908">
                  <c:v>6.020003</c:v>
                </c:pt>
                <c:pt idx="909">
                  <c:v>5.8659610000000004</c:v>
                </c:pt>
                <c:pt idx="910">
                  <c:v>6.6159759999999999</c:v>
                </c:pt>
                <c:pt idx="911">
                  <c:v>5.6818340000000003</c:v>
                </c:pt>
                <c:pt idx="912">
                  <c:v>5.7502339999999998</c:v>
                </c:pt>
                <c:pt idx="913">
                  <c:v>6.1409289999999999</c:v>
                </c:pt>
                <c:pt idx="914">
                  <c:v>5.9561299999999999</c:v>
                </c:pt>
                <c:pt idx="915">
                  <c:v>5.8797389999999998</c:v>
                </c:pt>
                <c:pt idx="916">
                  <c:v>5.9459790000000003</c:v>
                </c:pt>
                <c:pt idx="917">
                  <c:v>6.1704749999999997</c:v>
                </c:pt>
                <c:pt idx="918">
                  <c:v>4.8240080000000001</c:v>
                </c:pt>
                <c:pt idx="919">
                  <c:v>4.9657109999999998</c:v>
                </c:pt>
                <c:pt idx="920">
                  <c:v>6.1524479999999997</c:v>
                </c:pt>
                <c:pt idx="921">
                  <c:v>5.994713</c:v>
                </c:pt>
                <c:pt idx="922">
                  <c:v>6.182353</c:v>
                </c:pt>
                <c:pt idx="923">
                  <c:v>6.3221689999999997</c:v>
                </c:pt>
                <c:pt idx="924">
                  <c:v>6.0515790000000003</c:v>
                </c:pt>
                <c:pt idx="925">
                  <c:v>6.3197450000000002</c:v>
                </c:pt>
                <c:pt idx="926">
                  <c:v>6.6313680000000002</c:v>
                </c:pt>
                <c:pt idx="927">
                  <c:v>6.1000269999999999</c:v>
                </c:pt>
                <c:pt idx="928">
                  <c:v>5.1538000000000004</c:v>
                </c:pt>
                <c:pt idx="929">
                  <c:v>7.0686</c:v>
                </c:pt>
                <c:pt idx="930">
                  <c:v>6.218426</c:v>
                </c:pt>
                <c:pt idx="931">
                  <c:v>5.6002210000000003</c:v>
                </c:pt>
                <c:pt idx="932">
                  <c:v>6.1073919999999999</c:v>
                </c:pt>
                <c:pt idx="933">
                  <c:v>6.4885190000000001</c:v>
                </c:pt>
                <c:pt idx="934">
                  <c:v>6.2603109999999997</c:v>
                </c:pt>
                <c:pt idx="935">
                  <c:v>6.2155899999999997</c:v>
                </c:pt>
                <c:pt idx="936">
                  <c:v>6.3395659999999996</c:v>
                </c:pt>
                <c:pt idx="937">
                  <c:v>5.6244100000000001</c:v>
                </c:pt>
                <c:pt idx="938">
                  <c:v>5.9915459999999996</c:v>
                </c:pt>
                <c:pt idx="939">
                  <c:v>6.4507940000000001</c:v>
                </c:pt>
                <c:pt idx="940">
                  <c:v>6.3475929999999998</c:v>
                </c:pt>
                <c:pt idx="941">
                  <c:v>6.3624510000000001</c:v>
                </c:pt>
                <c:pt idx="942">
                  <c:v>5.5460779999999996</c:v>
                </c:pt>
                <c:pt idx="943">
                  <c:v>5.1414960000000001</c:v>
                </c:pt>
                <c:pt idx="944">
                  <c:v>4.743595</c:v>
                </c:pt>
                <c:pt idx="945">
                  <c:v>7.2486620000000004</c:v>
                </c:pt>
                <c:pt idx="946">
                  <c:v>7.2231730000000001</c:v>
                </c:pt>
                <c:pt idx="947">
                  <c:v>7.5575359999999998</c:v>
                </c:pt>
                <c:pt idx="948">
                  <c:v>7.3062779999999998</c:v>
                </c:pt>
                <c:pt idx="949">
                  <c:v>6.4295220000000004</c:v>
                </c:pt>
                <c:pt idx="950">
                  <c:v>6.8607959999999997</c:v>
                </c:pt>
                <c:pt idx="951">
                  <c:v>6.1880119999999996</c:v>
                </c:pt>
                <c:pt idx="952">
                  <c:v>6.6864499999999998</c:v>
                </c:pt>
                <c:pt idx="953">
                  <c:v>6.1957589999999998</c:v>
                </c:pt>
                <c:pt idx="954">
                  <c:v>6.3162760000000002</c:v>
                </c:pt>
                <c:pt idx="955">
                  <c:v>5.5606059999999999</c:v>
                </c:pt>
                <c:pt idx="956">
                  <c:v>6.1912859999999998</c:v>
                </c:pt>
                <c:pt idx="957">
                  <c:v>6.6430160000000003</c:v>
                </c:pt>
                <c:pt idx="958">
                  <c:v>6.3676959999999996</c:v>
                </c:pt>
                <c:pt idx="959">
                  <c:v>6.8276659999999998</c:v>
                </c:pt>
                <c:pt idx="960">
                  <c:v>7.1097970000000004</c:v>
                </c:pt>
                <c:pt idx="961">
                  <c:v>6.6135080000000004</c:v>
                </c:pt>
                <c:pt idx="962">
                  <c:v>6.3524580000000004</c:v>
                </c:pt>
                <c:pt idx="963">
                  <c:v>6.0505300000000002</c:v>
                </c:pt>
                <c:pt idx="964">
                  <c:v>6.5301010000000002</c:v>
                </c:pt>
                <c:pt idx="965">
                  <c:v>6.7078540000000002</c:v>
                </c:pt>
                <c:pt idx="966">
                  <c:v>7.1943029999999997</c:v>
                </c:pt>
                <c:pt idx="967">
                  <c:v>6.6407090000000002</c:v>
                </c:pt>
                <c:pt idx="968">
                  <c:v>6.1047609999999999</c:v>
                </c:pt>
                <c:pt idx="969">
                  <c:v>6.140873</c:v>
                </c:pt>
                <c:pt idx="970">
                  <c:v>6.412776</c:v>
                </c:pt>
                <c:pt idx="971">
                  <c:v>6.1595620000000002</c:v>
                </c:pt>
                <c:pt idx="972">
                  <c:v>6.1747050000000003</c:v>
                </c:pt>
                <c:pt idx="973">
                  <c:v>6.578335</c:v>
                </c:pt>
                <c:pt idx="974">
                  <c:v>6.5294220000000003</c:v>
                </c:pt>
                <c:pt idx="975">
                  <c:v>5.7805390000000001</c:v>
                </c:pt>
                <c:pt idx="976">
                  <c:v>6.0713189999999999</c:v>
                </c:pt>
                <c:pt idx="977">
                  <c:v>6.0337500000000004</c:v>
                </c:pt>
                <c:pt idx="978">
                  <c:v>5.7263760000000001</c:v>
                </c:pt>
                <c:pt idx="979">
                  <c:v>5.0347679999999997</c:v>
                </c:pt>
                <c:pt idx="980">
                  <c:v>5.4680949999999999</c:v>
                </c:pt>
                <c:pt idx="981">
                  <c:v>5.3080420000000004</c:v>
                </c:pt>
                <c:pt idx="982">
                  <c:v>5.2777950000000002</c:v>
                </c:pt>
                <c:pt idx="983">
                  <c:v>5.5564970000000002</c:v>
                </c:pt>
                <c:pt idx="984">
                  <c:v>5.5548219999999997</c:v>
                </c:pt>
                <c:pt idx="985">
                  <c:v>5.5573689999999996</c:v>
                </c:pt>
                <c:pt idx="986">
                  <c:v>6.4446479999999999</c:v>
                </c:pt>
                <c:pt idx="987">
                  <c:v>5.8445980000000004</c:v>
                </c:pt>
                <c:pt idx="988">
                  <c:v>5.1992190000000003</c:v>
                </c:pt>
                <c:pt idx="989">
                  <c:v>5.6138659999999998</c:v>
                </c:pt>
                <c:pt idx="990">
                  <c:v>6.0220479999999998</c:v>
                </c:pt>
                <c:pt idx="991">
                  <c:v>5.4814489999999996</c:v>
                </c:pt>
                <c:pt idx="992">
                  <c:v>6.2675200000000002</c:v>
                </c:pt>
                <c:pt idx="993">
                  <c:v>4.7807490000000001</c:v>
                </c:pt>
                <c:pt idx="994">
                  <c:v>5.5803729999999998</c:v>
                </c:pt>
                <c:pt idx="995">
                  <c:v>5.7591229999999998</c:v>
                </c:pt>
                <c:pt idx="996">
                  <c:v>6.8003010000000002</c:v>
                </c:pt>
                <c:pt idx="997">
                  <c:v>6.0613840000000003</c:v>
                </c:pt>
                <c:pt idx="998">
                  <c:v>6.2591279999999996</c:v>
                </c:pt>
                <c:pt idx="999">
                  <c:v>6.271655</c:v>
                </c:pt>
                <c:pt idx="1000">
                  <c:v>5.8552280000000003</c:v>
                </c:pt>
                <c:pt idx="1001">
                  <c:v>6.0399479999999999</c:v>
                </c:pt>
                <c:pt idx="1002">
                  <c:v>5.4397529999999996</c:v>
                </c:pt>
                <c:pt idx="1003">
                  <c:v>4.8200130000000003</c:v>
                </c:pt>
                <c:pt idx="1004">
                  <c:v>6.5186659999999996</c:v>
                </c:pt>
                <c:pt idx="1005">
                  <c:v>5.8666999999999998</c:v>
                </c:pt>
                <c:pt idx="1006">
                  <c:v>6.3703190000000003</c:v>
                </c:pt>
                <c:pt idx="1007">
                  <c:v>5.3808179999999997</c:v>
                </c:pt>
                <c:pt idx="1008">
                  <c:v>6.7931220000000003</c:v>
                </c:pt>
                <c:pt idx="1009">
                  <c:v>6.3744630000000004</c:v>
                </c:pt>
                <c:pt idx="1010">
                  <c:v>5.9403860000000002</c:v>
                </c:pt>
                <c:pt idx="1011">
                  <c:v>6.133273</c:v>
                </c:pt>
                <c:pt idx="1012">
                  <c:v>6.023612</c:v>
                </c:pt>
                <c:pt idx="1013">
                  <c:v>5.7417480000000003</c:v>
                </c:pt>
                <c:pt idx="1014">
                  <c:v>5.9596859999999996</c:v>
                </c:pt>
                <c:pt idx="1015">
                  <c:v>5.500311</c:v>
                </c:pt>
                <c:pt idx="1016">
                  <c:v>6.4510730000000001</c:v>
                </c:pt>
                <c:pt idx="1017">
                  <c:v>6.566109</c:v>
                </c:pt>
                <c:pt idx="1018">
                  <c:v>6.5192399999999999</c:v>
                </c:pt>
                <c:pt idx="1019">
                  <c:v>6.636571</c:v>
                </c:pt>
                <c:pt idx="1020">
                  <c:v>6.7313190000000001</c:v>
                </c:pt>
                <c:pt idx="1021">
                  <c:v>5.5027039999999996</c:v>
                </c:pt>
                <c:pt idx="1022">
                  <c:v>5.9708709999999998</c:v>
                </c:pt>
                <c:pt idx="1023">
                  <c:v>5.0992379999999997</c:v>
                </c:pt>
                <c:pt idx="1024">
                  <c:v>6.1276700000000002</c:v>
                </c:pt>
                <c:pt idx="1025">
                  <c:v>5.7336989999999997</c:v>
                </c:pt>
                <c:pt idx="1026">
                  <c:v>5.8762059999999998</c:v>
                </c:pt>
                <c:pt idx="1027">
                  <c:v>5.7329369999999997</c:v>
                </c:pt>
                <c:pt idx="1028">
                  <c:v>5.0428810000000004</c:v>
                </c:pt>
                <c:pt idx="1029">
                  <c:v>5.8622290000000001</c:v>
                </c:pt>
                <c:pt idx="1030">
                  <c:v>6.0228339999999996</c:v>
                </c:pt>
                <c:pt idx="1031">
                  <c:v>5.5319079999999996</c:v>
                </c:pt>
                <c:pt idx="1032">
                  <c:v>5.938663</c:v>
                </c:pt>
                <c:pt idx="1033">
                  <c:v>6.1517569999999999</c:v>
                </c:pt>
                <c:pt idx="1034">
                  <c:v>6.3389309999999996</c:v>
                </c:pt>
                <c:pt idx="1035">
                  <c:v>6.387734</c:v>
                </c:pt>
                <c:pt idx="1036">
                  <c:v>6.7458369999999999</c:v>
                </c:pt>
                <c:pt idx="1037">
                  <c:v>5.2706080000000002</c:v>
                </c:pt>
                <c:pt idx="1038">
                  <c:v>5.6135210000000004</c:v>
                </c:pt>
                <c:pt idx="1039">
                  <c:v>5.8235029999999997</c:v>
                </c:pt>
                <c:pt idx="1040">
                  <c:v>5.1573690000000001</c:v>
                </c:pt>
                <c:pt idx="1041">
                  <c:v>5.4899529999999999</c:v>
                </c:pt>
                <c:pt idx="1042">
                  <c:v>4.4727009999999998</c:v>
                </c:pt>
                <c:pt idx="1043">
                  <c:v>5.5634030000000001</c:v>
                </c:pt>
                <c:pt idx="1044">
                  <c:v>5.6463809999999999</c:v>
                </c:pt>
                <c:pt idx="1045">
                  <c:v>6.1533709999999999</c:v>
                </c:pt>
                <c:pt idx="1046">
                  <c:v>6.5003929999999999</c:v>
                </c:pt>
                <c:pt idx="1047">
                  <c:v>5.8627640000000003</c:v>
                </c:pt>
                <c:pt idx="1048">
                  <c:v>5.5881069999999999</c:v>
                </c:pt>
                <c:pt idx="1049">
                  <c:v>5.5270900000000003</c:v>
                </c:pt>
                <c:pt idx="1050">
                  <c:v>5.5040829999999996</c:v>
                </c:pt>
                <c:pt idx="1051">
                  <c:v>5.9071930000000004</c:v>
                </c:pt>
                <c:pt idx="1052">
                  <c:v>5.685073</c:v>
                </c:pt>
                <c:pt idx="1053">
                  <c:v>5.5266690000000001</c:v>
                </c:pt>
                <c:pt idx="1054">
                  <c:v>5.7166249999999996</c:v>
                </c:pt>
                <c:pt idx="1055">
                  <c:v>5.1451039999999999</c:v>
                </c:pt>
                <c:pt idx="1056">
                  <c:v>4.6011730000000002</c:v>
                </c:pt>
                <c:pt idx="1057">
                  <c:v>5.7679419999999997</c:v>
                </c:pt>
                <c:pt idx="1058">
                  <c:v>5.3206220000000002</c:v>
                </c:pt>
                <c:pt idx="1059">
                  <c:v>5.0868760000000002</c:v>
                </c:pt>
                <c:pt idx="1060">
                  <c:v>5.1256360000000001</c:v>
                </c:pt>
                <c:pt idx="1061">
                  <c:v>5.2713039999999998</c:v>
                </c:pt>
                <c:pt idx="1062">
                  <c:v>4.999231</c:v>
                </c:pt>
                <c:pt idx="1063">
                  <c:v>5.9849500000000004</c:v>
                </c:pt>
                <c:pt idx="1064">
                  <c:v>5.4910810000000003</c:v>
                </c:pt>
                <c:pt idx="1065">
                  <c:v>4.953665</c:v>
                </c:pt>
                <c:pt idx="1066">
                  <c:v>5.4564279999999998</c:v>
                </c:pt>
                <c:pt idx="1067">
                  <c:v>4.738048</c:v>
                </c:pt>
                <c:pt idx="1068">
                  <c:v>5.6236230000000003</c:v>
                </c:pt>
                <c:pt idx="1069">
                  <c:v>5.9811370000000004</c:v>
                </c:pt>
                <c:pt idx="1070">
                  <c:v>5.486815</c:v>
                </c:pt>
                <c:pt idx="1071">
                  <c:v>5.320951</c:v>
                </c:pt>
                <c:pt idx="1072">
                  <c:v>5.9065560000000001</c:v>
                </c:pt>
                <c:pt idx="1073">
                  <c:v>5.1235039999999996</c:v>
                </c:pt>
                <c:pt idx="1074">
                  <c:v>3.8344839999999998</c:v>
                </c:pt>
                <c:pt idx="1075">
                  <c:v>6.0202660000000003</c:v>
                </c:pt>
                <c:pt idx="1076">
                  <c:v>4.8296679999999999</c:v>
                </c:pt>
                <c:pt idx="1077">
                  <c:v>5.220853</c:v>
                </c:pt>
                <c:pt idx="1078">
                  <c:v>4.452007</c:v>
                </c:pt>
                <c:pt idx="1079">
                  <c:v>5.6687060000000002</c:v>
                </c:pt>
                <c:pt idx="1080">
                  <c:v>6.0105750000000002</c:v>
                </c:pt>
                <c:pt idx="1081">
                  <c:v>4.7971849999999998</c:v>
                </c:pt>
                <c:pt idx="1082">
                  <c:v>5.3210280000000001</c:v>
                </c:pt>
                <c:pt idx="1083">
                  <c:v>5.6113439999999999</c:v>
                </c:pt>
                <c:pt idx="1084">
                  <c:v>6.1578499999999998</c:v>
                </c:pt>
                <c:pt idx="1085">
                  <c:v>5.6880189999999997</c:v>
                </c:pt>
                <c:pt idx="1086">
                  <c:v>4.9660330000000004</c:v>
                </c:pt>
                <c:pt idx="1087">
                  <c:v>5.1459809999999999</c:v>
                </c:pt>
                <c:pt idx="1088">
                  <c:v>4.7346060000000003</c:v>
                </c:pt>
                <c:pt idx="1089">
                  <c:v>5.1575100000000003</c:v>
                </c:pt>
                <c:pt idx="1090">
                  <c:v>5.4822350000000002</c:v>
                </c:pt>
                <c:pt idx="1091">
                  <c:v>5.945195</c:v>
                </c:pt>
                <c:pt idx="1092">
                  <c:v>6.3517320000000002</c:v>
                </c:pt>
                <c:pt idx="1093">
                  <c:v>5.4988060000000001</c:v>
                </c:pt>
                <c:pt idx="1094">
                  <c:v>5.8838590000000002</c:v>
                </c:pt>
                <c:pt idx="1095">
                  <c:v>5.2663979999999997</c:v>
                </c:pt>
                <c:pt idx="1096">
                  <c:v>5.8565969999999998</c:v>
                </c:pt>
                <c:pt idx="1097">
                  <c:v>5.4394809999999998</c:v>
                </c:pt>
                <c:pt idx="1098">
                  <c:v>5.5130660000000002</c:v>
                </c:pt>
                <c:pt idx="1099">
                  <c:v>4.963012</c:v>
                </c:pt>
                <c:pt idx="1100">
                  <c:v>5.8291880000000003</c:v>
                </c:pt>
                <c:pt idx="1101">
                  <c:v>5.7975050000000001</c:v>
                </c:pt>
                <c:pt idx="1102">
                  <c:v>5.5622939999999996</c:v>
                </c:pt>
                <c:pt idx="1103">
                  <c:v>5.7582300000000002</c:v>
                </c:pt>
                <c:pt idx="1104">
                  <c:v>6.6118269999999999</c:v>
                </c:pt>
                <c:pt idx="1105">
                  <c:v>5.4591859999999999</c:v>
                </c:pt>
                <c:pt idx="1106">
                  <c:v>6.3039310000000004</c:v>
                </c:pt>
                <c:pt idx="1107">
                  <c:v>5.5846390000000001</c:v>
                </c:pt>
                <c:pt idx="1108">
                  <c:v>5.834454</c:v>
                </c:pt>
                <c:pt idx="1109">
                  <c:v>4.8765150000000004</c:v>
                </c:pt>
                <c:pt idx="1110">
                  <c:v>5.4358019999999998</c:v>
                </c:pt>
                <c:pt idx="1111">
                  <c:v>5.4797320000000003</c:v>
                </c:pt>
                <c:pt idx="1112">
                  <c:v>4.8741029999999999</c:v>
                </c:pt>
                <c:pt idx="1113">
                  <c:v>5.6352260000000003</c:v>
                </c:pt>
                <c:pt idx="1114">
                  <c:v>6.3290319999999998</c:v>
                </c:pt>
                <c:pt idx="1115">
                  <c:v>5.723141</c:v>
                </c:pt>
                <c:pt idx="1116">
                  <c:v>5.3830369999999998</c:v>
                </c:pt>
                <c:pt idx="1117">
                  <c:v>6.4338119999999996</c:v>
                </c:pt>
                <c:pt idx="1118">
                  <c:v>6.0454590000000001</c:v>
                </c:pt>
                <c:pt idx="1119">
                  <c:v>4.9337359999999997</c:v>
                </c:pt>
                <c:pt idx="1120">
                  <c:v>5.4426180000000004</c:v>
                </c:pt>
                <c:pt idx="1121">
                  <c:v>5.1454849999999999</c:v>
                </c:pt>
                <c:pt idx="1122">
                  <c:v>5.2340780000000002</c:v>
                </c:pt>
                <c:pt idx="1123">
                  <c:v>6.4712490000000003</c:v>
                </c:pt>
                <c:pt idx="1124">
                  <c:v>5.0962620000000003</c:v>
                </c:pt>
                <c:pt idx="1125">
                  <c:v>4.6994749999999996</c:v>
                </c:pt>
                <c:pt idx="1126">
                  <c:v>5.1243220000000003</c:v>
                </c:pt>
                <c:pt idx="1127">
                  <c:v>5.0802940000000003</c:v>
                </c:pt>
                <c:pt idx="1128">
                  <c:v>5.3546279999999999</c:v>
                </c:pt>
                <c:pt idx="1129">
                  <c:v>4.7702179999999998</c:v>
                </c:pt>
                <c:pt idx="1130">
                  <c:v>4.947997</c:v>
                </c:pt>
                <c:pt idx="1131">
                  <c:v>5.9717180000000001</c:v>
                </c:pt>
                <c:pt idx="1132">
                  <c:v>4.7435299999999998</c:v>
                </c:pt>
                <c:pt idx="1133">
                  <c:v>5.1104659999999997</c:v>
                </c:pt>
                <c:pt idx="1134">
                  <c:v>5.0429510000000004</c:v>
                </c:pt>
                <c:pt idx="1135">
                  <c:v>5.2896000000000001</c:v>
                </c:pt>
                <c:pt idx="1136">
                  <c:v>4.7558109999999996</c:v>
                </c:pt>
                <c:pt idx="1137">
                  <c:v>4.6123409999999998</c:v>
                </c:pt>
                <c:pt idx="1138">
                  <c:v>5.5877629999999998</c:v>
                </c:pt>
                <c:pt idx="1139">
                  <c:v>5.1097900000000003</c:v>
                </c:pt>
                <c:pt idx="1140">
                  <c:v>6.4846199999999996</c:v>
                </c:pt>
                <c:pt idx="1141">
                  <c:v>5.1631429999999998</c:v>
                </c:pt>
                <c:pt idx="1142">
                  <c:v>4.990767</c:v>
                </c:pt>
                <c:pt idx="1143">
                  <c:v>4.830838</c:v>
                </c:pt>
                <c:pt idx="1144">
                  <c:v>5.3396540000000003</c:v>
                </c:pt>
                <c:pt idx="1145">
                  <c:v>5.3015489999999996</c:v>
                </c:pt>
                <c:pt idx="1146">
                  <c:v>4.7052940000000003</c:v>
                </c:pt>
                <c:pt idx="1147">
                  <c:v>5.9157739999999999</c:v>
                </c:pt>
                <c:pt idx="1148">
                  <c:v>6.5832189999999997</c:v>
                </c:pt>
                <c:pt idx="1149">
                  <c:v>4.6229959999999997</c:v>
                </c:pt>
                <c:pt idx="1150">
                  <c:v>6.014805</c:v>
                </c:pt>
                <c:pt idx="1151">
                  <c:v>6.3743720000000001</c:v>
                </c:pt>
                <c:pt idx="1152">
                  <c:v>5.8192199999999996</c:v>
                </c:pt>
                <c:pt idx="1153">
                  <c:v>5.7039739999999997</c:v>
                </c:pt>
                <c:pt idx="1154">
                  <c:v>5.7582000000000004</c:v>
                </c:pt>
                <c:pt idx="1155">
                  <c:v>5.7915850000000004</c:v>
                </c:pt>
                <c:pt idx="1156">
                  <c:v>5.9298099999999998</c:v>
                </c:pt>
                <c:pt idx="1157">
                  <c:v>6.4952040000000002</c:v>
                </c:pt>
                <c:pt idx="1158">
                  <c:v>6.436661</c:v>
                </c:pt>
                <c:pt idx="1159">
                  <c:v>5.8507480000000003</c:v>
                </c:pt>
                <c:pt idx="1160">
                  <c:v>6.4710989999999997</c:v>
                </c:pt>
                <c:pt idx="1161">
                  <c:v>5.6793589999999998</c:v>
                </c:pt>
                <c:pt idx="1162">
                  <c:v>6.3404129999999999</c:v>
                </c:pt>
                <c:pt idx="1163">
                  <c:v>6.1086850000000004</c:v>
                </c:pt>
                <c:pt idx="1164">
                  <c:v>5.9212790000000002</c:v>
                </c:pt>
                <c:pt idx="1165">
                  <c:v>4.5417779999999999</c:v>
                </c:pt>
                <c:pt idx="1166">
                  <c:v>5.5247809999999999</c:v>
                </c:pt>
                <c:pt idx="1167">
                  <c:v>5.4634980000000004</c:v>
                </c:pt>
                <c:pt idx="1168">
                  <c:v>5.6667860000000001</c:v>
                </c:pt>
                <c:pt idx="1169">
                  <c:v>5.2789289999999998</c:v>
                </c:pt>
                <c:pt idx="1170">
                  <c:v>6.6285109999999996</c:v>
                </c:pt>
                <c:pt idx="1171">
                  <c:v>6.2455290000000003</c:v>
                </c:pt>
                <c:pt idx="1172">
                  <c:v>5.852506</c:v>
                </c:pt>
                <c:pt idx="1173">
                  <c:v>6.1576630000000003</c:v>
                </c:pt>
                <c:pt idx="1174">
                  <c:v>6.1815420000000003</c:v>
                </c:pt>
                <c:pt idx="1175">
                  <c:v>6.0107470000000003</c:v>
                </c:pt>
                <c:pt idx="1176">
                  <c:v>6.190887</c:v>
                </c:pt>
                <c:pt idx="1177">
                  <c:v>5.6036630000000001</c:v>
                </c:pt>
                <c:pt idx="1178">
                  <c:v>6.3027889999999998</c:v>
                </c:pt>
                <c:pt idx="1179">
                  <c:v>6.0631740000000001</c:v>
                </c:pt>
                <c:pt idx="1180">
                  <c:v>5.9290029999999998</c:v>
                </c:pt>
                <c:pt idx="1181">
                  <c:v>6.5082269999999998</c:v>
                </c:pt>
                <c:pt idx="1182">
                  <c:v>6.1253700000000002</c:v>
                </c:pt>
                <c:pt idx="1183">
                  <c:v>6.6743370000000004</c:v>
                </c:pt>
                <c:pt idx="1184">
                  <c:v>5.6830230000000004</c:v>
                </c:pt>
                <c:pt idx="1185">
                  <c:v>6.6882580000000003</c:v>
                </c:pt>
                <c:pt idx="1186">
                  <c:v>5.9994800000000001</c:v>
                </c:pt>
                <c:pt idx="1187">
                  <c:v>6.038564</c:v>
                </c:pt>
                <c:pt idx="1188">
                  <c:v>5.547021</c:v>
                </c:pt>
                <c:pt idx="1189">
                  <c:v>6.0228010000000003</c:v>
                </c:pt>
                <c:pt idx="1190">
                  <c:v>5.8978250000000001</c:v>
                </c:pt>
                <c:pt idx="1191">
                  <c:v>6.5602080000000003</c:v>
                </c:pt>
                <c:pt idx="1192">
                  <c:v>7.4697889999999996</c:v>
                </c:pt>
                <c:pt idx="1193">
                  <c:v>5.7867959999999998</c:v>
                </c:pt>
                <c:pt idx="1194">
                  <c:v>5.476845</c:v>
                </c:pt>
                <c:pt idx="1195">
                  <c:v>6.6415329999999999</c:v>
                </c:pt>
                <c:pt idx="1196">
                  <c:v>6.375311</c:v>
                </c:pt>
                <c:pt idx="1197">
                  <c:v>5.372026</c:v>
                </c:pt>
                <c:pt idx="1198">
                  <c:v>5.9784040000000003</c:v>
                </c:pt>
                <c:pt idx="1199">
                  <c:v>6.2345480000000002</c:v>
                </c:pt>
                <c:pt idx="1200">
                  <c:v>5.7689940000000002</c:v>
                </c:pt>
                <c:pt idx="1201">
                  <c:v>6.3712400000000002</c:v>
                </c:pt>
                <c:pt idx="1202">
                  <c:v>5.3981820000000003</c:v>
                </c:pt>
                <c:pt idx="1203">
                  <c:v>5.7637</c:v>
                </c:pt>
                <c:pt idx="1204">
                  <c:v>5.9864069999999998</c:v>
                </c:pt>
                <c:pt idx="1205">
                  <c:v>6.2792029999999999</c:v>
                </c:pt>
                <c:pt idx="1206">
                  <c:v>5.6694560000000003</c:v>
                </c:pt>
                <c:pt idx="1207">
                  <c:v>5.936617</c:v>
                </c:pt>
                <c:pt idx="1208">
                  <c:v>7.507854</c:v>
                </c:pt>
                <c:pt idx="1209">
                  <c:v>6.867642</c:v>
                </c:pt>
                <c:pt idx="1210">
                  <c:v>6.1088480000000001</c:v>
                </c:pt>
                <c:pt idx="1211">
                  <c:v>5.6704160000000003</c:v>
                </c:pt>
                <c:pt idx="1212">
                  <c:v>5.7783379999999998</c:v>
                </c:pt>
                <c:pt idx="1213">
                  <c:v>6.5543719999999999</c:v>
                </c:pt>
                <c:pt idx="1214">
                  <c:v>6.3459159999999999</c:v>
                </c:pt>
                <c:pt idx="1215">
                  <c:v>5.8503930000000004</c:v>
                </c:pt>
                <c:pt idx="1216">
                  <c:v>5.9142580000000002</c:v>
                </c:pt>
                <c:pt idx="1217">
                  <c:v>6.0274200000000002</c:v>
                </c:pt>
                <c:pt idx="1218">
                  <c:v>5.2070869999999996</c:v>
                </c:pt>
                <c:pt idx="1219">
                  <c:v>5.1912700000000003</c:v>
                </c:pt>
                <c:pt idx="1220">
                  <c:v>5.594106</c:v>
                </c:pt>
                <c:pt idx="1221">
                  <c:v>5.6758259999999998</c:v>
                </c:pt>
                <c:pt idx="1222">
                  <c:v>6.3798830000000004</c:v>
                </c:pt>
                <c:pt idx="1223">
                  <c:v>5.8808579999999999</c:v>
                </c:pt>
                <c:pt idx="1224">
                  <c:v>6.5686090000000004</c:v>
                </c:pt>
                <c:pt idx="1225">
                  <c:v>6.2561099999999996</c:v>
                </c:pt>
                <c:pt idx="1226">
                  <c:v>6.2165720000000002</c:v>
                </c:pt>
                <c:pt idx="1227">
                  <c:v>6.1508799999999999</c:v>
                </c:pt>
                <c:pt idx="1228">
                  <c:v>5.811375</c:v>
                </c:pt>
                <c:pt idx="1229">
                  <c:v>6.1450740000000001</c:v>
                </c:pt>
                <c:pt idx="1230">
                  <c:v>6.2315769999999997</c:v>
                </c:pt>
                <c:pt idx="1231">
                  <c:v>5.9828380000000001</c:v>
                </c:pt>
                <c:pt idx="1232">
                  <c:v>5.4723699999999997</c:v>
                </c:pt>
                <c:pt idx="1233">
                  <c:v>5.1247150000000001</c:v>
                </c:pt>
                <c:pt idx="1234">
                  <c:v>5.9248409999999998</c:v>
                </c:pt>
                <c:pt idx="1235">
                  <c:v>6.5293700000000001</c:v>
                </c:pt>
                <c:pt idx="1236">
                  <c:v>5.0851069999999998</c:v>
                </c:pt>
                <c:pt idx="1237">
                  <c:v>5.424366</c:v>
                </c:pt>
                <c:pt idx="1238">
                  <c:v>6.3133590000000002</c:v>
                </c:pt>
                <c:pt idx="1239">
                  <c:v>5.712167</c:v>
                </c:pt>
                <c:pt idx="1240">
                  <c:v>6.6953959999999997</c:v>
                </c:pt>
                <c:pt idx="1241">
                  <c:v>5.0162240000000002</c:v>
                </c:pt>
                <c:pt idx="1242">
                  <c:v>5.9592510000000001</c:v>
                </c:pt>
                <c:pt idx="1243">
                  <c:v>6.0583159999999996</c:v>
                </c:pt>
                <c:pt idx="1244">
                  <c:v>5.190429</c:v>
                </c:pt>
                <c:pt idx="1245">
                  <c:v>5.7803839999999997</c:v>
                </c:pt>
                <c:pt idx="1246">
                  <c:v>4.9661960000000001</c:v>
                </c:pt>
                <c:pt idx="1247">
                  <c:v>6.5423840000000002</c:v>
                </c:pt>
                <c:pt idx="1248">
                  <c:v>5.7068649999999996</c:v>
                </c:pt>
                <c:pt idx="1249">
                  <c:v>5.7476479999999999</c:v>
                </c:pt>
                <c:pt idx="1250">
                  <c:v>6.0669279999999999</c:v>
                </c:pt>
                <c:pt idx="1251">
                  <c:v>5.0455930000000002</c:v>
                </c:pt>
                <c:pt idx="1252">
                  <c:v>5.6488069999999997</c:v>
                </c:pt>
                <c:pt idx="1253">
                  <c:v>6.3051370000000002</c:v>
                </c:pt>
                <c:pt idx="1254">
                  <c:v>6.167268</c:v>
                </c:pt>
                <c:pt idx="1255">
                  <c:v>6.6658169999999997</c:v>
                </c:pt>
                <c:pt idx="1256">
                  <c:v>7.189012</c:v>
                </c:pt>
                <c:pt idx="1257">
                  <c:v>5.5446479999999996</c:v>
                </c:pt>
                <c:pt idx="1258">
                  <c:v>6.7886550000000003</c:v>
                </c:pt>
                <c:pt idx="1259">
                  <c:v>6.79183</c:v>
                </c:pt>
                <c:pt idx="1260">
                  <c:v>6.9106969999999999</c:v>
                </c:pt>
                <c:pt idx="1261">
                  <c:v>5.9707650000000001</c:v>
                </c:pt>
                <c:pt idx="1262">
                  <c:v>5.7008910000000004</c:v>
                </c:pt>
                <c:pt idx="1263">
                  <c:v>5.8213679999999997</c:v>
                </c:pt>
                <c:pt idx="1264">
                  <c:v>6.2064370000000002</c:v>
                </c:pt>
                <c:pt idx="1265">
                  <c:v>6.0957129999999999</c:v>
                </c:pt>
                <c:pt idx="1266">
                  <c:v>5.8756310000000003</c:v>
                </c:pt>
                <c:pt idx="1267">
                  <c:v>6.0071779999999997</c:v>
                </c:pt>
                <c:pt idx="1268">
                  <c:v>5.1268549999999999</c:v>
                </c:pt>
                <c:pt idx="1269">
                  <c:v>6.192653</c:v>
                </c:pt>
                <c:pt idx="1270">
                  <c:v>7.2513829999999997</c:v>
                </c:pt>
                <c:pt idx="1271">
                  <c:v>6.9078400000000002</c:v>
                </c:pt>
                <c:pt idx="1272">
                  <c:v>5.8248129999999998</c:v>
                </c:pt>
                <c:pt idx="1273">
                  <c:v>5.9290079999999996</c:v>
                </c:pt>
                <c:pt idx="1274">
                  <c:v>6.4616429999999996</c:v>
                </c:pt>
                <c:pt idx="1275">
                  <c:v>7.5010810000000001</c:v>
                </c:pt>
                <c:pt idx="1276">
                  <c:v>5.0277399999999997</c:v>
                </c:pt>
                <c:pt idx="1277">
                  <c:v>5.5508119999999996</c:v>
                </c:pt>
                <c:pt idx="1278">
                  <c:v>6.1521020000000002</c:v>
                </c:pt>
                <c:pt idx="1279">
                  <c:v>5.5033500000000002</c:v>
                </c:pt>
                <c:pt idx="1280">
                  <c:v>5.3940429999999999</c:v>
                </c:pt>
                <c:pt idx="1281">
                  <c:v>6.3348930000000001</c:v>
                </c:pt>
                <c:pt idx="1282">
                  <c:v>5.1884209999999999</c:v>
                </c:pt>
                <c:pt idx="1283">
                  <c:v>5.5232270000000003</c:v>
                </c:pt>
                <c:pt idx="1284">
                  <c:v>4.7339580000000003</c:v>
                </c:pt>
                <c:pt idx="1285">
                  <c:v>5.5596620000000003</c:v>
                </c:pt>
                <c:pt idx="1286">
                  <c:v>5.4362870000000001</c:v>
                </c:pt>
                <c:pt idx="1287">
                  <c:v>6.0079940000000001</c:v>
                </c:pt>
                <c:pt idx="1288">
                  <c:v>5.5440709999999997</c:v>
                </c:pt>
                <c:pt idx="1289">
                  <c:v>5.3202680000000004</c:v>
                </c:pt>
                <c:pt idx="1290">
                  <c:v>5.0787930000000001</c:v>
                </c:pt>
                <c:pt idx="1291">
                  <c:v>6.1853610000000003</c:v>
                </c:pt>
                <c:pt idx="1292">
                  <c:v>6.01546</c:v>
                </c:pt>
                <c:pt idx="1293">
                  <c:v>5.8863079999999997</c:v>
                </c:pt>
                <c:pt idx="1294">
                  <c:v>6.0453599999999996</c:v>
                </c:pt>
                <c:pt idx="1295">
                  <c:v>6.6150370000000001</c:v>
                </c:pt>
                <c:pt idx="1296">
                  <c:v>4.9329179999999999</c:v>
                </c:pt>
                <c:pt idx="1297">
                  <c:v>5.972143</c:v>
                </c:pt>
                <c:pt idx="1298">
                  <c:v>6.0769929999999999</c:v>
                </c:pt>
                <c:pt idx="1299">
                  <c:v>6.4536619999999996</c:v>
                </c:pt>
                <c:pt idx="1300">
                  <c:v>6.5929669999999998</c:v>
                </c:pt>
                <c:pt idx="1301">
                  <c:v>5.3307149999999996</c:v>
                </c:pt>
                <c:pt idx="1302">
                  <c:v>6.3776619999999999</c:v>
                </c:pt>
                <c:pt idx="1303">
                  <c:v>5.9778859999999998</c:v>
                </c:pt>
                <c:pt idx="1304">
                  <c:v>5.9296220000000002</c:v>
                </c:pt>
                <c:pt idx="1305">
                  <c:v>6.5205799999999998</c:v>
                </c:pt>
                <c:pt idx="1306">
                  <c:v>6.1746829999999999</c:v>
                </c:pt>
                <c:pt idx="1307">
                  <c:v>7.0556330000000003</c:v>
                </c:pt>
                <c:pt idx="1308">
                  <c:v>6.1519719999999998</c:v>
                </c:pt>
                <c:pt idx="1309">
                  <c:v>6.4585650000000001</c:v>
                </c:pt>
                <c:pt idx="1310">
                  <c:v>5.0435840000000001</c:v>
                </c:pt>
                <c:pt idx="1311">
                  <c:v>6.236294</c:v>
                </c:pt>
                <c:pt idx="1312">
                  <c:v>7.4839609999999999</c:v>
                </c:pt>
                <c:pt idx="1313">
                  <c:v>6.4433910000000001</c:v>
                </c:pt>
                <c:pt idx="1314">
                  <c:v>6.6724680000000003</c:v>
                </c:pt>
                <c:pt idx="1315">
                  <c:v>6.5715779999999997</c:v>
                </c:pt>
                <c:pt idx="1316">
                  <c:v>7.1223369999999999</c:v>
                </c:pt>
                <c:pt idx="1317">
                  <c:v>7.0299310000000004</c:v>
                </c:pt>
                <c:pt idx="1318">
                  <c:v>6.3058630000000004</c:v>
                </c:pt>
                <c:pt idx="1319">
                  <c:v>6.1230589999999996</c:v>
                </c:pt>
                <c:pt idx="1320">
                  <c:v>4.9403249999999996</c:v>
                </c:pt>
                <c:pt idx="1321">
                  <c:v>5.9912150000000004</c:v>
                </c:pt>
                <c:pt idx="1322">
                  <c:v>5.6227679999999998</c:v>
                </c:pt>
                <c:pt idx="1323">
                  <c:v>6.6946099999999999</c:v>
                </c:pt>
                <c:pt idx="1324">
                  <c:v>4.8485129999999996</c:v>
                </c:pt>
                <c:pt idx="1325">
                  <c:v>6.0526119999999999</c:v>
                </c:pt>
                <c:pt idx="1326">
                  <c:v>5.8703279999999998</c:v>
                </c:pt>
                <c:pt idx="1327">
                  <c:v>6.5687829999999998</c:v>
                </c:pt>
                <c:pt idx="1328">
                  <c:v>6.5264720000000001</c:v>
                </c:pt>
                <c:pt idx="1329">
                  <c:v>5.2057880000000001</c:v>
                </c:pt>
                <c:pt idx="1330">
                  <c:v>5.5652330000000001</c:v>
                </c:pt>
                <c:pt idx="1331">
                  <c:v>5.6056900000000001</c:v>
                </c:pt>
                <c:pt idx="1332">
                  <c:v>6.013433</c:v>
                </c:pt>
                <c:pt idx="1333">
                  <c:v>5.2970620000000004</c:v>
                </c:pt>
                <c:pt idx="1334">
                  <c:v>5.3727970000000003</c:v>
                </c:pt>
                <c:pt idx="1335">
                  <c:v>5.0633540000000004</c:v>
                </c:pt>
                <c:pt idx="1336">
                  <c:v>6.0444469999999999</c:v>
                </c:pt>
                <c:pt idx="1337">
                  <c:v>5.5252189999999999</c:v>
                </c:pt>
                <c:pt idx="1338">
                  <c:v>6.5539339999999999</c:v>
                </c:pt>
                <c:pt idx="1339">
                  <c:v>7.101864</c:v>
                </c:pt>
                <c:pt idx="1340">
                  <c:v>5.7813270000000001</c:v>
                </c:pt>
                <c:pt idx="1341">
                  <c:v>6.5691290000000002</c:v>
                </c:pt>
                <c:pt idx="1342">
                  <c:v>6.8674770000000001</c:v>
                </c:pt>
                <c:pt idx="1343">
                  <c:v>6.8343119999999997</c:v>
                </c:pt>
                <c:pt idx="1344">
                  <c:v>5.992998</c:v>
                </c:pt>
                <c:pt idx="1345">
                  <c:v>5.7532920000000001</c:v>
                </c:pt>
                <c:pt idx="1346">
                  <c:v>5.2856319999999997</c:v>
                </c:pt>
                <c:pt idx="1347">
                  <c:v>7.1321120000000002</c:v>
                </c:pt>
                <c:pt idx="1348">
                  <c:v>6.1591690000000003</c:v>
                </c:pt>
                <c:pt idx="1349">
                  <c:v>6.2478619999999996</c:v>
                </c:pt>
                <c:pt idx="1350">
                  <c:v>5.6107050000000003</c:v>
                </c:pt>
                <c:pt idx="1351">
                  <c:v>6.3369439999999999</c:v>
                </c:pt>
                <c:pt idx="1352">
                  <c:v>6.5202450000000001</c:v>
                </c:pt>
                <c:pt idx="1353">
                  <c:v>6.5568739999999996</c:v>
                </c:pt>
                <c:pt idx="1354">
                  <c:v>6.7762979999999997</c:v>
                </c:pt>
                <c:pt idx="1355">
                  <c:v>6.5192009999999998</c:v>
                </c:pt>
                <c:pt idx="1356">
                  <c:v>6.3697759999999999</c:v>
                </c:pt>
                <c:pt idx="1357">
                  <c:v>7.3126540000000002</c:v>
                </c:pt>
                <c:pt idx="1358">
                  <c:v>6.7923859999999996</c:v>
                </c:pt>
                <c:pt idx="1359">
                  <c:v>5.4037220000000001</c:v>
                </c:pt>
                <c:pt idx="1360">
                  <c:v>6.5582969999999996</c:v>
                </c:pt>
                <c:pt idx="1361">
                  <c:v>7.4797120000000001</c:v>
                </c:pt>
                <c:pt idx="1362">
                  <c:v>6.5879260000000004</c:v>
                </c:pt>
                <c:pt idx="1363">
                  <c:v>6.2842849999999997</c:v>
                </c:pt>
                <c:pt idx="1364">
                  <c:v>6.0689039999999999</c:v>
                </c:pt>
                <c:pt idx="1365">
                  <c:v>6.0486139999999997</c:v>
                </c:pt>
                <c:pt idx="1366">
                  <c:v>5.9960430000000002</c:v>
                </c:pt>
                <c:pt idx="1367">
                  <c:v>5.7364090000000001</c:v>
                </c:pt>
                <c:pt idx="1368">
                  <c:v>6.4311030000000002</c:v>
                </c:pt>
                <c:pt idx="1369">
                  <c:v>6.0844300000000002</c:v>
                </c:pt>
                <c:pt idx="1370">
                  <c:v>5.9519539999999997</c:v>
                </c:pt>
                <c:pt idx="1371">
                  <c:v>5.3918549999999996</c:v>
                </c:pt>
                <c:pt idx="1372">
                  <c:v>5.645969</c:v>
                </c:pt>
                <c:pt idx="1373">
                  <c:v>5.3336940000000004</c:v>
                </c:pt>
                <c:pt idx="1374">
                  <c:v>4.77881</c:v>
                </c:pt>
                <c:pt idx="1375">
                  <c:v>6.3506030000000004</c:v>
                </c:pt>
                <c:pt idx="1376">
                  <c:v>6.4150400000000003</c:v>
                </c:pt>
                <c:pt idx="1377">
                  <c:v>8.2567059999999994</c:v>
                </c:pt>
                <c:pt idx="1378">
                  <c:v>6.9435039999999999</c:v>
                </c:pt>
                <c:pt idx="1379">
                  <c:v>7.1117189999999999</c:v>
                </c:pt>
                <c:pt idx="1380">
                  <c:v>6.0294999999999996</c:v>
                </c:pt>
                <c:pt idx="1381">
                  <c:v>6.22424</c:v>
                </c:pt>
                <c:pt idx="1382">
                  <c:v>6.2150949999999998</c:v>
                </c:pt>
                <c:pt idx="1383">
                  <c:v>6.651859</c:v>
                </c:pt>
                <c:pt idx="1384">
                  <c:v>5.5976309999999998</c:v>
                </c:pt>
                <c:pt idx="1385">
                  <c:v>6.6616010000000001</c:v>
                </c:pt>
                <c:pt idx="1386">
                  <c:v>6.0474420000000002</c:v>
                </c:pt>
                <c:pt idx="1387">
                  <c:v>5.5927949999999997</c:v>
                </c:pt>
                <c:pt idx="1388">
                  <c:v>6.1891420000000004</c:v>
                </c:pt>
                <c:pt idx="1389">
                  <c:v>7.0998250000000001</c:v>
                </c:pt>
                <c:pt idx="1390">
                  <c:v>6.4008599999999998</c:v>
                </c:pt>
                <c:pt idx="1391">
                  <c:v>5.6677059999999999</c:v>
                </c:pt>
                <c:pt idx="1392">
                  <c:v>6.2521360000000001</c:v>
                </c:pt>
                <c:pt idx="1393">
                  <c:v>5.537204</c:v>
                </c:pt>
                <c:pt idx="1394">
                  <c:v>5.0605289999999998</c:v>
                </c:pt>
                <c:pt idx="1395">
                  <c:v>5.4024210000000004</c:v>
                </c:pt>
                <c:pt idx="1396">
                  <c:v>7.5604310000000003</c:v>
                </c:pt>
                <c:pt idx="1397">
                  <c:v>4.7636419999999999</c:v>
                </c:pt>
                <c:pt idx="1398">
                  <c:v>5.2822170000000002</c:v>
                </c:pt>
                <c:pt idx="1399">
                  <c:v>6.2612300000000003</c:v>
                </c:pt>
                <c:pt idx="1400">
                  <c:v>5.8501820000000002</c:v>
                </c:pt>
                <c:pt idx="1401">
                  <c:v>5.3679129999999997</c:v>
                </c:pt>
                <c:pt idx="1402">
                  <c:v>6.4174420000000003</c:v>
                </c:pt>
                <c:pt idx="1403">
                  <c:v>6.2413949999999998</c:v>
                </c:pt>
                <c:pt idx="1404">
                  <c:v>6.5547430000000002</c:v>
                </c:pt>
                <c:pt idx="1405">
                  <c:v>7.3155039999999998</c:v>
                </c:pt>
                <c:pt idx="1406">
                  <c:v>7.1584190000000003</c:v>
                </c:pt>
                <c:pt idx="1407">
                  <c:v>6.7260249999999999</c:v>
                </c:pt>
                <c:pt idx="1408">
                  <c:v>5.8518460000000001</c:v>
                </c:pt>
                <c:pt idx="1409">
                  <c:v>7.0735950000000001</c:v>
                </c:pt>
                <c:pt idx="1410">
                  <c:v>6.6978400000000002</c:v>
                </c:pt>
                <c:pt idx="1411">
                  <c:v>5.860849</c:v>
                </c:pt>
                <c:pt idx="1412">
                  <c:v>5.4509460000000001</c:v>
                </c:pt>
                <c:pt idx="1413">
                  <c:v>6.5583640000000001</c:v>
                </c:pt>
                <c:pt idx="1414">
                  <c:v>6.0554430000000004</c:v>
                </c:pt>
                <c:pt idx="1415">
                  <c:v>5.9775140000000002</c:v>
                </c:pt>
                <c:pt idx="1416">
                  <c:v>5.1702500000000002</c:v>
                </c:pt>
                <c:pt idx="1417">
                  <c:v>5.1038629999999996</c:v>
                </c:pt>
                <c:pt idx="1418">
                  <c:v>5.4102969999999999</c:v>
                </c:pt>
                <c:pt idx="1419">
                  <c:v>6.3110140000000001</c:v>
                </c:pt>
                <c:pt idx="1420">
                  <c:v>5.7434339999999997</c:v>
                </c:pt>
                <c:pt idx="1421">
                  <c:v>6.073404</c:v>
                </c:pt>
                <c:pt idx="1422">
                  <c:v>5.3672360000000001</c:v>
                </c:pt>
                <c:pt idx="1423">
                  <c:v>5.234864</c:v>
                </c:pt>
                <c:pt idx="1424">
                  <c:v>5.513287</c:v>
                </c:pt>
                <c:pt idx="1425">
                  <c:v>5.8736600000000001</c:v>
                </c:pt>
                <c:pt idx="1426">
                  <c:v>6.3585839999999996</c:v>
                </c:pt>
                <c:pt idx="1427">
                  <c:v>5.6673859999999996</c:v>
                </c:pt>
                <c:pt idx="1428">
                  <c:v>5.1876670000000003</c:v>
                </c:pt>
                <c:pt idx="1429">
                  <c:v>5.1782050000000002</c:v>
                </c:pt>
                <c:pt idx="1430">
                  <c:v>5.8086140000000004</c:v>
                </c:pt>
                <c:pt idx="1431">
                  <c:v>6.3747299999999996</c:v>
                </c:pt>
                <c:pt idx="1432">
                  <c:v>6.1449699999999998</c:v>
                </c:pt>
                <c:pt idx="1433">
                  <c:v>6.0449330000000003</c:v>
                </c:pt>
                <c:pt idx="1434">
                  <c:v>6.1264900000000004</c:v>
                </c:pt>
                <c:pt idx="1435">
                  <c:v>5.7808950000000001</c:v>
                </c:pt>
                <c:pt idx="1436">
                  <c:v>6.2030909999999997</c:v>
                </c:pt>
                <c:pt idx="1437">
                  <c:v>5.6565149999999997</c:v>
                </c:pt>
                <c:pt idx="1438">
                  <c:v>5.5131139999999998</c:v>
                </c:pt>
                <c:pt idx="1439">
                  <c:v>6.1578039999999996</c:v>
                </c:pt>
                <c:pt idx="1440">
                  <c:v>5.2964200000000003</c:v>
                </c:pt>
                <c:pt idx="1441">
                  <c:v>6.4111929999999999</c:v>
                </c:pt>
                <c:pt idx="1442">
                  <c:v>5.455832</c:v>
                </c:pt>
                <c:pt idx="1443">
                  <c:v>5.9409349999999996</c:v>
                </c:pt>
                <c:pt idx="1444">
                  <c:v>5.8247689999999999</c:v>
                </c:pt>
                <c:pt idx="1445">
                  <c:v>5.3860200000000003</c:v>
                </c:pt>
                <c:pt idx="1446">
                  <c:v>6.1491939999999996</c:v>
                </c:pt>
                <c:pt idx="1447">
                  <c:v>6.1639330000000001</c:v>
                </c:pt>
                <c:pt idx="1448">
                  <c:v>6.014818</c:v>
                </c:pt>
                <c:pt idx="1449">
                  <c:v>5.9151439999999997</c:v>
                </c:pt>
                <c:pt idx="1450">
                  <c:v>5.8354569999999999</c:v>
                </c:pt>
                <c:pt idx="1451">
                  <c:v>6.8298730000000001</c:v>
                </c:pt>
                <c:pt idx="1452">
                  <c:v>5.9248250000000002</c:v>
                </c:pt>
                <c:pt idx="1453">
                  <c:v>6.8195990000000002</c:v>
                </c:pt>
                <c:pt idx="1454">
                  <c:v>6.0944149999999997</c:v>
                </c:pt>
                <c:pt idx="1455">
                  <c:v>6.6279529999999998</c:v>
                </c:pt>
                <c:pt idx="1456">
                  <c:v>5.7946549999999997</c:v>
                </c:pt>
                <c:pt idx="1457">
                  <c:v>5.9116010000000001</c:v>
                </c:pt>
                <c:pt idx="1458">
                  <c:v>5.481878</c:v>
                </c:pt>
                <c:pt idx="1459">
                  <c:v>3.0997170000000001</c:v>
                </c:pt>
                <c:pt idx="1460">
                  <c:v>5.8351179999999996</c:v>
                </c:pt>
                <c:pt idx="1461">
                  <c:v>5.6144829999999999</c:v>
                </c:pt>
                <c:pt idx="1462">
                  <c:v>4.9245099999999997</c:v>
                </c:pt>
                <c:pt idx="1463">
                  <c:v>5.1566770000000002</c:v>
                </c:pt>
                <c:pt idx="1464">
                  <c:v>5.0621910000000003</c:v>
                </c:pt>
                <c:pt idx="1465">
                  <c:v>4.7613349999999999</c:v>
                </c:pt>
                <c:pt idx="1466">
                  <c:v>5.2819330000000004</c:v>
                </c:pt>
                <c:pt idx="1467">
                  <c:v>5.5375629999999996</c:v>
                </c:pt>
                <c:pt idx="1468">
                  <c:v>5.6210339999999999</c:v>
                </c:pt>
                <c:pt idx="1469">
                  <c:v>6.0189979999999998</c:v>
                </c:pt>
                <c:pt idx="1470">
                  <c:v>5.4367910000000004</c:v>
                </c:pt>
                <c:pt idx="1471">
                  <c:v>5.3315289999999997</c:v>
                </c:pt>
                <c:pt idx="1472">
                  <c:v>5.6490309999999999</c:v>
                </c:pt>
                <c:pt idx="1473">
                  <c:v>5.8272149999999998</c:v>
                </c:pt>
                <c:pt idx="1474">
                  <c:v>6.5506779999999996</c:v>
                </c:pt>
                <c:pt idx="1475">
                  <c:v>5.5001680000000004</c:v>
                </c:pt>
                <c:pt idx="1476">
                  <c:v>6.1009919999999997</c:v>
                </c:pt>
                <c:pt idx="1477">
                  <c:v>5.1308819999999997</c:v>
                </c:pt>
                <c:pt idx="1478">
                  <c:v>4.9468889999999996</c:v>
                </c:pt>
                <c:pt idx="1479">
                  <c:v>4.961328</c:v>
                </c:pt>
                <c:pt idx="1480">
                  <c:v>5.8845099999999997</c:v>
                </c:pt>
                <c:pt idx="1481">
                  <c:v>5.7930890000000002</c:v>
                </c:pt>
                <c:pt idx="1482">
                  <c:v>5.6267810000000003</c:v>
                </c:pt>
                <c:pt idx="1483">
                  <c:v>4.4970499999999998</c:v>
                </c:pt>
                <c:pt idx="1484">
                  <c:v>6.1636850000000001</c:v>
                </c:pt>
                <c:pt idx="1485">
                  <c:v>6.7436090000000002</c:v>
                </c:pt>
                <c:pt idx="1486">
                  <c:v>7.1925090000000003</c:v>
                </c:pt>
                <c:pt idx="1487">
                  <c:v>6.5031369999999997</c:v>
                </c:pt>
                <c:pt idx="1488">
                  <c:v>5.6623390000000002</c:v>
                </c:pt>
                <c:pt idx="1489">
                  <c:v>6.1767000000000003</c:v>
                </c:pt>
                <c:pt idx="1490">
                  <c:v>6.1399189999999999</c:v>
                </c:pt>
                <c:pt idx="1491">
                  <c:v>5.5245220000000002</c:v>
                </c:pt>
                <c:pt idx="1492">
                  <c:v>5.9948410000000001</c:v>
                </c:pt>
                <c:pt idx="1493">
                  <c:v>6.6823079999999999</c:v>
                </c:pt>
                <c:pt idx="1494">
                  <c:v>6.3404489999999996</c:v>
                </c:pt>
                <c:pt idx="1495">
                  <c:v>4.8813940000000002</c:v>
                </c:pt>
                <c:pt idx="1496">
                  <c:v>5.6524169999999998</c:v>
                </c:pt>
                <c:pt idx="1497">
                  <c:v>5.6222089999999998</c:v>
                </c:pt>
                <c:pt idx="1498">
                  <c:v>4.9175519999999997</c:v>
                </c:pt>
                <c:pt idx="1499">
                  <c:v>5.1668589999999996</c:v>
                </c:pt>
                <c:pt idx="1500">
                  <c:v>5.2878379999999998</c:v>
                </c:pt>
                <c:pt idx="1501">
                  <c:v>5.3283990000000001</c:v>
                </c:pt>
                <c:pt idx="1502">
                  <c:v>6.5892989999999996</c:v>
                </c:pt>
                <c:pt idx="1503">
                  <c:v>5.3755649999999999</c:v>
                </c:pt>
                <c:pt idx="1504">
                  <c:v>6.164536</c:v>
                </c:pt>
                <c:pt idx="1505">
                  <c:v>5.220262</c:v>
                </c:pt>
                <c:pt idx="1506">
                  <c:v>5.0279809999999996</c:v>
                </c:pt>
                <c:pt idx="1507">
                  <c:v>5.2933349999999999</c:v>
                </c:pt>
                <c:pt idx="1508">
                  <c:v>5.1714270000000004</c:v>
                </c:pt>
                <c:pt idx="1509">
                  <c:v>5.1828799999999999</c:v>
                </c:pt>
                <c:pt idx="1510">
                  <c:v>4.6444369999999999</c:v>
                </c:pt>
                <c:pt idx="1511">
                  <c:v>6.0101899999999997</c:v>
                </c:pt>
                <c:pt idx="1512">
                  <c:v>5.0256749999999997</c:v>
                </c:pt>
                <c:pt idx="1513">
                  <c:v>5.5465939999999998</c:v>
                </c:pt>
                <c:pt idx="1514">
                  <c:v>5.2411859999999999</c:v>
                </c:pt>
                <c:pt idx="1515">
                  <c:v>5.9769329999999998</c:v>
                </c:pt>
                <c:pt idx="1516">
                  <c:v>6.0043389999999999</c:v>
                </c:pt>
                <c:pt idx="1517">
                  <c:v>5.3707919999999998</c:v>
                </c:pt>
                <c:pt idx="1518">
                  <c:v>6.6537620000000004</c:v>
                </c:pt>
                <c:pt idx="1519">
                  <c:v>5.6512799999999999</c:v>
                </c:pt>
                <c:pt idx="1520">
                  <c:v>5.7646899999999999</c:v>
                </c:pt>
                <c:pt idx="1521">
                  <c:v>5.3757729999999997</c:v>
                </c:pt>
                <c:pt idx="1522">
                  <c:v>5.9315259999999999</c:v>
                </c:pt>
                <c:pt idx="1523">
                  <c:v>5.0776060000000003</c:v>
                </c:pt>
                <c:pt idx="1524">
                  <c:v>4.2903859999999998</c:v>
                </c:pt>
                <c:pt idx="1525">
                  <c:v>5.4168700000000003</c:v>
                </c:pt>
                <c:pt idx="1526">
                  <c:v>5.2755280000000004</c:v>
                </c:pt>
                <c:pt idx="1527">
                  <c:v>6.0956539999999997</c:v>
                </c:pt>
                <c:pt idx="1528">
                  <c:v>5.2746029999999999</c:v>
                </c:pt>
                <c:pt idx="1529">
                  <c:v>5.8136340000000004</c:v>
                </c:pt>
                <c:pt idx="1530">
                  <c:v>5.6793800000000001</c:v>
                </c:pt>
                <c:pt idx="1531">
                  <c:v>5.05823</c:v>
                </c:pt>
                <c:pt idx="1532">
                  <c:v>5.1876610000000003</c:v>
                </c:pt>
                <c:pt idx="1533">
                  <c:v>5.404617</c:v>
                </c:pt>
                <c:pt idx="1534">
                  <c:v>5.154922</c:v>
                </c:pt>
                <c:pt idx="1535">
                  <c:v>5.346158</c:v>
                </c:pt>
                <c:pt idx="1536">
                  <c:v>5.677219</c:v>
                </c:pt>
                <c:pt idx="1537">
                  <c:v>5.5797790000000003</c:v>
                </c:pt>
                <c:pt idx="1538">
                  <c:v>5.3959159999999997</c:v>
                </c:pt>
                <c:pt idx="1539">
                  <c:v>6.1329039999999999</c:v>
                </c:pt>
                <c:pt idx="1540">
                  <c:v>5.2618530000000003</c:v>
                </c:pt>
                <c:pt idx="1541">
                  <c:v>6.8998160000000004</c:v>
                </c:pt>
                <c:pt idx="1542">
                  <c:v>6.1257409999999997</c:v>
                </c:pt>
                <c:pt idx="1543">
                  <c:v>5.4677550000000004</c:v>
                </c:pt>
                <c:pt idx="1544">
                  <c:v>5.8236290000000004</c:v>
                </c:pt>
                <c:pt idx="1545">
                  <c:v>5.1492950000000004</c:v>
                </c:pt>
                <c:pt idx="1546">
                  <c:v>6.213241</c:v>
                </c:pt>
                <c:pt idx="1547">
                  <c:v>5.4669080000000001</c:v>
                </c:pt>
                <c:pt idx="1548">
                  <c:v>5.1961529999999998</c:v>
                </c:pt>
                <c:pt idx="1549">
                  <c:v>5.8380679999999998</c:v>
                </c:pt>
                <c:pt idx="1550">
                  <c:v>5.2636469999999997</c:v>
                </c:pt>
                <c:pt idx="1551">
                  <c:v>5.4466539999999997</c:v>
                </c:pt>
                <c:pt idx="1552">
                  <c:v>6.156612</c:v>
                </c:pt>
                <c:pt idx="1553">
                  <c:v>6.0043379999999997</c:v>
                </c:pt>
                <c:pt idx="1554">
                  <c:v>5.6739649999999999</c:v>
                </c:pt>
                <c:pt idx="1555">
                  <c:v>5.2660980000000004</c:v>
                </c:pt>
                <c:pt idx="1556">
                  <c:v>5.3348230000000001</c:v>
                </c:pt>
                <c:pt idx="1557">
                  <c:v>6.1934719999999999</c:v>
                </c:pt>
                <c:pt idx="1558">
                  <c:v>5.4656779999999996</c:v>
                </c:pt>
                <c:pt idx="1559">
                  <c:v>5.9998379999999996</c:v>
                </c:pt>
                <c:pt idx="1560">
                  <c:v>6.2781650000000004</c:v>
                </c:pt>
                <c:pt idx="1561">
                  <c:v>5.901179</c:v>
                </c:pt>
                <c:pt idx="1562">
                  <c:v>5.506831</c:v>
                </c:pt>
                <c:pt idx="1563">
                  <c:v>5.2670469999999998</c:v>
                </c:pt>
                <c:pt idx="1564">
                  <c:v>6.8290389999999999</c:v>
                </c:pt>
                <c:pt idx="1565">
                  <c:v>5.4950450000000002</c:v>
                </c:pt>
                <c:pt idx="1566">
                  <c:v>5.852754</c:v>
                </c:pt>
                <c:pt idx="1567">
                  <c:v>5.6662280000000003</c:v>
                </c:pt>
                <c:pt idx="1568">
                  <c:v>6.0866619999999996</c:v>
                </c:pt>
                <c:pt idx="1569">
                  <c:v>5.5693349999999997</c:v>
                </c:pt>
                <c:pt idx="1570">
                  <c:v>6.648358</c:v>
                </c:pt>
                <c:pt idx="1571">
                  <c:v>5.5062049999999996</c:v>
                </c:pt>
                <c:pt idx="1572">
                  <c:v>5.6379599999999996</c:v>
                </c:pt>
                <c:pt idx="1573">
                  <c:v>6.3556100000000004</c:v>
                </c:pt>
                <c:pt idx="1574">
                  <c:v>6.6932159999999996</c:v>
                </c:pt>
                <c:pt idx="1575">
                  <c:v>5.9615830000000001</c:v>
                </c:pt>
                <c:pt idx="1576">
                  <c:v>5.2961080000000003</c:v>
                </c:pt>
                <c:pt idx="1577">
                  <c:v>4.9714770000000001</c:v>
                </c:pt>
                <c:pt idx="1578">
                  <c:v>5.7611210000000002</c:v>
                </c:pt>
                <c:pt idx="1579">
                  <c:v>6.518548</c:v>
                </c:pt>
                <c:pt idx="1580">
                  <c:v>6.0707240000000002</c:v>
                </c:pt>
                <c:pt idx="1581">
                  <c:v>5.5914510000000002</c:v>
                </c:pt>
                <c:pt idx="1582">
                  <c:v>5.600371</c:v>
                </c:pt>
                <c:pt idx="1583">
                  <c:v>5.305015</c:v>
                </c:pt>
                <c:pt idx="1584">
                  <c:v>5.2011190000000003</c:v>
                </c:pt>
                <c:pt idx="1585">
                  <c:v>6.2981930000000004</c:v>
                </c:pt>
                <c:pt idx="1586">
                  <c:v>5.6499540000000001</c:v>
                </c:pt>
                <c:pt idx="1587">
                  <c:v>6.1469620000000003</c:v>
                </c:pt>
                <c:pt idx="1588">
                  <c:v>5.8958490000000001</c:v>
                </c:pt>
                <c:pt idx="1589">
                  <c:v>5.0344040000000003</c:v>
                </c:pt>
                <c:pt idx="1590">
                  <c:v>5.8147609999999998</c:v>
                </c:pt>
                <c:pt idx="1591">
                  <c:v>5.3200960000000004</c:v>
                </c:pt>
                <c:pt idx="1592">
                  <c:v>6.2135899999999999</c:v>
                </c:pt>
                <c:pt idx="1593">
                  <c:v>5.8459000000000003</c:v>
                </c:pt>
                <c:pt idx="1594">
                  <c:v>5.5149179999999998</c:v>
                </c:pt>
                <c:pt idx="1595">
                  <c:v>6.120603</c:v>
                </c:pt>
                <c:pt idx="1596">
                  <c:v>5.6126620000000003</c:v>
                </c:pt>
                <c:pt idx="1597">
                  <c:v>6.4917999999999996</c:v>
                </c:pt>
                <c:pt idx="1598">
                  <c:v>5.7523669999999996</c:v>
                </c:pt>
                <c:pt idx="1599">
                  <c:v>6.0169889999999997</c:v>
                </c:pt>
                <c:pt idx="1600">
                  <c:v>5.6057949999999996</c:v>
                </c:pt>
                <c:pt idx="1601">
                  <c:v>5.9752320000000001</c:v>
                </c:pt>
                <c:pt idx="1602">
                  <c:v>6.3478519999999996</c:v>
                </c:pt>
                <c:pt idx="1603">
                  <c:v>6.2164440000000001</c:v>
                </c:pt>
                <c:pt idx="1604">
                  <c:v>5.5029329999999996</c:v>
                </c:pt>
                <c:pt idx="1605">
                  <c:v>6.3163559999999999</c:v>
                </c:pt>
                <c:pt idx="1606">
                  <c:v>5.6086989999999997</c:v>
                </c:pt>
                <c:pt idx="1607">
                  <c:v>5.7797000000000001</c:v>
                </c:pt>
                <c:pt idx="1608">
                  <c:v>6.2452509999999997</c:v>
                </c:pt>
                <c:pt idx="1609">
                  <c:v>5.984172</c:v>
                </c:pt>
                <c:pt idx="1610">
                  <c:v>6.3047979999999999</c:v>
                </c:pt>
                <c:pt idx="1611">
                  <c:v>6.2445279999999999</c:v>
                </c:pt>
                <c:pt idx="1612">
                  <c:v>6.2293770000000004</c:v>
                </c:pt>
                <c:pt idx="1613">
                  <c:v>6.103898</c:v>
                </c:pt>
                <c:pt idx="1614">
                  <c:v>5.3407580000000001</c:v>
                </c:pt>
                <c:pt idx="1615">
                  <c:v>5.6379400000000004</c:v>
                </c:pt>
                <c:pt idx="1616">
                  <c:v>6.8120849999999997</c:v>
                </c:pt>
                <c:pt idx="1617">
                  <c:v>5.7028439999999998</c:v>
                </c:pt>
                <c:pt idx="1618">
                  <c:v>5.9093080000000002</c:v>
                </c:pt>
                <c:pt idx="1619">
                  <c:v>6.3039899999999998</c:v>
                </c:pt>
                <c:pt idx="1620">
                  <c:v>5.6411540000000002</c:v>
                </c:pt>
                <c:pt idx="1621">
                  <c:v>5.4461729999999999</c:v>
                </c:pt>
                <c:pt idx="1622">
                  <c:v>5.6114139999999999</c:v>
                </c:pt>
                <c:pt idx="1623">
                  <c:v>6.2787249999999997</c:v>
                </c:pt>
                <c:pt idx="1624">
                  <c:v>6.4253859999999996</c:v>
                </c:pt>
                <c:pt idx="1625">
                  <c:v>6.1815020000000001</c:v>
                </c:pt>
                <c:pt idx="1626">
                  <c:v>6.3735989999999996</c:v>
                </c:pt>
                <c:pt idx="1627">
                  <c:v>5.507695</c:v>
                </c:pt>
                <c:pt idx="1628">
                  <c:v>5.9549440000000002</c:v>
                </c:pt>
                <c:pt idx="1629">
                  <c:v>6.7137739999999999</c:v>
                </c:pt>
                <c:pt idx="1630">
                  <c:v>6.9315720000000001</c:v>
                </c:pt>
                <c:pt idx="1631">
                  <c:v>6.3218920000000001</c:v>
                </c:pt>
                <c:pt idx="1632">
                  <c:v>6.1199630000000003</c:v>
                </c:pt>
                <c:pt idx="1633">
                  <c:v>5.9211530000000003</c:v>
                </c:pt>
                <c:pt idx="1634">
                  <c:v>6.3089199999999996</c:v>
                </c:pt>
                <c:pt idx="1635">
                  <c:v>5.9106290000000001</c:v>
                </c:pt>
                <c:pt idx="1636">
                  <c:v>6.2147699999999997</c:v>
                </c:pt>
                <c:pt idx="1637">
                  <c:v>6.5108790000000001</c:v>
                </c:pt>
                <c:pt idx="1638">
                  <c:v>6.020931</c:v>
                </c:pt>
                <c:pt idx="1639">
                  <c:v>6.0756899999999998</c:v>
                </c:pt>
                <c:pt idx="1640">
                  <c:v>5.5974899999999996</c:v>
                </c:pt>
                <c:pt idx="1641">
                  <c:v>5.9360119999999998</c:v>
                </c:pt>
                <c:pt idx="1642">
                  <c:v>6.2617760000000002</c:v>
                </c:pt>
                <c:pt idx="1643">
                  <c:v>6.261774</c:v>
                </c:pt>
                <c:pt idx="1644">
                  <c:v>6.0515889999999999</c:v>
                </c:pt>
                <c:pt idx="1645">
                  <c:v>5.7995669999999997</c:v>
                </c:pt>
                <c:pt idx="1646">
                  <c:v>5.4531799999999997</c:v>
                </c:pt>
                <c:pt idx="1647">
                  <c:v>6.2863990000000003</c:v>
                </c:pt>
                <c:pt idx="1648">
                  <c:v>6.8683579999999997</c:v>
                </c:pt>
                <c:pt idx="1649">
                  <c:v>6.3965540000000001</c:v>
                </c:pt>
                <c:pt idx="1650">
                  <c:v>6.4076089999999999</c:v>
                </c:pt>
                <c:pt idx="1651">
                  <c:v>6.4424400000000004</c:v>
                </c:pt>
                <c:pt idx="1652">
                  <c:v>6.2752090000000003</c:v>
                </c:pt>
                <c:pt idx="1653">
                  <c:v>6.5742469999999997</c:v>
                </c:pt>
                <c:pt idx="1654">
                  <c:v>5.4095310000000003</c:v>
                </c:pt>
                <c:pt idx="1655">
                  <c:v>6.1089039999999999</c:v>
                </c:pt>
                <c:pt idx="1656">
                  <c:v>6.1265229999999997</c:v>
                </c:pt>
                <c:pt idx="1657">
                  <c:v>5.4364189999999999</c:v>
                </c:pt>
                <c:pt idx="1658">
                  <c:v>5.9830379999999996</c:v>
                </c:pt>
                <c:pt idx="1659">
                  <c:v>6.3583619999999996</c:v>
                </c:pt>
                <c:pt idx="1660">
                  <c:v>6.6950390000000004</c:v>
                </c:pt>
                <c:pt idx="1661">
                  <c:v>5.9035880000000001</c:v>
                </c:pt>
                <c:pt idx="1662">
                  <c:v>5.8339359999999996</c:v>
                </c:pt>
                <c:pt idx="1663">
                  <c:v>5.1519500000000003</c:v>
                </c:pt>
                <c:pt idx="1664">
                  <c:v>5.4164919999999999</c:v>
                </c:pt>
                <c:pt idx="1665">
                  <c:v>5.3652680000000004</c:v>
                </c:pt>
                <c:pt idx="1666">
                  <c:v>5.8532780000000004</c:v>
                </c:pt>
                <c:pt idx="1667">
                  <c:v>5.6334790000000003</c:v>
                </c:pt>
                <c:pt idx="1668">
                  <c:v>6.176736</c:v>
                </c:pt>
                <c:pt idx="1669">
                  <c:v>5.8534949999999997</c:v>
                </c:pt>
                <c:pt idx="1670">
                  <c:v>6.5236640000000001</c:v>
                </c:pt>
                <c:pt idx="1671">
                  <c:v>6.1114069999999998</c:v>
                </c:pt>
                <c:pt idx="1672">
                  <c:v>6.0205149999999996</c:v>
                </c:pt>
                <c:pt idx="1673">
                  <c:v>5.9652950000000002</c:v>
                </c:pt>
                <c:pt idx="1674">
                  <c:v>6.6854279999999999</c:v>
                </c:pt>
                <c:pt idx="1675">
                  <c:v>5.7655110000000001</c:v>
                </c:pt>
                <c:pt idx="1676">
                  <c:v>5.9374570000000002</c:v>
                </c:pt>
                <c:pt idx="1677">
                  <c:v>6.364954</c:v>
                </c:pt>
                <c:pt idx="1678">
                  <c:v>6.4889029999999996</c:v>
                </c:pt>
                <c:pt idx="1679">
                  <c:v>6.263655</c:v>
                </c:pt>
                <c:pt idx="1680">
                  <c:v>6.5140960000000003</c:v>
                </c:pt>
                <c:pt idx="1681">
                  <c:v>5.5874379999999997</c:v>
                </c:pt>
                <c:pt idx="1682">
                  <c:v>5.9896589999999996</c:v>
                </c:pt>
                <c:pt idx="1683">
                  <c:v>6.0660829999999999</c:v>
                </c:pt>
                <c:pt idx="1684">
                  <c:v>6.4664679999999999</c:v>
                </c:pt>
                <c:pt idx="1685">
                  <c:v>6.2477479999999996</c:v>
                </c:pt>
                <c:pt idx="1686">
                  <c:v>5.767226</c:v>
                </c:pt>
                <c:pt idx="1687">
                  <c:v>6.2715300000000003</c:v>
                </c:pt>
                <c:pt idx="1688">
                  <c:v>6.3429779999999996</c:v>
                </c:pt>
                <c:pt idx="1689">
                  <c:v>6.0741420000000002</c:v>
                </c:pt>
                <c:pt idx="1690">
                  <c:v>6.187964</c:v>
                </c:pt>
                <c:pt idx="1691">
                  <c:v>7.1528530000000003</c:v>
                </c:pt>
                <c:pt idx="1692">
                  <c:v>6.5187400000000002</c:v>
                </c:pt>
                <c:pt idx="1693">
                  <c:v>6.899057</c:v>
                </c:pt>
                <c:pt idx="1694">
                  <c:v>6.5846999999999998</c:v>
                </c:pt>
                <c:pt idx="1695">
                  <c:v>5.8133290000000004</c:v>
                </c:pt>
                <c:pt idx="1696">
                  <c:v>5.3613200000000001</c:v>
                </c:pt>
                <c:pt idx="1697">
                  <c:v>6.0436709999999998</c:v>
                </c:pt>
                <c:pt idx="1698">
                  <c:v>6.148898</c:v>
                </c:pt>
                <c:pt idx="1699">
                  <c:v>6.1378700000000004</c:v>
                </c:pt>
                <c:pt idx="1700">
                  <c:v>6.3636249999999999</c:v>
                </c:pt>
                <c:pt idx="1701">
                  <c:v>5.2988970000000002</c:v>
                </c:pt>
                <c:pt idx="1702">
                  <c:v>6.178706</c:v>
                </c:pt>
                <c:pt idx="1703">
                  <c:v>6.4587909999999997</c:v>
                </c:pt>
                <c:pt idx="1704">
                  <c:v>5.2225130000000002</c:v>
                </c:pt>
                <c:pt idx="1705">
                  <c:v>5.9985119999999998</c:v>
                </c:pt>
                <c:pt idx="1706">
                  <c:v>7.2270019999999997</c:v>
                </c:pt>
                <c:pt idx="1707">
                  <c:v>6.1265689999999999</c:v>
                </c:pt>
                <c:pt idx="1708">
                  <c:v>5.7944560000000003</c:v>
                </c:pt>
                <c:pt idx="1709">
                  <c:v>5.6346869999999996</c:v>
                </c:pt>
                <c:pt idx="1710">
                  <c:v>6.1591310000000004</c:v>
                </c:pt>
                <c:pt idx="1711">
                  <c:v>5.971749</c:v>
                </c:pt>
                <c:pt idx="1712">
                  <c:v>6.1328769999999997</c:v>
                </c:pt>
                <c:pt idx="1713">
                  <c:v>5.2080869999999999</c:v>
                </c:pt>
                <c:pt idx="1714">
                  <c:v>6.6952480000000003</c:v>
                </c:pt>
                <c:pt idx="1715">
                  <c:v>5.4355019999999996</c:v>
                </c:pt>
                <c:pt idx="1716">
                  <c:v>5.9804120000000003</c:v>
                </c:pt>
                <c:pt idx="1717">
                  <c:v>6.2040870000000004</c:v>
                </c:pt>
                <c:pt idx="1718">
                  <c:v>6.0217710000000002</c:v>
                </c:pt>
                <c:pt idx="1719">
                  <c:v>6.5153720000000002</c:v>
                </c:pt>
                <c:pt idx="1720">
                  <c:v>6.5448829999999996</c:v>
                </c:pt>
                <c:pt idx="1721">
                  <c:v>5.9577660000000003</c:v>
                </c:pt>
                <c:pt idx="1722">
                  <c:v>5.3338530000000004</c:v>
                </c:pt>
                <c:pt idx="1723">
                  <c:v>5.9476620000000002</c:v>
                </c:pt>
                <c:pt idx="1724">
                  <c:v>6.0787589999999998</c:v>
                </c:pt>
                <c:pt idx="1725">
                  <c:v>6.1305839999999998</c:v>
                </c:pt>
                <c:pt idx="1726">
                  <c:v>6.290057</c:v>
                </c:pt>
                <c:pt idx="1727">
                  <c:v>6.4852299999999996</c:v>
                </c:pt>
                <c:pt idx="1728">
                  <c:v>5.954771</c:v>
                </c:pt>
                <c:pt idx="1729">
                  <c:v>6.5924750000000003</c:v>
                </c:pt>
                <c:pt idx="1730">
                  <c:v>6.4564579999999996</c:v>
                </c:pt>
                <c:pt idx="1731">
                  <c:v>6.2383680000000004</c:v>
                </c:pt>
                <c:pt idx="1732">
                  <c:v>5.8829330000000004</c:v>
                </c:pt>
                <c:pt idx="1733">
                  <c:v>6.426647</c:v>
                </c:pt>
                <c:pt idx="1734">
                  <c:v>5.7584429999999998</c:v>
                </c:pt>
                <c:pt idx="1735">
                  <c:v>6.4745010000000001</c:v>
                </c:pt>
                <c:pt idx="1736">
                  <c:v>6.1028630000000001</c:v>
                </c:pt>
                <c:pt idx="1737">
                  <c:v>6.8365819999999999</c:v>
                </c:pt>
                <c:pt idx="1738">
                  <c:v>6.2382080000000002</c:v>
                </c:pt>
                <c:pt idx="1739">
                  <c:v>6.8016740000000002</c:v>
                </c:pt>
                <c:pt idx="1740">
                  <c:v>5.8777189999999999</c:v>
                </c:pt>
                <c:pt idx="1741">
                  <c:v>5.8628530000000003</c:v>
                </c:pt>
                <c:pt idx="1742">
                  <c:v>6.4047980000000004</c:v>
                </c:pt>
                <c:pt idx="1743">
                  <c:v>5.612616</c:v>
                </c:pt>
                <c:pt idx="1744">
                  <c:v>5.8653500000000003</c:v>
                </c:pt>
                <c:pt idx="1745">
                  <c:v>6.4828099999999997</c:v>
                </c:pt>
                <c:pt idx="1746">
                  <c:v>6.2268470000000002</c:v>
                </c:pt>
                <c:pt idx="1747">
                  <c:v>7.6116849999999996</c:v>
                </c:pt>
                <c:pt idx="1748">
                  <c:v>5.4104619999999999</c:v>
                </c:pt>
                <c:pt idx="1749">
                  <c:v>6.5389410000000003</c:v>
                </c:pt>
                <c:pt idx="1750">
                  <c:v>6.6087740000000004</c:v>
                </c:pt>
                <c:pt idx="1751">
                  <c:v>6.8096290000000002</c:v>
                </c:pt>
                <c:pt idx="1752">
                  <c:v>5.401751</c:v>
                </c:pt>
                <c:pt idx="1753">
                  <c:v>5.9260960000000003</c:v>
                </c:pt>
                <c:pt idx="1754">
                  <c:v>5.8927630000000004</c:v>
                </c:pt>
                <c:pt idx="1755">
                  <c:v>7.2015060000000002</c:v>
                </c:pt>
                <c:pt idx="1756">
                  <c:v>6.0773919999999997</c:v>
                </c:pt>
                <c:pt idx="1757">
                  <c:v>5.9443400000000004</c:v>
                </c:pt>
                <c:pt idx="1758">
                  <c:v>5.9178220000000001</c:v>
                </c:pt>
                <c:pt idx="1759">
                  <c:v>6.3896430000000004</c:v>
                </c:pt>
                <c:pt idx="1760">
                  <c:v>5.6675890000000004</c:v>
                </c:pt>
                <c:pt idx="1761">
                  <c:v>6.1188960000000003</c:v>
                </c:pt>
                <c:pt idx="1762">
                  <c:v>5.9579409999999999</c:v>
                </c:pt>
                <c:pt idx="1763">
                  <c:v>6.5591989999999996</c:v>
                </c:pt>
                <c:pt idx="1764">
                  <c:v>6.389996</c:v>
                </c:pt>
                <c:pt idx="1765">
                  <c:v>6.4295489999999997</c:v>
                </c:pt>
                <c:pt idx="1766">
                  <c:v>6.3612489999999999</c:v>
                </c:pt>
                <c:pt idx="1767">
                  <c:v>6.6270850000000001</c:v>
                </c:pt>
                <c:pt idx="1768">
                  <c:v>6.7626090000000003</c:v>
                </c:pt>
                <c:pt idx="1769">
                  <c:v>6.1220629999999998</c:v>
                </c:pt>
                <c:pt idx="1770">
                  <c:v>6.3923629999999996</c:v>
                </c:pt>
                <c:pt idx="1771">
                  <c:v>6.61904</c:v>
                </c:pt>
                <c:pt idx="1772">
                  <c:v>7.03484</c:v>
                </c:pt>
                <c:pt idx="1773">
                  <c:v>6.8223180000000001</c:v>
                </c:pt>
                <c:pt idx="1774">
                  <c:v>6.4203609999999998</c:v>
                </c:pt>
                <c:pt idx="1775">
                  <c:v>6.3634250000000003</c:v>
                </c:pt>
                <c:pt idx="1776">
                  <c:v>6.5564049999999998</c:v>
                </c:pt>
                <c:pt idx="1777">
                  <c:v>6.1926550000000002</c:v>
                </c:pt>
                <c:pt idx="1778">
                  <c:v>6.8055380000000003</c:v>
                </c:pt>
                <c:pt idx="1779">
                  <c:v>6.0931740000000003</c:v>
                </c:pt>
                <c:pt idx="1780">
                  <c:v>6.4239519999999999</c:v>
                </c:pt>
                <c:pt idx="1781">
                  <c:v>6.7238110000000004</c:v>
                </c:pt>
                <c:pt idx="1782">
                  <c:v>7.015765</c:v>
                </c:pt>
                <c:pt idx="1783">
                  <c:v>6.3893519999999997</c:v>
                </c:pt>
                <c:pt idx="1784">
                  <c:v>6.3602230000000004</c:v>
                </c:pt>
                <c:pt idx="1785">
                  <c:v>7.3305100000000003</c:v>
                </c:pt>
                <c:pt idx="1786">
                  <c:v>6.9081710000000003</c:v>
                </c:pt>
                <c:pt idx="1787">
                  <c:v>5.647284</c:v>
                </c:pt>
                <c:pt idx="1788">
                  <c:v>6.9715299999999996</c:v>
                </c:pt>
                <c:pt idx="1789">
                  <c:v>7.0187290000000004</c:v>
                </c:pt>
                <c:pt idx="1790">
                  <c:v>6.3179350000000003</c:v>
                </c:pt>
                <c:pt idx="1791">
                  <c:v>6.9167199999999998</c:v>
                </c:pt>
                <c:pt idx="1792">
                  <c:v>6.0875880000000002</c:v>
                </c:pt>
                <c:pt idx="1793">
                  <c:v>6.1415150000000001</c:v>
                </c:pt>
                <c:pt idx="1794">
                  <c:v>6.2710860000000004</c:v>
                </c:pt>
                <c:pt idx="1795">
                  <c:v>5.9455689999999999</c:v>
                </c:pt>
                <c:pt idx="1796">
                  <c:v>6.9926550000000001</c:v>
                </c:pt>
                <c:pt idx="1797">
                  <c:v>6.6973079999999996</c:v>
                </c:pt>
                <c:pt idx="1798">
                  <c:v>6.215751</c:v>
                </c:pt>
                <c:pt idx="1799">
                  <c:v>6.5022789999999997</c:v>
                </c:pt>
                <c:pt idx="1800">
                  <c:v>7.0417240000000003</c:v>
                </c:pt>
                <c:pt idx="1801">
                  <c:v>5.8928459999999996</c:v>
                </c:pt>
                <c:pt idx="1802">
                  <c:v>5.7335479999999999</c:v>
                </c:pt>
                <c:pt idx="1803">
                  <c:v>7.0860149999999997</c:v>
                </c:pt>
                <c:pt idx="1804">
                  <c:v>6.2785500000000001</c:v>
                </c:pt>
                <c:pt idx="1805">
                  <c:v>6.8162479999999999</c:v>
                </c:pt>
                <c:pt idx="1806">
                  <c:v>6.4138380000000002</c:v>
                </c:pt>
                <c:pt idx="1807">
                  <c:v>6.3737240000000002</c:v>
                </c:pt>
                <c:pt idx="1808">
                  <c:v>6.2261280000000001</c:v>
                </c:pt>
                <c:pt idx="1809">
                  <c:v>6.2457200000000004</c:v>
                </c:pt>
                <c:pt idx="1810">
                  <c:v>5.8148629999999999</c:v>
                </c:pt>
                <c:pt idx="1811">
                  <c:v>6.570481</c:v>
                </c:pt>
                <c:pt idx="1812">
                  <c:v>6.4302989999999998</c:v>
                </c:pt>
                <c:pt idx="1813">
                  <c:v>6.8903639999999999</c:v>
                </c:pt>
                <c:pt idx="1814">
                  <c:v>5.7499770000000003</c:v>
                </c:pt>
                <c:pt idx="1815">
                  <c:v>6.7246740000000003</c:v>
                </c:pt>
                <c:pt idx="1816">
                  <c:v>7.0829870000000001</c:v>
                </c:pt>
                <c:pt idx="1817">
                  <c:v>6.7904530000000003</c:v>
                </c:pt>
                <c:pt idx="1818">
                  <c:v>6.8944799999999997</c:v>
                </c:pt>
                <c:pt idx="1819">
                  <c:v>7.3717649999999999</c:v>
                </c:pt>
                <c:pt idx="1820">
                  <c:v>5.9256089999999997</c:v>
                </c:pt>
                <c:pt idx="1821">
                  <c:v>7.2769190000000004</c:v>
                </c:pt>
                <c:pt idx="1822">
                  <c:v>6.8237110000000003</c:v>
                </c:pt>
                <c:pt idx="1823">
                  <c:v>6.8652009999999999</c:v>
                </c:pt>
                <c:pt idx="1824">
                  <c:v>6.1218310000000002</c:v>
                </c:pt>
                <c:pt idx="1825">
                  <c:v>7.0108309999999996</c:v>
                </c:pt>
                <c:pt idx="1826">
                  <c:v>6.8096589999999999</c:v>
                </c:pt>
                <c:pt idx="1827">
                  <c:v>6.223738</c:v>
                </c:pt>
                <c:pt idx="1828">
                  <c:v>6.8750790000000004</c:v>
                </c:pt>
                <c:pt idx="1829">
                  <c:v>5.5509019999999998</c:v>
                </c:pt>
                <c:pt idx="1830">
                  <c:v>7.020772</c:v>
                </c:pt>
                <c:pt idx="1831">
                  <c:v>6.5958909999999999</c:v>
                </c:pt>
                <c:pt idx="1832">
                  <c:v>6.6036440000000001</c:v>
                </c:pt>
                <c:pt idx="1833">
                  <c:v>7.24702</c:v>
                </c:pt>
                <c:pt idx="1834">
                  <c:v>7.5052329999999996</c:v>
                </c:pt>
                <c:pt idx="1835">
                  <c:v>6.9510550000000002</c:v>
                </c:pt>
                <c:pt idx="1836">
                  <c:v>6.9520049999999998</c:v>
                </c:pt>
                <c:pt idx="1837">
                  <c:v>6.7121959999999996</c:v>
                </c:pt>
                <c:pt idx="1838">
                  <c:v>6.5865559999999999</c:v>
                </c:pt>
                <c:pt idx="1839">
                  <c:v>6.360722</c:v>
                </c:pt>
                <c:pt idx="1840">
                  <c:v>7.0535129999999997</c:v>
                </c:pt>
                <c:pt idx="1841">
                  <c:v>6.0086089999999999</c:v>
                </c:pt>
                <c:pt idx="1842">
                  <c:v>6.4075110000000004</c:v>
                </c:pt>
                <c:pt idx="1843">
                  <c:v>7.0844829999999996</c:v>
                </c:pt>
                <c:pt idx="1844">
                  <c:v>7.2057770000000003</c:v>
                </c:pt>
                <c:pt idx="1845">
                  <c:v>6.7407959999999996</c:v>
                </c:pt>
                <c:pt idx="1846">
                  <c:v>7.0626309999999997</c:v>
                </c:pt>
                <c:pt idx="1847">
                  <c:v>6.7620570000000004</c:v>
                </c:pt>
                <c:pt idx="1848">
                  <c:v>6.8635140000000003</c:v>
                </c:pt>
                <c:pt idx="1849">
                  <c:v>6.1791359999999997</c:v>
                </c:pt>
                <c:pt idx="1850">
                  <c:v>6.5407320000000002</c:v>
                </c:pt>
                <c:pt idx="1851">
                  <c:v>6.8883049999999999</c:v>
                </c:pt>
                <c:pt idx="1852">
                  <c:v>6.936598</c:v>
                </c:pt>
                <c:pt idx="1853">
                  <c:v>6.5514770000000002</c:v>
                </c:pt>
                <c:pt idx="1854">
                  <c:v>6.2010569999999996</c:v>
                </c:pt>
                <c:pt idx="1855">
                  <c:v>6.3814950000000001</c:v>
                </c:pt>
                <c:pt idx="1856">
                  <c:v>7.067526</c:v>
                </c:pt>
                <c:pt idx="1857">
                  <c:v>7.4031789999999997</c:v>
                </c:pt>
                <c:pt idx="1858">
                  <c:v>5.8491809999999997</c:v>
                </c:pt>
                <c:pt idx="1859">
                  <c:v>6.6590150000000001</c:v>
                </c:pt>
                <c:pt idx="1860">
                  <c:v>5.8805420000000002</c:v>
                </c:pt>
                <c:pt idx="1861">
                  <c:v>6.3593330000000003</c:v>
                </c:pt>
                <c:pt idx="1862">
                  <c:v>6.4089749999999999</c:v>
                </c:pt>
                <c:pt idx="1863">
                  <c:v>5.5364440000000004</c:v>
                </c:pt>
                <c:pt idx="1864">
                  <c:v>6.5283600000000002</c:v>
                </c:pt>
                <c:pt idx="1865">
                  <c:v>6.125267</c:v>
                </c:pt>
                <c:pt idx="1866">
                  <c:v>6.5643120000000001</c:v>
                </c:pt>
                <c:pt idx="1867">
                  <c:v>6.7873380000000001</c:v>
                </c:pt>
                <c:pt idx="1868">
                  <c:v>6.4413239999999998</c:v>
                </c:pt>
                <c:pt idx="1869">
                  <c:v>6.5072960000000002</c:v>
                </c:pt>
                <c:pt idx="1870">
                  <c:v>5.959015</c:v>
                </c:pt>
                <c:pt idx="1871">
                  <c:v>6.4007839999999998</c:v>
                </c:pt>
                <c:pt idx="1872">
                  <c:v>6.6036539999999997</c:v>
                </c:pt>
                <c:pt idx="1873">
                  <c:v>6.0455329999999998</c:v>
                </c:pt>
                <c:pt idx="1874">
                  <c:v>6.4076919999999999</c:v>
                </c:pt>
                <c:pt idx="1875">
                  <c:v>6.6987410000000001</c:v>
                </c:pt>
                <c:pt idx="1876">
                  <c:v>6.1059989999999997</c:v>
                </c:pt>
                <c:pt idx="1877">
                  <c:v>6.3015790000000003</c:v>
                </c:pt>
                <c:pt idx="1878">
                  <c:v>6.6069420000000001</c:v>
                </c:pt>
                <c:pt idx="1879">
                  <c:v>6.5904369999999997</c:v>
                </c:pt>
                <c:pt idx="1880">
                  <c:v>6.2924020000000001</c:v>
                </c:pt>
                <c:pt idx="1881">
                  <c:v>6.6455159999999998</c:v>
                </c:pt>
                <c:pt idx="1882">
                  <c:v>6.7360290000000003</c:v>
                </c:pt>
                <c:pt idx="1883">
                  <c:v>5.985957</c:v>
                </c:pt>
                <c:pt idx="1884">
                  <c:v>5.6479879999999998</c:v>
                </c:pt>
                <c:pt idx="1885">
                  <c:v>6.3923949999999996</c:v>
                </c:pt>
                <c:pt idx="1886">
                  <c:v>6.3134350000000001</c:v>
                </c:pt>
                <c:pt idx="1887">
                  <c:v>6.7173670000000003</c:v>
                </c:pt>
                <c:pt idx="1888">
                  <c:v>6.5336489999999996</c:v>
                </c:pt>
                <c:pt idx="1889">
                  <c:v>6.4572560000000001</c:v>
                </c:pt>
                <c:pt idx="1890">
                  <c:v>6.4589629999999998</c:v>
                </c:pt>
                <c:pt idx="1891">
                  <c:v>6.535482</c:v>
                </c:pt>
                <c:pt idx="1892">
                  <c:v>6.4518269999999998</c:v>
                </c:pt>
                <c:pt idx="1893">
                  <c:v>6.6180570000000003</c:v>
                </c:pt>
                <c:pt idx="1894">
                  <c:v>7.4568159999999999</c:v>
                </c:pt>
                <c:pt idx="1895">
                  <c:v>6.4168969999999996</c:v>
                </c:pt>
                <c:pt idx="1896">
                  <c:v>6.6141740000000002</c:v>
                </c:pt>
                <c:pt idx="1897">
                  <c:v>6.2075719999999999</c:v>
                </c:pt>
                <c:pt idx="1898">
                  <c:v>6.3422400000000003</c:v>
                </c:pt>
                <c:pt idx="1899">
                  <c:v>5.7927860000000004</c:v>
                </c:pt>
                <c:pt idx="1900">
                  <c:v>6.4892709999999996</c:v>
                </c:pt>
                <c:pt idx="1901">
                  <c:v>6.8373169999999996</c:v>
                </c:pt>
                <c:pt idx="1902">
                  <c:v>6.3397290000000002</c:v>
                </c:pt>
                <c:pt idx="1903">
                  <c:v>6.2709250000000001</c:v>
                </c:pt>
                <c:pt idx="1904">
                  <c:v>6.3559720000000004</c:v>
                </c:pt>
                <c:pt idx="1905">
                  <c:v>5.4141880000000002</c:v>
                </c:pt>
                <c:pt idx="1906">
                  <c:v>6.3317009999999998</c:v>
                </c:pt>
                <c:pt idx="1907">
                  <c:v>6.9567480000000002</c:v>
                </c:pt>
                <c:pt idx="1908">
                  <c:v>6.4514649999999998</c:v>
                </c:pt>
                <c:pt idx="1909">
                  <c:v>6.5424550000000004</c:v>
                </c:pt>
                <c:pt idx="1910">
                  <c:v>6.3154890000000004</c:v>
                </c:pt>
                <c:pt idx="1911">
                  <c:v>6.8749130000000003</c:v>
                </c:pt>
                <c:pt idx="1912">
                  <c:v>6.2663219999999997</c:v>
                </c:pt>
                <c:pt idx="1913">
                  <c:v>6.6382269999999997</c:v>
                </c:pt>
                <c:pt idx="1914">
                  <c:v>6.9981429999999998</c:v>
                </c:pt>
                <c:pt idx="1915">
                  <c:v>6.6289850000000001</c:v>
                </c:pt>
                <c:pt idx="1916">
                  <c:v>6.7017629999999997</c:v>
                </c:pt>
                <c:pt idx="1917">
                  <c:v>6.7567279999999998</c:v>
                </c:pt>
                <c:pt idx="1918">
                  <c:v>6.1530399999999998</c:v>
                </c:pt>
                <c:pt idx="1919">
                  <c:v>6.5810329999999997</c:v>
                </c:pt>
                <c:pt idx="1920">
                  <c:v>7.3556419999999996</c:v>
                </c:pt>
                <c:pt idx="1921">
                  <c:v>7.06454</c:v>
                </c:pt>
                <c:pt idx="1922">
                  <c:v>6.4915830000000003</c:v>
                </c:pt>
                <c:pt idx="1923">
                  <c:v>5.9644130000000004</c:v>
                </c:pt>
                <c:pt idx="1924">
                  <c:v>6.514367</c:v>
                </c:pt>
                <c:pt idx="1925">
                  <c:v>7.0268240000000004</c:v>
                </c:pt>
                <c:pt idx="1926">
                  <c:v>6.3895559999999998</c:v>
                </c:pt>
                <c:pt idx="1927">
                  <c:v>6.257612</c:v>
                </c:pt>
                <c:pt idx="1928">
                  <c:v>6.2462210000000002</c:v>
                </c:pt>
                <c:pt idx="1929">
                  <c:v>5.992623</c:v>
                </c:pt>
                <c:pt idx="1930">
                  <c:v>6.7952269999999997</c:v>
                </c:pt>
                <c:pt idx="1931">
                  <c:v>5.9099069999999996</c:v>
                </c:pt>
                <c:pt idx="1932">
                  <c:v>6.2364170000000003</c:v>
                </c:pt>
                <c:pt idx="1933">
                  <c:v>5.9289440000000004</c:v>
                </c:pt>
                <c:pt idx="1934">
                  <c:v>6.0674109999999999</c:v>
                </c:pt>
                <c:pt idx="1935">
                  <c:v>6.4804729999999999</c:v>
                </c:pt>
                <c:pt idx="1936">
                  <c:v>6.4631210000000001</c:v>
                </c:pt>
                <c:pt idx="1937">
                  <c:v>6.6685140000000001</c:v>
                </c:pt>
                <c:pt idx="1938">
                  <c:v>6.2501160000000002</c:v>
                </c:pt>
                <c:pt idx="1939">
                  <c:v>6.1913640000000001</c:v>
                </c:pt>
                <c:pt idx="1940">
                  <c:v>5.2310650000000001</c:v>
                </c:pt>
                <c:pt idx="1941">
                  <c:v>6.5849200000000003</c:v>
                </c:pt>
                <c:pt idx="1942">
                  <c:v>6.2348790000000003</c:v>
                </c:pt>
                <c:pt idx="1943">
                  <c:v>6.5809009999999999</c:v>
                </c:pt>
                <c:pt idx="1944">
                  <c:v>6.4462250000000001</c:v>
                </c:pt>
                <c:pt idx="1945">
                  <c:v>5.7264109999999997</c:v>
                </c:pt>
                <c:pt idx="1946">
                  <c:v>6.2680550000000004</c:v>
                </c:pt>
                <c:pt idx="1947">
                  <c:v>6.5870119999999996</c:v>
                </c:pt>
                <c:pt idx="1948">
                  <c:v>6.2475399999999999</c:v>
                </c:pt>
                <c:pt idx="1949">
                  <c:v>5.8304710000000002</c:v>
                </c:pt>
                <c:pt idx="1950">
                  <c:v>5.8808670000000003</c:v>
                </c:pt>
                <c:pt idx="1951">
                  <c:v>6.592282</c:v>
                </c:pt>
                <c:pt idx="1952">
                  <c:v>6.4022800000000002</c:v>
                </c:pt>
                <c:pt idx="1953">
                  <c:v>6.852894</c:v>
                </c:pt>
                <c:pt idx="1954">
                  <c:v>6.1083759999999998</c:v>
                </c:pt>
                <c:pt idx="1955">
                  <c:v>6.5726430000000002</c:v>
                </c:pt>
                <c:pt idx="1956">
                  <c:v>5.9626729999999997</c:v>
                </c:pt>
                <c:pt idx="1957">
                  <c:v>6.9189340000000001</c:v>
                </c:pt>
                <c:pt idx="1958">
                  <c:v>6.3652920000000002</c:v>
                </c:pt>
                <c:pt idx="1959">
                  <c:v>6.7396880000000001</c:v>
                </c:pt>
                <c:pt idx="1960">
                  <c:v>6.7802009999999999</c:v>
                </c:pt>
                <c:pt idx="1961">
                  <c:v>6.2312310000000002</c:v>
                </c:pt>
                <c:pt idx="1962">
                  <c:v>6.2348100000000004</c:v>
                </c:pt>
                <c:pt idx="1963">
                  <c:v>6.2008190000000001</c:v>
                </c:pt>
                <c:pt idx="1964">
                  <c:v>6.3555580000000003</c:v>
                </c:pt>
                <c:pt idx="1965">
                  <c:v>6.9838769999999997</c:v>
                </c:pt>
                <c:pt idx="1966">
                  <c:v>5.2824159999999996</c:v>
                </c:pt>
                <c:pt idx="1967">
                  <c:v>6.1709399999999999</c:v>
                </c:pt>
                <c:pt idx="1968">
                  <c:v>6.3874079999999998</c:v>
                </c:pt>
                <c:pt idx="1969">
                  <c:v>5.6615289999999998</c:v>
                </c:pt>
                <c:pt idx="1970">
                  <c:v>5.6655220000000002</c:v>
                </c:pt>
                <c:pt idx="1971">
                  <c:v>6.4354870000000002</c:v>
                </c:pt>
                <c:pt idx="1972">
                  <c:v>5.7627499999999996</c:v>
                </c:pt>
                <c:pt idx="1973">
                  <c:v>6.0407440000000001</c:v>
                </c:pt>
                <c:pt idx="1974">
                  <c:v>6.0005680000000003</c:v>
                </c:pt>
                <c:pt idx="1975">
                  <c:v>5.4133440000000004</c:v>
                </c:pt>
                <c:pt idx="1976">
                  <c:v>6.6772179999999999</c:v>
                </c:pt>
                <c:pt idx="1977">
                  <c:v>5.8452979999999997</c:v>
                </c:pt>
                <c:pt idx="1978">
                  <c:v>5.9706570000000001</c:v>
                </c:pt>
                <c:pt idx="1979">
                  <c:v>6.872935</c:v>
                </c:pt>
                <c:pt idx="1980">
                  <c:v>6.3971879999999999</c:v>
                </c:pt>
                <c:pt idx="1981">
                  <c:v>6.2347599999999996</c:v>
                </c:pt>
                <c:pt idx="1982">
                  <c:v>5.973992</c:v>
                </c:pt>
                <c:pt idx="1983">
                  <c:v>6.5694210000000002</c:v>
                </c:pt>
                <c:pt idx="1984">
                  <c:v>5.6840210000000004</c:v>
                </c:pt>
                <c:pt idx="1985">
                  <c:v>6.9139049999999997</c:v>
                </c:pt>
                <c:pt idx="1986">
                  <c:v>7.0067170000000001</c:v>
                </c:pt>
                <c:pt idx="1987">
                  <c:v>6.6047640000000003</c:v>
                </c:pt>
                <c:pt idx="1988">
                  <c:v>6.9935489999999998</c:v>
                </c:pt>
                <c:pt idx="1989">
                  <c:v>6.4346550000000002</c:v>
                </c:pt>
                <c:pt idx="1990">
                  <c:v>6.9842930000000001</c:v>
                </c:pt>
                <c:pt idx="1991">
                  <c:v>6.2220310000000003</c:v>
                </c:pt>
                <c:pt idx="1992">
                  <c:v>6.0887149999999997</c:v>
                </c:pt>
                <c:pt idx="1993">
                  <c:v>6.1446300000000003</c:v>
                </c:pt>
                <c:pt idx="1994">
                  <c:v>6.7132750000000003</c:v>
                </c:pt>
                <c:pt idx="1995">
                  <c:v>6.4291770000000001</c:v>
                </c:pt>
                <c:pt idx="1996">
                  <c:v>6.4280879999999998</c:v>
                </c:pt>
                <c:pt idx="1997">
                  <c:v>6.7149260000000002</c:v>
                </c:pt>
                <c:pt idx="1998">
                  <c:v>6.2021189999999997</c:v>
                </c:pt>
                <c:pt idx="1999">
                  <c:v>6.8551310000000001</c:v>
                </c:pt>
                <c:pt idx="2000">
                  <c:v>6.1399119999999998</c:v>
                </c:pt>
                <c:pt idx="2001">
                  <c:v>5.6827100000000002</c:v>
                </c:pt>
                <c:pt idx="2002">
                  <c:v>6.8577969999999997</c:v>
                </c:pt>
                <c:pt idx="2003">
                  <c:v>5.6932010000000002</c:v>
                </c:pt>
                <c:pt idx="2004">
                  <c:v>6.8819350000000004</c:v>
                </c:pt>
                <c:pt idx="2005">
                  <c:v>6.1935200000000004</c:v>
                </c:pt>
                <c:pt idx="2006">
                  <c:v>6.5431759999999999</c:v>
                </c:pt>
                <c:pt idx="2007">
                  <c:v>6.8251559999999998</c:v>
                </c:pt>
                <c:pt idx="2008">
                  <c:v>6.2225349999999997</c:v>
                </c:pt>
                <c:pt idx="2009">
                  <c:v>5.7986209999999998</c:v>
                </c:pt>
                <c:pt idx="2010">
                  <c:v>6.8962760000000003</c:v>
                </c:pt>
                <c:pt idx="2011">
                  <c:v>6.3929130000000001</c:v>
                </c:pt>
                <c:pt idx="2012">
                  <c:v>6.2875550000000002</c:v>
                </c:pt>
                <c:pt idx="2013">
                  <c:v>6.5367680000000004</c:v>
                </c:pt>
                <c:pt idx="2014">
                  <c:v>6.95662</c:v>
                </c:pt>
                <c:pt idx="2015">
                  <c:v>6.4051609999999997</c:v>
                </c:pt>
                <c:pt idx="2016">
                  <c:v>6.6300749999999997</c:v>
                </c:pt>
                <c:pt idx="2017">
                  <c:v>5.4494910000000001</c:v>
                </c:pt>
                <c:pt idx="2018">
                  <c:v>5.921322</c:v>
                </c:pt>
                <c:pt idx="2019">
                  <c:v>5.9401679999999999</c:v>
                </c:pt>
                <c:pt idx="2020">
                  <c:v>5.8498960000000002</c:v>
                </c:pt>
                <c:pt idx="2021">
                  <c:v>6.6243670000000003</c:v>
                </c:pt>
                <c:pt idx="2022">
                  <c:v>6.5757289999999999</c:v>
                </c:pt>
                <c:pt idx="2023">
                  <c:v>6.3598590000000002</c:v>
                </c:pt>
                <c:pt idx="2024">
                  <c:v>6.8924459999999996</c:v>
                </c:pt>
                <c:pt idx="2025">
                  <c:v>6.2555079999999998</c:v>
                </c:pt>
                <c:pt idx="2026">
                  <c:v>6.1304270000000001</c:v>
                </c:pt>
                <c:pt idx="2027">
                  <c:v>6.5018279999999997</c:v>
                </c:pt>
                <c:pt idx="2028">
                  <c:v>6.6231669999999996</c:v>
                </c:pt>
                <c:pt idx="2029">
                  <c:v>6.6992659999999997</c:v>
                </c:pt>
                <c:pt idx="2030">
                  <c:v>6.4341749999999998</c:v>
                </c:pt>
                <c:pt idx="2031">
                  <c:v>5.9899550000000001</c:v>
                </c:pt>
                <c:pt idx="2032">
                  <c:v>6.156091</c:v>
                </c:pt>
                <c:pt idx="2033">
                  <c:v>6.5723520000000004</c:v>
                </c:pt>
                <c:pt idx="2034">
                  <c:v>5.8517270000000003</c:v>
                </c:pt>
                <c:pt idx="2035">
                  <c:v>6.687411</c:v>
                </c:pt>
                <c:pt idx="2036">
                  <c:v>5.8601869999999998</c:v>
                </c:pt>
                <c:pt idx="2037">
                  <c:v>6.1983579999999998</c:v>
                </c:pt>
                <c:pt idx="2038">
                  <c:v>6.2340450000000001</c:v>
                </c:pt>
                <c:pt idx="2039">
                  <c:v>6.1204989999999997</c:v>
                </c:pt>
                <c:pt idx="2040">
                  <c:v>6.3431420000000003</c:v>
                </c:pt>
                <c:pt idx="2041">
                  <c:v>6.409497</c:v>
                </c:pt>
                <c:pt idx="2042">
                  <c:v>6.0552669999999997</c:v>
                </c:pt>
                <c:pt idx="2043">
                  <c:v>6.6874630000000002</c:v>
                </c:pt>
                <c:pt idx="2044">
                  <c:v>6.2748850000000003</c:v>
                </c:pt>
                <c:pt idx="2045">
                  <c:v>5.9295730000000004</c:v>
                </c:pt>
                <c:pt idx="2046">
                  <c:v>6.1147879999999999</c:v>
                </c:pt>
                <c:pt idx="2047">
                  <c:v>6.1018080000000001</c:v>
                </c:pt>
                <c:pt idx="2048">
                  <c:v>6.4404589999999997</c:v>
                </c:pt>
                <c:pt idx="2049">
                  <c:v>6.7907349999999997</c:v>
                </c:pt>
                <c:pt idx="2050">
                  <c:v>6.1555479999999996</c:v>
                </c:pt>
                <c:pt idx="2051">
                  <c:v>7.0963570000000002</c:v>
                </c:pt>
                <c:pt idx="2052">
                  <c:v>5.2831029999999997</c:v>
                </c:pt>
                <c:pt idx="2053">
                  <c:v>6.9038349999999999</c:v>
                </c:pt>
                <c:pt idx="2054">
                  <c:v>7.0290350000000004</c:v>
                </c:pt>
                <c:pt idx="2055">
                  <c:v>6.6814900000000002</c:v>
                </c:pt>
                <c:pt idx="2056">
                  <c:v>6.7528610000000002</c:v>
                </c:pt>
                <c:pt idx="2057">
                  <c:v>6.8681049999999999</c:v>
                </c:pt>
                <c:pt idx="2058">
                  <c:v>6.7251899999999996</c:v>
                </c:pt>
                <c:pt idx="2059">
                  <c:v>6.4627660000000002</c:v>
                </c:pt>
                <c:pt idx="2060">
                  <c:v>6.8727140000000002</c:v>
                </c:pt>
                <c:pt idx="2061">
                  <c:v>6.3701109999999996</c:v>
                </c:pt>
                <c:pt idx="2062">
                  <c:v>6.8909799999999999</c:v>
                </c:pt>
                <c:pt idx="2063">
                  <c:v>5.9997619999999996</c:v>
                </c:pt>
                <c:pt idx="2064">
                  <c:v>6.6367539999999998</c:v>
                </c:pt>
                <c:pt idx="2065">
                  <c:v>6.815232</c:v>
                </c:pt>
                <c:pt idx="2066">
                  <c:v>5.9461570000000004</c:v>
                </c:pt>
                <c:pt idx="2067">
                  <c:v>4.4913540000000003</c:v>
                </c:pt>
                <c:pt idx="2068">
                  <c:v>6.1029289999999996</c:v>
                </c:pt>
                <c:pt idx="2069">
                  <c:v>6.681527</c:v>
                </c:pt>
                <c:pt idx="2070">
                  <c:v>6.432105</c:v>
                </c:pt>
                <c:pt idx="2071">
                  <c:v>5.4838789999999999</c:v>
                </c:pt>
                <c:pt idx="2072">
                  <c:v>5.6792499999999997</c:v>
                </c:pt>
                <c:pt idx="2073">
                  <c:v>6.9768520000000001</c:v>
                </c:pt>
                <c:pt idx="2074">
                  <c:v>6.5508259999999998</c:v>
                </c:pt>
                <c:pt idx="2075">
                  <c:v>5.9544769999999998</c:v>
                </c:pt>
                <c:pt idx="2076">
                  <c:v>7.0389730000000004</c:v>
                </c:pt>
                <c:pt idx="2077">
                  <c:v>6.2765870000000001</c:v>
                </c:pt>
                <c:pt idx="2078">
                  <c:v>6.9405960000000002</c:v>
                </c:pt>
                <c:pt idx="2079">
                  <c:v>7.300916</c:v>
                </c:pt>
                <c:pt idx="2080">
                  <c:v>6.8411280000000003</c:v>
                </c:pt>
                <c:pt idx="2081">
                  <c:v>6.6240870000000003</c:v>
                </c:pt>
                <c:pt idx="2082">
                  <c:v>6.1880319999999998</c:v>
                </c:pt>
                <c:pt idx="2083">
                  <c:v>5.5882059999999996</c:v>
                </c:pt>
                <c:pt idx="2084">
                  <c:v>6.4692699999999999</c:v>
                </c:pt>
                <c:pt idx="2085">
                  <c:v>6.1635</c:v>
                </c:pt>
                <c:pt idx="2086">
                  <c:v>5.1057980000000001</c:v>
                </c:pt>
                <c:pt idx="2087">
                  <c:v>5.5106169999999999</c:v>
                </c:pt>
                <c:pt idx="2088">
                  <c:v>5.0696120000000002</c:v>
                </c:pt>
                <c:pt idx="2089">
                  <c:v>6.8931120000000004</c:v>
                </c:pt>
                <c:pt idx="2090">
                  <c:v>6.3092410000000001</c:v>
                </c:pt>
                <c:pt idx="2091">
                  <c:v>6.8510629999999999</c:v>
                </c:pt>
                <c:pt idx="2092">
                  <c:v>6.6575829999999998</c:v>
                </c:pt>
                <c:pt idx="2093">
                  <c:v>6.1851139999999996</c:v>
                </c:pt>
                <c:pt idx="2094">
                  <c:v>6.8586600000000004</c:v>
                </c:pt>
                <c:pt idx="2095">
                  <c:v>6.8869420000000003</c:v>
                </c:pt>
                <c:pt idx="2096">
                  <c:v>7.1415769999999998</c:v>
                </c:pt>
                <c:pt idx="2097">
                  <c:v>6.8473420000000003</c:v>
                </c:pt>
                <c:pt idx="2098">
                  <c:v>6.1652709999999997</c:v>
                </c:pt>
                <c:pt idx="2099">
                  <c:v>6.0735140000000003</c:v>
                </c:pt>
                <c:pt idx="2100">
                  <c:v>6.517773</c:v>
                </c:pt>
                <c:pt idx="2101">
                  <c:v>7.2466569999999999</c:v>
                </c:pt>
                <c:pt idx="2102">
                  <c:v>6.314025</c:v>
                </c:pt>
                <c:pt idx="2103">
                  <c:v>6.4726720000000002</c:v>
                </c:pt>
                <c:pt idx="2104">
                  <c:v>6.4676119999999999</c:v>
                </c:pt>
                <c:pt idx="2105">
                  <c:v>6.1729859999999999</c:v>
                </c:pt>
                <c:pt idx="2106">
                  <c:v>6.8240759999999998</c:v>
                </c:pt>
                <c:pt idx="2107">
                  <c:v>6.4472250000000004</c:v>
                </c:pt>
                <c:pt idx="2108">
                  <c:v>6.1970359999999998</c:v>
                </c:pt>
                <c:pt idx="2109">
                  <c:v>6.6131599999999997</c:v>
                </c:pt>
                <c:pt idx="2110">
                  <c:v>6.447489</c:v>
                </c:pt>
                <c:pt idx="2111">
                  <c:v>5.8073810000000003</c:v>
                </c:pt>
                <c:pt idx="2112">
                  <c:v>6.055796</c:v>
                </c:pt>
                <c:pt idx="2113">
                  <c:v>7.029871</c:v>
                </c:pt>
                <c:pt idx="2114">
                  <c:v>6.2941890000000003</c:v>
                </c:pt>
                <c:pt idx="2115">
                  <c:v>6.3743980000000002</c:v>
                </c:pt>
                <c:pt idx="2116">
                  <c:v>6.3816550000000003</c:v>
                </c:pt>
                <c:pt idx="2117">
                  <c:v>6.4681290000000002</c:v>
                </c:pt>
                <c:pt idx="2118">
                  <c:v>6.615907</c:v>
                </c:pt>
                <c:pt idx="2119">
                  <c:v>6.7053029999999998</c:v>
                </c:pt>
                <c:pt idx="2120">
                  <c:v>6.9149079999999996</c:v>
                </c:pt>
                <c:pt idx="2121">
                  <c:v>5.7677810000000003</c:v>
                </c:pt>
                <c:pt idx="2122">
                  <c:v>6.745838</c:v>
                </c:pt>
                <c:pt idx="2123">
                  <c:v>6.9875860000000003</c:v>
                </c:pt>
                <c:pt idx="2124">
                  <c:v>6.6255519999999999</c:v>
                </c:pt>
                <c:pt idx="2125">
                  <c:v>6.2199799999999996</c:v>
                </c:pt>
                <c:pt idx="2126">
                  <c:v>6.4864620000000004</c:v>
                </c:pt>
                <c:pt idx="2127">
                  <c:v>5.267887</c:v>
                </c:pt>
                <c:pt idx="2128">
                  <c:v>6.839353</c:v>
                </c:pt>
                <c:pt idx="2129">
                  <c:v>7.0335970000000003</c:v>
                </c:pt>
                <c:pt idx="2130">
                  <c:v>6.479876</c:v>
                </c:pt>
                <c:pt idx="2131">
                  <c:v>6.3903189999999999</c:v>
                </c:pt>
                <c:pt idx="2132">
                  <c:v>6.6735170000000004</c:v>
                </c:pt>
                <c:pt idx="2133">
                  <c:v>6.1060540000000003</c:v>
                </c:pt>
                <c:pt idx="2134">
                  <c:v>6.4349069999999999</c:v>
                </c:pt>
                <c:pt idx="2135">
                  <c:v>5.6895160000000002</c:v>
                </c:pt>
                <c:pt idx="2136">
                  <c:v>6.2792089999999998</c:v>
                </c:pt>
                <c:pt idx="2137">
                  <c:v>6.750991</c:v>
                </c:pt>
                <c:pt idx="2138">
                  <c:v>6.1820320000000004</c:v>
                </c:pt>
                <c:pt idx="2139">
                  <c:v>6.9341730000000004</c:v>
                </c:pt>
                <c:pt idx="2140">
                  <c:v>6.020753</c:v>
                </c:pt>
                <c:pt idx="2141">
                  <c:v>7.4341309999999998</c:v>
                </c:pt>
                <c:pt idx="2142">
                  <c:v>6.8947589999999996</c:v>
                </c:pt>
                <c:pt idx="2143">
                  <c:v>6.5257670000000001</c:v>
                </c:pt>
                <c:pt idx="2144">
                  <c:v>6.3297249999999998</c:v>
                </c:pt>
                <c:pt idx="2145">
                  <c:v>6.8506099999999996</c:v>
                </c:pt>
                <c:pt idx="2146">
                  <c:v>6.2730730000000001</c:v>
                </c:pt>
                <c:pt idx="2147">
                  <c:v>6.6212429999999998</c:v>
                </c:pt>
                <c:pt idx="2148">
                  <c:v>6.8075049999999999</c:v>
                </c:pt>
                <c:pt idx="2149">
                  <c:v>5.171627</c:v>
                </c:pt>
                <c:pt idx="2150">
                  <c:v>5.4601959999999998</c:v>
                </c:pt>
                <c:pt idx="2151">
                  <c:v>6.4027719999999997</c:v>
                </c:pt>
                <c:pt idx="2152">
                  <c:v>5.9504349999999997</c:v>
                </c:pt>
                <c:pt idx="2153">
                  <c:v>6.0369060000000001</c:v>
                </c:pt>
                <c:pt idx="2154">
                  <c:v>6.8756909999999998</c:v>
                </c:pt>
                <c:pt idx="2155">
                  <c:v>6.7703860000000002</c:v>
                </c:pt>
                <c:pt idx="2156">
                  <c:v>6.1077199999999996</c:v>
                </c:pt>
                <c:pt idx="2157">
                  <c:v>6.5746440000000002</c:v>
                </c:pt>
                <c:pt idx="2158">
                  <c:v>6.2863340000000001</c:v>
                </c:pt>
                <c:pt idx="2159">
                  <c:v>6.7430219999999998</c:v>
                </c:pt>
                <c:pt idx="2160">
                  <c:v>7.0813059999999997</c:v>
                </c:pt>
                <c:pt idx="2161">
                  <c:v>6.6668390000000004</c:v>
                </c:pt>
                <c:pt idx="2162">
                  <c:v>7.422606</c:v>
                </c:pt>
                <c:pt idx="2163">
                  <c:v>7.5375249999999996</c:v>
                </c:pt>
                <c:pt idx="2164">
                  <c:v>7.7657870000000004</c:v>
                </c:pt>
                <c:pt idx="2165">
                  <c:v>6.7733270000000001</c:v>
                </c:pt>
                <c:pt idx="2166">
                  <c:v>6.817037</c:v>
                </c:pt>
                <c:pt idx="2167">
                  <c:v>7.5128909999999998</c:v>
                </c:pt>
                <c:pt idx="2168">
                  <c:v>7.1126560000000003</c:v>
                </c:pt>
                <c:pt idx="2169">
                  <c:v>7.3487980000000004</c:v>
                </c:pt>
                <c:pt idx="2170">
                  <c:v>7.2056779999999998</c:v>
                </c:pt>
                <c:pt idx="2171">
                  <c:v>7.479031</c:v>
                </c:pt>
                <c:pt idx="2172">
                  <c:v>8.4038959999999996</c:v>
                </c:pt>
                <c:pt idx="2173">
                  <c:v>7.2280819999999997</c:v>
                </c:pt>
                <c:pt idx="2174">
                  <c:v>7.2458619999999998</c:v>
                </c:pt>
                <c:pt idx="2175">
                  <c:v>7.0632029999999997</c:v>
                </c:pt>
                <c:pt idx="2176">
                  <c:v>5.3691930000000001</c:v>
                </c:pt>
                <c:pt idx="2177">
                  <c:v>6.2108559999999997</c:v>
                </c:pt>
                <c:pt idx="2178">
                  <c:v>6.1562849999999996</c:v>
                </c:pt>
                <c:pt idx="2179">
                  <c:v>6.7425769999999998</c:v>
                </c:pt>
                <c:pt idx="2180">
                  <c:v>5.8795919999999997</c:v>
                </c:pt>
                <c:pt idx="2181">
                  <c:v>6.615831</c:v>
                </c:pt>
                <c:pt idx="2182">
                  <c:v>6.4441940000000004</c:v>
                </c:pt>
                <c:pt idx="2183">
                  <c:v>7.3768469999999997</c:v>
                </c:pt>
                <c:pt idx="2184">
                  <c:v>7.4920330000000002</c:v>
                </c:pt>
                <c:pt idx="2185">
                  <c:v>6.3210610000000003</c:v>
                </c:pt>
                <c:pt idx="2186">
                  <c:v>6.0133729999999996</c:v>
                </c:pt>
                <c:pt idx="2187">
                  <c:v>7.1267839999999998</c:v>
                </c:pt>
                <c:pt idx="2188">
                  <c:v>7.5716510000000001</c:v>
                </c:pt>
                <c:pt idx="2189">
                  <c:v>6.6898660000000003</c:v>
                </c:pt>
                <c:pt idx="2190">
                  <c:v>6.395905</c:v>
                </c:pt>
                <c:pt idx="2191">
                  <c:v>6.7982469999999999</c:v>
                </c:pt>
                <c:pt idx="2192">
                  <c:v>6.7733499999999998</c:v>
                </c:pt>
                <c:pt idx="2193">
                  <c:v>6.9929629999999996</c:v>
                </c:pt>
                <c:pt idx="2194">
                  <c:v>6.051215</c:v>
                </c:pt>
                <c:pt idx="2195">
                  <c:v>6.6514850000000001</c:v>
                </c:pt>
                <c:pt idx="2196">
                  <c:v>6.010116</c:v>
                </c:pt>
                <c:pt idx="2197">
                  <c:v>6.5574620000000001</c:v>
                </c:pt>
                <c:pt idx="2198">
                  <c:v>6.7051759999999998</c:v>
                </c:pt>
                <c:pt idx="2199">
                  <c:v>6.097569</c:v>
                </c:pt>
                <c:pt idx="2200">
                  <c:v>6.4597699999999998</c:v>
                </c:pt>
                <c:pt idx="2201">
                  <c:v>5.8563229999999997</c:v>
                </c:pt>
                <c:pt idx="2202">
                  <c:v>6.2897910000000001</c:v>
                </c:pt>
                <c:pt idx="2203">
                  <c:v>6.8802469999999998</c:v>
                </c:pt>
                <c:pt idx="2204">
                  <c:v>7.8258890000000001</c:v>
                </c:pt>
                <c:pt idx="2205">
                  <c:v>7.1866190000000003</c:v>
                </c:pt>
                <c:pt idx="2206">
                  <c:v>6.6808500000000004</c:v>
                </c:pt>
                <c:pt idx="2207">
                  <c:v>6.8613609999999996</c:v>
                </c:pt>
                <c:pt idx="2208">
                  <c:v>6.7201829999999996</c:v>
                </c:pt>
                <c:pt idx="2209">
                  <c:v>7.4059499999999998</c:v>
                </c:pt>
                <c:pt idx="2210">
                  <c:v>7.0229200000000001</c:v>
                </c:pt>
                <c:pt idx="2211">
                  <c:v>6.7026510000000004</c:v>
                </c:pt>
                <c:pt idx="2212">
                  <c:v>6.6203620000000001</c:v>
                </c:pt>
                <c:pt idx="2213">
                  <c:v>6.4757499999999997</c:v>
                </c:pt>
                <c:pt idx="2214">
                  <c:v>6.2140810000000002</c:v>
                </c:pt>
                <c:pt idx="2215">
                  <c:v>6.6141430000000003</c:v>
                </c:pt>
                <c:pt idx="2216">
                  <c:v>6.286365</c:v>
                </c:pt>
                <c:pt idx="2217">
                  <c:v>7.1458360000000001</c:v>
                </c:pt>
                <c:pt idx="2218">
                  <c:v>5.8483640000000001</c:v>
                </c:pt>
                <c:pt idx="2219">
                  <c:v>5.0116509999999996</c:v>
                </c:pt>
                <c:pt idx="2220">
                  <c:v>5.4050560000000001</c:v>
                </c:pt>
                <c:pt idx="2221">
                  <c:v>6.9673689999999997</c:v>
                </c:pt>
                <c:pt idx="2222">
                  <c:v>6.2636029999999998</c:v>
                </c:pt>
                <c:pt idx="2223">
                  <c:v>6.2313210000000003</c:v>
                </c:pt>
                <c:pt idx="2224">
                  <c:v>5.9821179999999998</c:v>
                </c:pt>
                <c:pt idx="2225">
                  <c:v>6.4564469999999998</c:v>
                </c:pt>
                <c:pt idx="2226">
                  <c:v>6.2718949999999998</c:v>
                </c:pt>
                <c:pt idx="2227">
                  <c:v>6.4430120000000004</c:v>
                </c:pt>
                <c:pt idx="2228">
                  <c:v>6.7888979999999997</c:v>
                </c:pt>
                <c:pt idx="2229">
                  <c:v>5.9225519999999996</c:v>
                </c:pt>
                <c:pt idx="2230">
                  <c:v>7.0477309999999997</c:v>
                </c:pt>
                <c:pt idx="2231">
                  <c:v>6.5417350000000001</c:v>
                </c:pt>
                <c:pt idx="2232">
                  <c:v>6.7835390000000002</c:v>
                </c:pt>
                <c:pt idx="2233">
                  <c:v>6.748831</c:v>
                </c:pt>
                <c:pt idx="2234">
                  <c:v>6.6953230000000001</c:v>
                </c:pt>
                <c:pt idx="2235">
                  <c:v>5.974736</c:v>
                </c:pt>
                <c:pt idx="2236">
                  <c:v>6.1587009999999998</c:v>
                </c:pt>
                <c:pt idx="2237">
                  <c:v>6.6630289999999999</c:v>
                </c:pt>
                <c:pt idx="2238">
                  <c:v>6.3975749999999998</c:v>
                </c:pt>
                <c:pt idx="2239">
                  <c:v>6.2600889999999998</c:v>
                </c:pt>
                <c:pt idx="2240">
                  <c:v>6.5027350000000004</c:v>
                </c:pt>
                <c:pt idx="2241">
                  <c:v>6.4987640000000004</c:v>
                </c:pt>
                <c:pt idx="2242">
                  <c:v>6.1548990000000003</c:v>
                </c:pt>
                <c:pt idx="2243">
                  <c:v>5.9783359999999997</c:v>
                </c:pt>
                <c:pt idx="2244">
                  <c:v>5.8870829999999996</c:v>
                </c:pt>
                <c:pt idx="2245">
                  <c:v>6.1385249999999996</c:v>
                </c:pt>
                <c:pt idx="2246">
                  <c:v>6.1125340000000001</c:v>
                </c:pt>
                <c:pt idx="2247">
                  <c:v>5.9879300000000004</c:v>
                </c:pt>
                <c:pt idx="2248">
                  <c:v>6.2756189999999998</c:v>
                </c:pt>
                <c:pt idx="2249">
                  <c:v>7.1393519999999997</c:v>
                </c:pt>
                <c:pt idx="2250">
                  <c:v>6.2936629999999996</c:v>
                </c:pt>
                <c:pt idx="2251">
                  <c:v>5.8220330000000002</c:v>
                </c:pt>
                <c:pt idx="2252">
                  <c:v>6.4027190000000003</c:v>
                </c:pt>
                <c:pt idx="2253">
                  <c:v>6.4529670000000001</c:v>
                </c:pt>
                <c:pt idx="2254">
                  <c:v>6.8519920000000001</c:v>
                </c:pt>
                <c:pt idx="2255">
                  <c:v>5.7644419999999998</c:v>
                </c:pt>
                <c:pt idx="2256">
                  <c:v>6.6891319999999999</c:v>
                </c:pt>
                <c:pt idx="2257">
                  <c:v>6.4900359999999999</c:v>
                </c:pt>
                <c:pt idx="2258">
                  <c:v>6.6960980000000001</c:v>
                </c:pt>
                <c:pt idx="2259">
                  <c:v>6.3451709999999997</c:v>
                </c:pt>
                <c:pt idx="2260">
                  <c:v>7.1623950000000001</c:v>
                </c:pt>
                <c:pt idx="2261">
                  <c:v>5.4238280000000003</c:v>
                </c:pt>
                <c:pt idx="2262">
                  <c:v>5.762899</c:v>
                </c:pt>
                <c:pt idx="2263">
                  <c:v>6.351909</c:v>
                </c:pt>
                <c:pt idx="2264">
                  <c:v>5.9402670000000004</c:v>
                </c:pt>
                <c:pt idx="2265">
                  <c:v>5.4557270000000004</c:v>
                </c:pt>
                <c:pt idx="2266">
                  <c:v>6.1805310000000002</c:v>
                </c:pt>
                <c:pt idx="2267">
                  <c:v>6.6265749999999999</c:v>
                </c:pt>
                <c:pt idx="2268">
                  <c:v>6.7627550000000003</c:v>
                </c:pt>
                <c:pt idx="2269">
                  <c:v>6.6418369999999998</c:v>
                </c:pt>
                <c:pt idx="2270">
                  <c:v>6.9700519999999999</c:v>
                </c:pt>
                <c:pt idx="2271">
                  <c:v>6.9948790000000001</c:v>
                </c:pt>
                <c:pt idx="2272">
                  <c:v>6.5964510000000001</c:v>
                </c:pt>
                <c:pt idx="2273">
                  <c:v>5.8130050000000004</c:v>
                </c:pt>
                <c:pt idx="2274">
                  <c:v>7.0143820000000003</c:v>
                </c:pt>
                <c:pt idx="2275">
                  <c:v>5.9519960000000003</c:v>
                </c:pt>
                <c:pt idx="2276">
                  <c:v>6.8193299999999999</c:v>
                </c:pt>
                <c:pt idx="2277">
                  <c:v>6.2505199999999999</c:v>
                </c:pt>
                <c:pt idx="2278">
                  <c:v>6.7796310000000002</c:v>
                </c:pt>
                <c:pt idx="2279">
                  <c:v>6.419994</c:v>
                </c:pt>
                <c:pt idx="2280">
                  <c:v>6.6273960000000001</c:v>
                </c:pt>
                <c:pt idx="2281">
                  <c:v>6.7755029999999996</c:v>
                </c:pt>
                <c:pt idx="2282">
                  <c:v>7.2609950000000003</c:v>
                </c:pt>
                <c:pt idx="2283">
                  <c:v>5.9570239999999997</c:v>
                </c:pt>
                <c:pt idx="2284">
                  <c:v>6.4781389999999996</c:v>
                </c:pt>
                <c:pt idx="2285">
                  <c:v>4.795744</c:v>
                </c:pt>
                <c:pt idx="2286">
                  <c:v>6.9180380000000001</c:v>
                </c:pt>
                <c:pt idx="2287">
                  <c:v>7.3959700000000002</c:v>
                </c:pt>
                <c:pt idx="2288">
                  <c:v>5.4913410000000002</c:v>
                </c:pt>
                <c:pt idx="2289">
                  <c:v>5.9744830000000002</c:v>
                </c:pt>
                <c:pt idx="2290">
                  <c:v>5.8277770000000002</c:v>
                </c:pt>
                <c:pt idx="2291">
                  <c:v>7.3529280000000004</c:v>
                </c:pt>
                <c:pt idx="2292">
                  <c:v>6.6966419999999998</c:v>
                </c:pt>
                <c:pt idx="2293">
                  <c:v>7.0199680000000004</c:v>
                </c:pt>
                <c:pt idx="2294">
                  <c:v>5.7238639999999998</c:v>
                </c:pt>
                <c:pt idx="2295">
                  <c:v>6.0477559999999997</c:v>
                </c:pt>
                <c:pt idx="2296">
                  <c:v>6.3046660000000001</c:v>
                </c:pt>
                <c:pt idx="2297">
                  <c:v>8.2403890000000004</c:v>
                </c:pt>
                <c:pt idx="2298">
                  <c:v>5.7652390000000002</c:v>
                </c:pt>
                <c:pt idx="2299">
                  <c:v>6.6614899999999997</c:v>
                </c:pt>
                <c:pt idx="2300">
                  <c:v>7.464963</c:v>
                </c:pt>
                <c:pt idx="2301">
                  <c:v>6.6224790000000002</c:v>
                </c:pt>
                <c:pt idx="2302">
                  <c:v>6.0578599999999998</c:v>
                </c:pt>
                <c:pt idx="2303">
                  <c:v>6.11693</c:v>
                </c:pt>
                <c:pt idx="2304">
                  <c:v>7.0497680000000003</c:v>
                </c:pt>
                <c:pt idx="2305">
                  <c:v>6.9757699999999998</c:v>
                </c:pt>
                <c:pt idx="2306">
                  <c:v>6.6801019999999998</c:v>
                </c:pt>
                <c:pt idx="2307">
                  <c:v>6.5503260000000001</c:v>
                </c:pt>
                <c:pt idx="2308">
                  <c:v>6.1424440000000002</c:v>
                </c:pt>
                <c:pt idx="2309">
                  <c:v>6.368074</c:v>
                </c:pt>
                <c:pt idx="2310">
                  <c:v>6.8561639999999997</c:v>
                </c:pt>
                <c:pt idx="2311">
                  <c:v>6.3119750000000003</c:v>
                </c:pt>
                <c:pt idx="2312">
                  <c:v>7.9908530000000004</c:v>
                </c:pt>
                <c:pt idx="2313">
                  <c:v>7.1345539999999996</c:v>
                </c:pt>
                <c:pt idx="2314">
                  <c:v>5.4749410000000003</c:v>
                </c:pt>
                <c:pt idx="2315">
                  <c:v>6.3931680000000002</c:v>
                </c:pt>
                <c:pt idx="2316">
                  <c:v>6.5880409999999996</c:v>
                </c:pt>
                <c:pt idx="2317">
                  <c:v>7.0126109999999997</c:v>
                </c:pt>
                <c:pt idx="2318">
                  <c:v>5.4249130000000001</c:v>
                </c:pt>
                <c:pt idx="2319">
                  <c:v>6.6818109999999997</c:v>
                </c:pt>
                <c:pt idx="2320">
                  <c:v>6.3822450000000002</c:v>
                </c:pt>
                <c:pt idx="2321">
                  <c:v>6.9251680000000002</c:v>
                </c:pt>
                <c:pt idx="2322">
                  <c:v>6.0604680000000002</c:v>
                </c:pt>
                <c:pt idx="2323">
                  <c:v>6.2422069999999996</c:v>
                </c:pt>
                <c:pt idx="2324">
                  <c:v>6.325634</c:v>
                </c:pt>
                <c:pt idx="2325">
                  <c:v>6.3208260000000003</c:v>
                </c:pt>
                <c:pt idx="2326">
                  <c:v>6.2890730000000001</c:v>
                </c:pt>
                <c:pt idx="2327">
                  <c:v>6.5758710000000002</c:v>
                </c:pt>
                <c:pt idx="2328">
                  <c:v>6.9763669999999998</c:v>
                </c:pt>
                <c:pt idx="2329">
                  <c:v>6.8022169999999997</c:v>
                </c:pt>
                <c:pt idx="2330">
                  <c:v>6.1296410000000003</c:v>
                </c:pt>
                <c:pt idx="2331">
                  <c:v>6.7179399999999996</c:v>
                </c:pt>
                <c:pt idx="2332">
                  <c:v>6.2248130000000002</c:v>
                </c:pt>
                <c:pt idx="2333">
                  <c:v>6.6464249999999998</c:v>
                </c:pt>
                <c:pt idx="2334">
                  <c:v>7.2841480000000001</c:v>
                </c:pt>
                <c:pt idx="2335">
                  <c:v>7.1631010000000002</c:v>
                </c:pt>
                <c:pt idx="2336">
                  <c:v>6.7628259999999996</c:v>
                </c:pt>
                <c:pt idx="2337">
                  <c:v>5.5581379999999996</c:v>
                </c:pt>
                <c:pt idx="2338">
                  <c:v>6.1059140000000003</c:v>
                </c:pt>
                <c:pt idx="2339">
                  <c:v>6.3903860000000003</c:v>
                </c:pt>
                <c:pt idx="2340">
                  <c:v>5.5927090000000002</c:v>
                </c:pt>
                <c:pt idx="2341">
                  <c:v>6.4377000000000004</c:v>
                </c:pt>
                <c:pt idx="2342">
                  <c:v>6.715897</c:v>
                </c:pt>
                <c:pt idx="2343">
                  <c:v>5.4023909999999997</c:v>
                </c:pt>
                <c:pt idx="2344">
                  <c:v>6.367464</c:v>
                </c:pt>
                <c:pt idx="2345">
                  <c:v>6.6423249999999996</c:v>
                </c:pt>
                <c:pt idx="2346">
                  <c:v>6.7204410000000001</c:v>
                </c:pt>
                <c:pt idx="2347">
                  <c:v>6.729152</c:v>
                </c:pt>
                <c:pt idx="2348">
                  <c:v>7.2321970000000002</c:v>
                </c:pt>
                <c:pt idx="2349">
                  <c:v>6.6954969999999996</c:v>
                </c:pt>
                <c:pt idx="2350">
                  <c:v>6.863931</c:v>
                </c:pt>
                <c:pt idx="2351">
                  <c:v>6.4592219999999996</c:v>
                </c:pt>
                <c:pt idx="2352">
                  <c:v>6.7325600000000003</c:v>
                </c:pt>
                <c:pt idx="2353">
                  <c:v>6.7845690000000003</c:v>
                </c:pt>
                <c:pt idx="2354">
                  <c:v>6.0954470000000001</c:v>
                </c:pt>
                <c:pt idx="2355">
                  <c:v>5.4354459999999998</c:v>
                </c:pt>
                <c:pt idx="2356">
                  <c:v>6.1976649999999998</c:v>
                </c:pt>
                <c:pt idx="2357">
                  <c:v>5.7879709999999998</c:v>
                </c:pt>
                <c:pt idx="2358">
                  <c:v>6.5192379999999996</c:v>
                </c:pt>
                <c:pt idx="2359">
                  <c:v>6.6212070000000001</c:v>
                </c:pt>
                <c:pt idx="2360">
                  <c:v>5.8502530000000004</c:v>
                </c:pt>
                <c:pt idx="2361">
                  <c:v>6.2426389999999996</c:v>
                </c:pt>
                <c:pt idx="2362">
                  <c:v>5.9163880000000004</c:v>
                </c:pt>
                <c:pt idx="2363">
                  <c:v>6.0525180000000001</c:v>
                </c:pt>
                <c:pt idx="2364">
                  <c:v>6.7810819999999996</c:v>
                </c:pt>
                <c:pt idx="2365">
                  <c:v>5.161753</c:v>
                </c:pt>
                <c:pt idx="2366">
                  <c:v>6.7498180000000003</c:v>
                </c:pt>
                <c:pt idx="2367">
                  <c:v>5.4259430000000002</c:v>
                </c:pt>
                <c:pt idx="2368">
                  <c:v>6.9328789999999998</c:v>
                </c:pt>
                <c:pt idx="2369">
                  <c:v>6.5698850000000002</c:v>
                </c:pt>
                <c:pt idx="2370">
                  <c:v>6.366174</c:v>
                </c:pt>
                <c:pt idx="2371">
                  <c:v>6.2257319999999998</c:v>
                </c:pt>
                <c:pt idx="2372">
                  <c:v>6.3147690000000001</c:v>
                </c:pt>
                <c:pt idx="2373">
                  <c:v>6.0001550000000003</c:v>
                </c:pt>
                <c:pt idx="2374">
                  <c:v>6.0105510000000004</c:v>
                </c:pt>
                <c:pt idx="2375">
                  <c:v>6.7485030000000004</c:v>
                </c:pt>
                <c:pt idx="2376">
                  <c:v>6.1897029999999997</c:v>
                </c:pt>
                <c:pt idx="2377">
                  <c:v>6.2369130000000004</c:v>
                </c:pt>
                <c:pt idx="2378">
                  <c:v>6.5737249999999996</c:v>
                </c:pt>
                <c:pt idx="2379">
                  <c:v>5.7447720000000002</c:v>
                </c:pt>
                <c:pt idx="2380">
                  <c:v>6.7686640000000002</c:v>
                </c:pt>
                <c:pt idx="2381">
                  <c:v>6.8309150000000001</c:v>
                </c:pt>
                <c:pt idx="2382">
                  <c:v>6.6588750000000001</c:v>
                </c:pt>
                <c:pt idx="2383">
                  <c:v>6.3140530000000004</c:v>
                </c:pt>
                <c:pt idx="2384">
                  <c:v>6.330946</c:v>
                </c:pt>
                <c:pt idx="2385">
                  <c:v>6.7918380000000003</c:v>
                </c:pt>
                <c:pt idx="2386">
                  <c:v>7.3934759999999997</c:v>
                </c:pt>
                <c:pt idx="2387">
                  <c:v>6.5130999999999997</c:v>
                </c:pt>
                <c:pt idx="2388">
                  <c:v>6.3570840000000004</c:v>
                </c:pt>
                <c:pt idx="2389">
                  <c:v>7.3303380000000002</c:v>
                </c:pt>
                <c:pt idx="2390">
                  <c:v>6.8661570000000003</c:v>
                </c:pt>
                <c:pt idx="2391">
                  <c:v>7.0835819999999998</c:v>
                </c:pt>
                <c:pt idx="2392">
                  <c:v>6.5792729999999997</c:v>
                </c:pt>
                <c:pt idx="2393">
                  <c:v>6.5824340000000001</c:v>
                </c:pt>
                <c:pt idx="2394">
                  <c:v>7.3305619999999996</c:v>
                </c:pt>
                <c:pt idx="2395">
                  <c:v>7.1464420000000004</c:v>
                </c:pt>
                <c:pt idx="2396">
                  <c:v>6.8545179999999997</c:v>
                </c:pt>
                <c:pt idx="2397">
                  <c:v>6.2824759999999999</c:v>
                </c:pt>
                <c:pt idx="2398">
                  <c:v>6.6176620000000002</c:v>
                </c:pt>
                <c:pt idx="2399">
                  <c:v>5.8293879999999998</c:v>
                </c:pt>
                <c:pt idx="2400">
                  <c:v>5.4168580000000004</c:v>
                </c:pt>
                <c:pt idx="2401">
                  <c:v>6.4063179999999997</c:v>
                </c:pt>
                <c:pt idx="2402">
                  <c:v>6.3205179999999999</c:v>
                </c:pt>
                <c:pt idx="2403">
                  <c:v>6.2688560000000004</c:v>
                </c:pt>
                <c:pt idx="2404">
                  <c:v>6.8037830000000001</c:v>
                </c:pt>
                <c:pt idx="2405">
                  <c:v>5.2142059999999999</c:v>
                </c:pt>
                <c:pt idx="2406">
                  <c:v>6.4589590000000001</c:v>
                </c:pt>
                <c:pt idx="2407">
                  <c:v>6.712955</c:v>
                </c:pt>
                <c:pt idx="2408">
                  <c:v>5.9744970000000004</c:v>
                </c:pt>
                <c:pt idx="2409">
                  <c:v>6.8336889999999997</c:v>
                </c:pt>
                <c:pt idx="2410">
                  <c:v>5.8392980000000003</c:v>
                </c:pt>
                <c:pt idx="2411">
                  <c:v>5.3942449999999997</c:v>
                </c:pt>
                <c:pt idx="2412">
                  <c:v>5.7761740000000001</c:v>
                </c:pt>
                <c:pt idx="2413">
                  <c:v>6.1907030000000001</c:v>
                </c:pt>
                <c:pt idx="2414">
                  <c:v>6.3921559999999999</c:v>
                </c:pt>
                <c:pt idx="2415">
                  <c:v>5.8025370000000001</c:v>
                </c:pt>
                <c:pt idx="2416">
                  <c:v>6.8750879999999999</c:v>
                </c:pt>
                <c:pt idx="2417">
                  <c:v>7.0702930000000004</c:v>
                </c:pt>
                <c:pt idx="2418">
                  <c:v>6.5635680000000001</c:v>
                </c:pt>
                <c:pt idx="2419">
                  <c:v>6.3103759999999998</c:v>
                </c:pt>
                <c:pt idx="2420">
                  <c:v>6.751214</c:v>
                </c:pt>
                <c:pt idx="2421">
                  <c:v>6.3805560000000003</c:v>
                </c:pt>
                <c:pt idx="2422">
                  <c:v>5.6334280000000003</c:v>
                </c:pt>
                <c:pt idx="2423">
                  <c:v>6.4137490000000001</c:v>
                </c:pt>
                <c:pt idx="2424">
                  <c:v>5.770689</c:v>
                </c:pt>
                <c:pt idx="2425">
                  <c:v>6.611243</c:v>
                </c:pt>
                <c:pt idx="2426">
                  <c:v>5.828227</c:v>
                </c:pt>
                <c:pt idx="2427">
                  <c:v>6.5400539999999996</c:v>
                </c:pt>
                <c:pt idx="2428">
                  <c:v>5.9787290000000004</c:v>
                </c:pt>
                <c:pt idx="2429">
                  <c:v>6.6111420000000001</c:v>
                </c:pt>
                <c:pt idx="2430">
                  <c:v>6.1645260000000004</c:v>
                </c:pt>
                <c:pt idx="2431">
                  <c:v>6.4091670000000001</c:v>
                </c:pt>
                <c:pt idx="2432">
                  <c:v>5.9602329999999997</c:v>
                </c:pt>
                <c:pt idx="2433">
                  <c:v>6.4542469999999996</c:v>
                </c:pt>
                <c:pt idx="2434">
                  <c:v>6.1670610000000003</c:v>
                </c:pt>
                <c:pt idx="2435">
                  <c:v>6.036683</c:v>
                </c:pt>
                <c:pt idx="2436">
                  <c:v>6.402431</c:v>
                </c:pt>
                <c:pt idx="2437">
                  <c:v>5.8023199999999999</c:v>
                </c:pt>
                <c:pt idx="2438">
                  <c:v>5.9085179999999999</c:v>
                </c:pt>
                <c:pt idx="2439">
                  <c:v>6.0438029999999996</c:v>
                </c:pt>
                <c:pt idx="2440">
                  <c:v>6.4813939999999999</c:v>
                </c:pt>
                <c:pt idx="2441">
                  <c:v>6.7090500000000004</c:v>
                </c:pt>
                <c:pt idx="2442">
                  <c:v>6.2528420000000002</c:v>
                </c:pt>
                <c:pt idx="2443">
                  <c:v>6.4618019999999996</c:v>
                </c:pt>
                <c:pt idx="2444">
                  <c:v>6.7635189999999996</c:v>
                </c:pt>
                <c:pt idx="2445">
                  <c:v>6.3948419999999997</c:v>
                </c:pt>
                <c:pt idx="2446">
                  <c:v>6.6370040000000001</c:v>
                </c:pt>
                <c:pt idx="2447">
                  <c:v>7.1227349999999996</c:v>
                </c:pt>
                <c:pt idx="2448">
                  <c:v>6.3521739999999998</c:v>
                </c:pt>
                <c:pt idx="2449">
                  <c:v>6.3710050000000003</c:v>
                </c:pt>
                <c:pt idx="2450">
                  <c:v>5.8569560000000003</c:v>
                </c:pt>
                <c:pt idx="2451">
                  <c:v>7.503145</c:v>
                </c:pt>
                <c:pt idx="2452">
                  <c:v>7.427136</c:v>
                </c:pt>
                <c:pt idx="2453">
                  <c:v>6.8050519999999999</c:v>
                </c:pt>
                <c:pt idx="2454">
                  <c:v>6.8034429999999997</c:v>
                </c:pt>
                <c:pt idx="2455">
                  <c:v>6.4082030000000003</c:v>
                </c:pt>
                <c:pt idx="2456">
                  <c:v>6.5654209999999997</c:v>
                </c:pt>
                <c:pt idx="2457">
                  <c:v>6.5675150000000002</c:v>
                </c:pt>
                <c:pt idx="2458">
                  <c:v>6.1138269999999997</c:v>
                </c:pt>
                <c:pt idx="2459">
                  <c:v>5.982335</c:v>
                </c:pt>
                <c:pt idx="2460">
                  <c:v>5.2352509999999999</c:v>
                </c:pt>
                <c:pt idx="2461">
                  <c:v>5.1642210000000004</c:v>
                </c:pt>
                <c:pt idx="2462">
                  <c:v>5.799296</c:v>
                </c:pt>
                <c:pt idx="2463">
                  <c:v>6.0188839999999999</c:v>
                </c:pt>
                <c:pt idx="2464">
                  <c:v>5.3577510000000004</c:v>
                </c:pt>
                <c:pt idx="2465">
                  <c:v>6.7077090000000004</c:v>
                </c:pt>
                <c:pt idx="2466">
                  <c:v>6.2341179999999996</c:v>
                </c:pt>
                <c:pt idx="2467">
                  <c:v>5.7427619999999999</c:v>
                </c:pt>
                <c:pt idx="2468">
                  <c:v>5.3402329999999996</c:v>
                </c:pt>
                <c:pt idx="2469">
                  <c:v>6.0769700000000002</c:v>
                </c:pt>
                <c:pt idx="2470">
                  <c:v>5.2507390000000003</c:v>
                </c:pt>
                <c:pt idx="2471">
                  <c:v>5.9398530000000003</c:v>
                </c:pt>
                <c:pt idx="2472">
                  <c:v>5.7493670000000003</c:v>
                </c:pt>
                <c:pt idx="2473">
                  <c:v>5.6235520000000001</c:v>
                </c:pt>
                <c:pt idx="2474">
                  <c:v>5.475708</c:v>
                </c:pt>
                <c:pt idx="2475">
                  <c:v>6.043882</c:v>
                </c:pt>
                <c:pt idx="2476">
                  <c:v>5.7412879999999999</c:v>
                </c:pt>
                <c:pt idx="2477">
                  <c:v>5.1252690000000003</c:v>
                </c:pt>
                <c:pt idx="2478">
                  <c:v>5.7777529999999997</c:v>
                </c:pt>
                <c:pt idx="2479">
                  <c:v>6.2798389999999999</c:v>
                </c:pt>
                <c:pt idx="2480">
                  <c:v>6.2516049999999996</c:v>
                </c:pt>
                <c:pt idx="2481">
                  <c:v>6.3900540000000001</c:v>
                </c:pt>
                <c:pt idx="2482">
                  <c:v>6.3137030000000003</c:v>
                </c:pt>
                <c:pt idx="2483">
                  <c:v>5.6345299999999998</c:v>
                </c:pt>
                <c:pt idx="2484">
                  <c:v>6.571224</c:v>
                </c:pt>
                <c:pt idx="2485">
                  <c:v>5.9292009999999999</c:v>
                </c:pt>
                <c:pt idx="2486">
                  <c:v>6.3612640000000003</c:v>
                </c:pt>
                <c:pt idx="2487">
                  <c:v>6.1491540000000002</c:v>
                </c:pt>
                <c:pt idx="2488">
                  <c:v>5.7071889999999996</c:v>
                </c:pt>
                <c:pt idx="2489">
                  <c:v>6.484858</c:v>
                </c:pt>
                <c:pt idx="2490">
                  <c:v>6.4761610000000003</c:v>
                </c:pt>
                <c:pt idx="2491">
                  <c:v>6.0601760000000002</c:v>
                </c:pt>
                <c:pt idx="2492">
                  <c:v>5.7424770000000001</c:v>
                </c:pt>
                <c:pt idx="2493">
                  <c:v>5.918615</c:v>
                </c:pt>
                <c:pt idx="2494">
                  <c:v>6.2802160000000002</c:v>
                </c:pt>
                <c:pt idx="2495">
                  <c:v>5.0084299999999997</c:v>
                </c:pt>
                <c:pt idx="2496">
                  <c:v>6.3960309999999998</c:v>
                </c:pt>
                <c:pt idx="2497">
                  <c:v>5.7567820000000003</c:v>
                </c:pt>
                <c:pt idx="2498">
                  <c:v>5.656447</c:v>
                </c:pt>
                <c:pt idx="2499">
                  <c:v>6.2366349999999997</c:v>
                </c:pt>
                <c:pt idx="2500">
                  <c:v>6.5371750000000004</c:v>
                </c:pt>
                <c:pt idx="2501">
                  <c:v>5.797199</c:v>
                </c:pt>
                <c:pt idx="2502">
                  <c:v>6.1966760000000001</c:v>
                </c:pt>
                <c:pt idx="2503">
                  <c:v>6.5389619999999997</c:v>
                </c:pt>
                <c:pt idx="2504">
                  <c:v>6.1227830000000001</c:v>
                </c:pt>
                <c:pt idx="2505">
                  <c:v>5.6178720000000002</c:v>
                </c:pt>
                <c:pt idx="2506">
                  <c:v>5.4361329999999999</c:v>
                </c:pt>
                <c:pt idx="2507">
                  <c:v>6.308122</c:v>
                </c:pt>
                <c:pt idx="2508">
                  <c:v>6.0293720000000004</c:v>
                </c:pt>
                <c:pt idx="2509">
                  <c:v>5.216475</c:v>
                </c:pt>
                <c:pt idx="2510">
                  <c:v>5.4174420000000003</c:v>
                </c:pt>
                <c:pt idx="2511">
                  <c:v>6.3626680000000002</c:v>
                </c:pt>
                <c:pt idx="2512">
                  <c:v>6.4673530000000001</c:v>
                </c:pt>
                <c:pt idx="2513">
                  <c:v>6.208812</c:v>
                </c:pt>
                <c:pt idx="2514">
                  <c:v>5.2820020000000003</c:v>
                </c:pt>
                <c:pt idx="2515">
                  <c:v>5.3336969999999999</c:v>
                </c:pt>
                <c:pt idx="2516">
                  <c:v>5.6023810000000003</c:v>
                </c:pt>
                <c:pt idx="2517">
                  <c:v>5.8105070000000003</c:v>
                </c:pt>
                <c:pt idx="2518">
                  <c:v>6.1359820000000003</c:v>
                </c:pt>
                <c:pt idx="2519">
                  <c:v>5.6997489999999997</c:v>
                </c:pt>
                <c:pt idx="2520">
                  <c:v>5.3769840000000002</c:v>
                </c:pt>
                <c:pt idx="2521">
                  <c:v>5.7820600000000004</c:v>
                </c:pt>
                <c:pt idx="2522">
                  <c:v>5.3050449999999998</c:v>
                </c:pt>
                <c:pt idx="2523">
                  <c:v>5.6005269999999996</c:v>
                </c:pt>
                <c:pt idx="2524">
                  <c:v>6.4390080000000003</c:v>
                </c:pt>
                <c:pt idx="2525">
                  <c:v>5.1892550000000002</c:v>
                </c:pt>
                <c:pt idx="2526">
                  <c:v>5.3136109999999999</c:v>
                </c:pt>
                <c:pt idx="2527">
                  <c:v>5.8064229999999997</c:v>
                </c:pt>
                <c:pt idx="2528">
                  <c:v>5.5855160000000001</c:v>
                </c:pt>
                <c:pt idx="2529">
                  <c:v>5.8912420000000001</c:v>
                </c:pt>
                <c:pt idx="2530">
                  <c:v>5.5735960000000002</c:v>
                </c:pt>
                <c:pt idx="2531">
                  <c:v>6.1145180000000003</c:v>
                </c:pt>
                <c:pt idx="2532">
                  <c:v>6.1088310000000003</c:v>
                </c:pt>
                <c:pt idx="2533">
                  <c:v>6.3909229999999999</c:v>
                </c:pt>
                <c:pt idx="2534">
                  <c:v>6.1894470000000004</c:v>
                </c:pt>
                <c:pt idx="2535">
                  <c:v>6.6968040000000002</c:v>
                </c:pt>
                <c:pt idx="2536">
                  <c:v>4.9445119999999996</c:v>
                </c:pt>
                <c:pt idx="2537">
                  <c:v>5.768262</c:v>
                </c:pt>
                <c:pt idx="2538">
                  <c:v>5.9474039999999997</c:v>
                </c:pt>
                <c:pt idx="2539">
                  <c:v>5.543272</c:v>
                </c:pt>
                <c:pt idx="2540">
                  <c:v>5.5820670000000003</c:v>
                </c:pt>
                <c:pt idx="2541">
                  <c:v>5.7928759999999997</c:v>
                </c:pt>
                <c:pt idx="2542">
                  <c:v>5.7490449999999997</c:v>
                </c:pt>
                <c:pt idx="2543">
                  <c:v>6.4611429999999999</c:v>
                </c:pt>
                <c:pt idx="2544">
                  <c:v>6.4249619999999998</c:v>
                </c:pt>
                <c:pt idx="2545">
                  <c:v>6.2673829999999997</c:v>
                </c:pt>
                <c:pt idx="2546">
                  <c:v>6.0824769999999999</c:v>
                </c:pt>
                <c:pt idx="2547">
                  <c:v>6.3928950000000002</c:v>
                </c:pt>
                <c:pt idx="2548">
                  <c:v>6.5993360000000001</c:v>
                </c:pt>
                <c:pt idx="2549">
                  <c:v>6.2425059999999997</c:v>
                </c:pt>
                <c:pt idx="2550">
                  <c:v>6.1233940000000002</c:v>
                </c:pt>
                <c:pt idx="2551">
                  <c:v>5.972321</c:v>
                </c:pt>
                <c:pt idx="2552">
                  <c:v>5.8015239999999997</c:v>
                </c:pt>
                <c:pt idx="2553">
                  <c:v>5.8463669999999999</c:v>
                </c:pt>
                <c:pt idx="2554">
                  <c:v>6.4356879999999999</c:v>
                </c:pt>
                <c:pt idx="2555">
                  <c:v>6.1848330000000002</c:v>
                </c:pt>
                <c:pt idx="2556">
                  <c:v>6.1703380000000001</c:v>
                </c:pt>
                <c:pt idx="2557">
                  <c:v>5.8303770000000004</c:v>
                </c:pt>
                <c:pt idx="2558">
                  <c:v>5.4775470000000004</c:v>
                </c:pt>
                <c:pt idx="2559">
                  <c:v>6.7526590000000004</c:v>
                </c:pt>
                <c:pt idx="2560">
                  <c:v>6.6160040000000002</c:v>
                </c:pt>
                <c:pt idx="2561">
                  <c:v>6.6193200000000001</c:v>
                </c:pt>
                <c:pt idx="2562">
                  <c:v>7.1621949999999996</c:v>
                </c:pt>
                <c:pt idx="2563">
                  <c:v>6.2676290000000003</c:v>
                </c:pt>
                <c:pt idx="2564">
                  <c:v>7.1657209999999996</c:v>
                </c:pt>
                <c:pt idx="2565">
                  <c:v>7.4289170000000002</c:v>
                </c:pt>
                <c:pt idx="2566">
                  <c:v>6.7210460000000003</c:v>
                </c:pt>
                <c:pt idx="2567">
                  <c:v>5.9857649999999998</c:v>
                </c:pt>
                <c:pt idx="2568">
                  <c:v>6.7653949999999998</c:v>
                </c:pt>
                <c:pt idx="2569">
                  <c:v>6.8586340000000003</c:v>
                </c:pt>
                <c:pt idx="2570">
                  <c:v>6.2375379999999998</c:v>
                </c:pt>
                <c:pt idx="2571">
                  <c:v>6.6724629999999996</c:v>
                </c:pt>
                <c:pt idx="2572">
                  <c:v>6.7459009999999999</c:v>
                </c:pt>
                <c:pt idx="2573">
                  <c:v>5.8119699999999996</c:v>
                </c:pt>
                <c:pt idx="2574">
                  <c:v>6.032686</c:v>
                </c:pt>
                <c:pt idx="2575">
                  <c:v>6.0897370000000004</c:v>
                </c:pt>
                <c:pt idx="2576">
                  <c:v>6.7549859999999997</c:v>
                </c:pt>
                <c:pt idx="2577">
                  <c:v>6.2437550000000002</c:v>
                </c:pt>
                <c:pt idx="2578">
                  <c:v>7.0493410000000001</c:v>
                </c:pt>
                <c:pt idx="2579">
                  <c:v>7.2352679999999996</c:v>
                </c:pt>
                <c:pt idx="2580">
                  <c:v>7.6455019999999996</c:v>
                </c:pt>
                <c:pt idx="2581">
                  <c:v>7.1026999999999996</c:v>
                </c:pt>
                <c:pt idx="2582">
                  <c:v>7.700787</c:v>
                </c:pt>
                <c:pt idx="2583">
                  <c:v>8.2946159999999995</c:v>
                </c:pt>
                <c:pt idx="2584">
                  <c:v>7.783849</c:v>
                </c:pt>
                <c:pt idx="2585">
                  <c:v>7.4808960000000004</c:v>
                </c:pt>
                <c:pt idx="2586">
                  <c:v>7.3259239999999997</c:v>
                </c:pt>
                <c:pt idx="2587">
                  <c:v>7.2252609999999997</c:v>
                </c:pt>
                <c:pt idx="2588">
                  <c:v>7.6881899999999996</c:v>
                </c:pt>
                <c:pt idx="2589">
                  <c:v>7.4719360000000004</c:v>
                </c:pt>
                <c:pt idx="2590">
                  <c:v>7.5377549999999998</c:v>
                </c:pt>
                <c:pt idx="2591">
                  <c:v>7.1245370000000001</c:v>
                </c:pt>
                <c:pt idx="2592">
                  <c:v>7.5061970000000002</c:v>
                </c:pt>
                <c:pt idx="2593">
                  <c:v>7.4268260000000001</c:v>
                </c:pt>
                <c:pt idx="2594">
                  <c:v>7.7970649999999999</c:v>
                </c:pt>
                <c:pt idx="2595">
                  <c:v>6.8270679999999997</c:v>
                </c:pt>
                <c:pt idx="2596">
                  <c:v>7.2025690000000004</c:v>
                </c:pt>
                <c:pt idx="2597">
                  <c:v>8.0199350000000003</c:v>
                </c:pt>
                <c:pt idx="2598">
                  <c:v>7.4415329999999997</c:v>
                </c:pt>
                <c:pt idx="2599">
                  <c:v>7.4047239999999999</c:v>
                </c:pt>
                <c:pt idx="2600">
                  <c:v>7.294448</c:v>
                </c:pt>
                <c:pt idx="2601">
                  <c:v>7.6309909999999999</c:v>
                </c:pt>
                <c:pt idx="2602">
                  <c:v>7.5689299999999999</c:v>
                </c:pt>
                <c:pt idx="2603">
                  <c:v>7.4033319999999998</c:v>
                </c:pt>
                <c:pt idx="2604">
                  <c:v>7.9732599999999998</c:v>
                </c:pt>
                <c:pt idx="2605">
                  <c:v>8.0749209999999998</c:v>
                </c:pt>
                <c:pt idx="2606">
                  <c:v>7.5931490000000004</c:v>
                </c:pt>
                <c:pt idx="2607">
                  <c:v>7.6379840000000003</c:v>
                </c:pt>
                <c:pt idx="2608">
                  <c:v>7.7682609999999999</c:v>
                </c:pt>
                <c:pt idx="2609">
                  <c:v>8.1051889999999993</c:v>
                </c:pt>
                <c:pt idx="2610">
                  <c:v>7.5453380000000001</c:v>
                </c:pt>
                <c:pt idx="2611">
                  <c:v>8.0507410000000004</c:v>
                </c:pt>
                <c:pt idx="2612">
                  <c:v>7.7161759999999999</c:v>
                </c:pt>
                <c:pt idx="2613">
                  <c:v>7.9956509999999996</c:v>
                </c:pt>
                <c:pt idx="2614">
                  <c:v>7.8697710000000001</c:v>
                </c:pt>
                <c:pt idx="2615">
                  <c:v>7.2731009999999996</c:v>
                </c:pt>
                <c:pt idx="2616">
                  <c:v>7.032292</c:v>
                </c:pt>
                <c:pt idx="2617">
                  <c:v>8.0868789999999997</c:v>
                </c:pt>
                <c:pt idx="2618">
                  <c:v>7.5395149999999997</c:v>
                </c:pt>
                <c:pt idx="2619">
                  <c:v>6.471679</c:v>
                </c:pt>
                <c:pt idx="2620">
                  <c:v>7.1607839999999996</c:v>
                </c:pt>
                <c:pt idx="2621">
                  <c:v>7.5198609999999997</c:v>
                </c:pt>
                <c:pt idx="2622">
                  <c:v>7.8086580000000003</c:v>
                </c:pt>
                <c:pt idx="2623">
                  <c:v>7.385993</c:v>
                </c:pt>
                <c:pt idx="2624">
                  <c:v>7.6951470000000004</c:v>
                </c:pt>
                <c:pt idx="2625">
                  <c:v>7.6619440000000001</c:v>
                </c:pt>
                <c:pt idx="2626">
                  <c:v>7.8589120000000001</c:v>
                </c:pt>
                <c:pt idx="2627">
                  <c:v>7.534395</c:v>
                </c:pt>
                <c:pt idx="2628">
                  <c:v>6.3411150000000003</c:v>
                </c:pt>
                <c:pt idx="2629">
                  <c:v>7.200437</c:v>
                </c:pt>
                <c:pt idx="2630">
                  <c:v>7.5062170000000004</c:v>
                </c:pt>
                <c:pt idx="2631">
                  <c:v>7.2072060000000002</c:v>
                </c:pt>
                <c:pt idx="2632">
                  <c:v>7.095256</c:v>
                </c:pt>
                <c:pt idx="2633">
                  <c:v>7.5487970000000004</c:v>
                </c:pt>
                <c:pt idx="2634">
                  <c:v>7.5917079999999997</c:v>
                </c:pt>
                <c:pt idx="2635">
                  <c:v>7.6658330000000001</c:v>
                </c:pt>
                <c:pt idx="2636">
                  <c:v>6.6494669999999996</c:v>
                </c:pt>
                <c:pt idx="2637">
                  <c:v>6.5519220000000002</c:v>
                </c:pt>
                <c:pt idx="2638">
                  <c:v>6.4955569999999998</c:v>
                </c:pt>
                <c:pt idx="2639">
                  <c:v>6.9313019999999996</c:v>
                </c:pt>
                <c:pt idx="2640">
                  <c:v>6.3815480000000004</c:v>
                </c:pt>
                <c:pt idx="2641">
                  <c:v>7.5823640000000001</c:v>
                </c:pt>
                <c:pt idx="2642">
                  <c:v>7.3681190000000001</c:v>
                </c:pt>
                <c:pt idx="2643">
                  <c:v>6.5329189999999997</c:v>
                </c:pt>
                <c:pt idx="2644">
                  <c:v>5.6433520000000001</c:v>
                </c:pt>
                <c:pt idx="2645">
                  <c:v>6.9802210000000002</c:v>
                </c:pt>
                <c:pt idx="2646">
                  <c:v>6.2061609999999998</c:v>
                </c:pt>
                <c:pt idx="2647">
                  <c:v>6.2941190000000002</c:v>
                </c:pt>
                <c:pt idx="2648">
                  <c:v>5.6850199999999997</c:v>
                </c:pt>
                <c:pt idx="2649">
                  <c:v>6.6889000000000003</c:v>
                </c:pt>
                <c:pt idx="2650">
                  <c:v>6.905386</c:v>
                </c:pt>
                <c:pt idx="2651">
                  <c:v>6.557652</c:v>
                </c:pt>
                <c:pt idx="2652">
                  <c:v>6.4900869999999999</c:v>
                </c:pt>
                <c:pt idx="2653">
                  <c:v>5.7976679999999998</c:v>
                </c:pt>
                <c:pt idx="2654">
                  <c:v>5.739503</c:v>
                </c:pt>
                <c:pt idx="2655">
                  <c:v>5.4852970000000001</c:v>
                </c:pt>
                <c:pt idx="2656">
                  <c:v>5.9536319999999998</c:v>
                </c:pt>
                <c:pt idx="2657">
                  <c:v>6.9468110000000003</c:v>
                </c:pt>
                <c:pt idx="2658">
                  <c:v>5.9261699999999999</c:v>
                </c:pt>
                <c:pt idx="2659">
                  <c:v>5.428706</c:v>
                </c:pt>
                <c:pt idx="2660">
                  <c:v>5.7614369999999999</c:v>
                </c:pt>
                <c:pt idx="2661">
                  <c:v>5.9142939999999999</c:v>
                </c:pt>
                <c:pt idx="2662">
                  <c:v>6.6608869999999998</c:v>
                </c:pt>
                <c:pt idx="2663">
                  <c:v>5.9478650000000002</c:v>
                </c:pt>
                <c:pt idx="2664">
                  <c:v>5.8126569999999997</c:v>
                </c:pt>
                <c:pt idx="2665">
                  <c:v>6.0039730000000002</c:v>
                </c:pt>
                <c:pt idx="2666">
                  <c:v>5.7724390000000003</c:v>
                </c:pt>
                <c:pt idx="2667">
                  <c:v>5.6852280000000004</c:v>
                </c:pt>
                <c:pt idx="2668">
                  <c:v>5.9812190000000003</c:v>
                </c:pt>
                <c:pt idx="2669">
                  <c:v>5.8082510000000003</c:v>
                </c:pt>
                <c:pt idx="2670">
                  <c:v>5.7196569999999998</c:v>
                </c:pt>
                <c:pt idx="2671">
                  <c:v>6.9645320000000002</c:v>
                </c:pt>
                <c:pt idx="2672">
                  <c:v>6.761565</c:v>
                </c:pt>
                <c:pt idx="2673">
                  <c:v>6.0609739999999999</c:v>
                </c:pt>
                <c:pt idx="2674">
                  <c:v>6.7513110000000003</c:v>
                </c:pt>
                <c:pt idx="2675">
                  <c:v>6.200196</c:v>
                </c:pt>
                <c:pt idx="2676">
                  <c:v>7.2071339999999999</c:v>
                </c:pt>
                <c:pt idx="2677">
                  <c:v>6.2793989999999997</c:v>
                </c:pt>
                <c:pt idx="2678">
                  <c:v>6.4695510000000001</c:v>
                </c:pt>
                <c:pt idx="2679">
                  <c:v>6.5550730000000001</c:v>
                </c:pt>
                <c:pt idx="2680">
                  <c:v>6.303134</c:v>
                </c:pt>
                <c:pt idx="2681">
                  <c:v>6.864331</c:v>
                </c:pt>
                <c:pt idx="2682">
                  <c:v>6.4677420000000003</c:v>
                </c:pt>
                <c:pt idx="2683">
                  <c:v>6.2063550000000003</c:v>
                </c:pt>
                <c:pt idx="2684">
                  <c:v>6.001017</c:v>
                </c:pt>
                <c:pt idx="2685">
                  <c:v>6.7992299999999997</c:v>
                </c:pt>
                <c:pt idx="2686">
                  <c:v>6.8722580000000004</c:v>
                </c:pt>
                <c:pt idx="2687">
                  <c:v>6.0865989999999996</c:v>
                </c:pt>
                <c:pt idx="2688">
                  <c:v>6.686896</c:v>
                </c:pt>
                <c:pt idx="2689">
                  <c:v>6.7019169999999999</c:v>
                </c:pt>
                <c:pt idx="2690">
                  <c:v>5.7331029999999998</c:v>
                </c:pt>
                <c:pt idx="2691">
                  <c:v>6.7574569999999996</c:v>
                </c:pt>
                <c:pt idx="2692">
                  <c:v>7.3222810000000003</c:v>
                </c:pt>
                <c:pt idx="2693">
                  <c:v>6.9874980000000004</c:v>
                </c:pt>
                <c:pt idx="2694">
                  <c:v>6.3448900000000004</c:v>
                </c:pt>
                <c:pt idx="2695">
                  <c:v>6.5255210000000003</c:v>
                </c:pt>
                <c:pt idx="2696">
                  <c:v>6.2009030000000003</c:v>
                </c:pt>
                <c:pt idx="2697">
                  <c:v>5.8956080000000002</c:v>
                </c:pt>
                <c:pt idx="2698">
                  <c:v>6.14405</c:v>
                </c:pt>
                <c:pt idx="2699">
                  <c:v>6.4285959999999998</c:v>
                </c:pt>
                <c:pt idx="2700">
                  <c:v>6.3690600000000002</c:v>
                </c:pt>
                <c:pt idx="2701">
                  <c:v>6.4204670000000004</c:v>
                </c:pt>
                <c:pt idx="2702">
                  <c:v>6.6571939999999996</c:v>
                </c:pt>
                <c:pt idx="2703">
                  <c:v>6.2747820000000001</c:v>
                </c:pt>
                <c:pt idx="2704">
                  <c:v>6.3966510000000003</c:v>
                </c:pt>
                <c:pt idx="2705">
                  <c:v>6.0633210000000002</c:v>
                </c:pt>
                <c:pt idx="2706">
                  <c:v>7.1013109999999999</c:v>
                </c:pt>
                <c:pt idx="2707">
                  <c:v>5.9998570000000004</c:v>
                </c:pt>
                <c:pt idx="2708">
                  <c:v>5.386177</c:v>
                </c:pt>
                <c:pt idx="2709">
                  <c:v>6.4649419999999997</c:v>
                </c:pt>
                <c:pt idx="2710">
                  <c:v>6.2908799999999996</c:v>
                </c:pt>
                <c:pt idx="2711">
                  <c:v>6.5692409999999999</c:v>
                </c:pt>
                <c:pt idx="2712">
                  <c:v>6.2827529999999996</c:v>
                </c:pt>
                <c:pt idx="2713">
                  <c:v>6.1249320000000003</c:v>
                </c:pt>
                <c:pt idx="2714">
                  <c:v>6.0282349999999996</c:v>
                </c:pt>
                <c:pt idx="2715">
                  <c:v>6.3210290000000002</c:v>
                </c:pt>
                <c:pt idx="2716">
                  <c:v>6.879467</c:v>
                </c:pt>
                <c:pt idx="2717">
                  <c:v>6.8278160000000003</c:v>
                </c:pt>
                <c:pt idx="2718">
                  <c:v>5.7082490000000004</c:v>
                </c:pt>
                <c:pt idx="2719">
                  <c:v>5.929335</c:v>
                </c:pt>
                <c:pt idx="2720">
                  <c:v>6.1490330000000002</c:v>
                </c:pt>
                <c:pt idx="2721">
                  <c:v>6.3661529999999997</c:v>
                </c:pt>
                <c:pt idx="2722">
                  <c:v>6.7908970000000002</c:v>
                </c:pt>
                <c:pt idx="2723">
                  <c:v>7.0409480000000002</c:v>
                </c:pt>
                <c:pt idx="2724">
                  <c:v>5.946021</c:v>
                </c:pt>
                <c:pt idx="2725">
                  <c:v>6.1480610000000002</c:v>
                </c:pt>
                <c:pt idx="2726">
                  <c:v>6.859108</c:v>
                </c:pt>
                <c:pt idx="2727">
                  <c:v>6.4873190000000003</c:v>
                </c:pt>
                <c:pt idx="2728">
                  <c:v>6.6224590000000001</c:v>
                </c:pt>
                <c:pt idx="2729">
                  <c:v>5.8273950000000001</c:v>
                </c:pt>
                <c:pt idx="2730">
                  <c:v>6.1014819999999999</c:v>
                </c:pt>
                <c:pt idx="2731">
                  <c:v>5.7868899999999996</c:v>
                </c:pt>
                <c:pt idx="2732">
                  <c:v>6.1654460000000002</c:v>
                </c:pt>
                <c:pt idx="2733">
                  <c:v>6.2274520000000004</c:v>
                </c:pt>
                <c:pt idx="2734">
                  <c:v>5.905697</c:v>
                </c:pt>
                <c:pt idx="2735">
                  <c:v>5.84131</c:v>
                </c:pt>
                <c:pt idx="2736">
                  <c:v>5.8745640000000003</c:v>
                </c:pt>
                <c:pt idx="2737">
                  <c:v>6.2243510000000004</c:v>
                </c:pt>
                <c:pt idx="2738">
                  <c:v>6.4168190000000003</c:v>
                </c:pt>
                <c:pt idx="2739">
                  <c:v>6.3470149999999999</c:v>
                </c:pt>
                <c:pt idx="2740">
                  <c:v>6.2907840000000004</c:v>
                </c:pt>
                <c:pt idx="2741">
                  <c:v>6.5606710000000001</c:v>
                </c:pt>
                <c:pt idx="2742">
                  <c:v>6.8299370000000001</c:v>
                </c:pt>
                <c:pt idx="2743">
                  <c:v>6.5933719999999996</c:v>
                </c:pt>
                <c:pt idx="2744">
                  <c:v>7.4976909999999997</c:v>
                </c:pt>
                <c:pt idx="2745">
                  <c:v>7.5653100000000002</c:v>
                </c:pt>
                <c:pt idx="2746">
                  <c:v>7.7162280000000001</c:v>
                </c:pt>
                <c:pt idx="2747">
                  <c:v>7.8930930000000004</c:v>
                </c:pt>
                <c:pt idx="2748">
                  <c:v>7.0869689999999999</c:v>
                </c:pt>
                <c:pt idx="2749">
                  <c:v>6.1605730000000003</c:v>
                </c:pt>
                <c:pt idx="2750">
                  <c:v>6.8801079999999999</c:v>
                </c:pt>
                <c:pt idx="2751">
                  <c:v>6.7709109999999999</c:v>
                </c:pt>
                <c:pt idx="2752">
                  <c:v>7.9918509999999996</c:v>
                </c:pt>
                <c:pt idx="2753">
                  <c:v>6.818581</c:v>
                </c:pt>
                <c:pt idx="2754">
                  <c:v>7.245749</c:v>
                </c:pt>
                <c:pt idx="2755">
                  <c:v>6.7273860000000001</c:v>
                </c:pt>
                <c:pt idx="2756">
                  <c:v>7.2346240000000002</c:v>
                </c:pt>
                <c:pt idx="2757">
                  <c:v>7.5576999999999996</c:v>
                </c:pt>
                <c:pt idx="2758">
                  <c:v>6.5533999999999999</c:v>
                </c:pt>
                <c:pt idx="2759">
                  <c:v>6.8098559999999999</c:v>
                </c:pt>
                <c:pt idx="2760">
                  <c:v>6.86313</c:v>
                </c:pt>
                <c:pt idx="2761">
                  <c:v>7.1062510000000003</c:v>
                </c:pt>
                <c:pt idx="2762">
                  <c:v>7.0209530000000004</c:v>
                </c:pt>
                <c:pt idx="2763">
                  <c:v>5.945659</c:v>
                </c:pt>
                <c:pt idx="2764">
                  <c:v>6.7030240000000001</c:v>
                </c:pt>
                <c:pt idx="2765">
                  <c:v>7.2902769999999997</c:v>
                </c:pt>
                <c:pt idx="2766">
                  <c:v>6.6541569999999997</c:v>
                </c:pt>
                <c:pt idx="2767">
                  <c:v>6.4451489999999998</c:v>
                </c:pt>
                <c:pt idx="2768">
                  <c:v>6.5238529999999999</c:v>
                </c:pt>
                <c:pt idx="2769">
                  <c:v>6.417662</c:v>
                </c:pt>
                <c:pt idx="2770">
                  <c:v>6.8241250000000004</c:v>
                </c:pt>
                <c:pt idx="2771">
                  <c:v>6.2921230000000001</c:v>
                </c:pt>
                <c:pt idx="2772">
                  <c:v>6.9669299999999996</c:v>
                </c:pt>
                <c:pt idx="2773">
                  <c:v>7.05382</c:v>
                </c:pt>
                <c:pt idx="2774">
                  <c:v>6.5350570000000001</c:v>
                </c:pt>
                <c:pt idx="2775">
                  <c:v>6.7285719999999998</c:v>
                </c:pt>
                <c:pt idx="2776">
                  <c:v>5.6468179999999997</c:v>
                </c:pt>
                <c:pt idx="2777">
                  <c:v>5.525506</c:v>
                </c:pt>
                <c:pt idx="2778">
                  <c:v>5.776815</c:v>
                </c:pt>
                <c:pt idx="2779">
                  <c:v>6.7329559999999997</c:v>
                </c:pt>
                <c:pt idx="2780">
                  <c:v>6.4348479999999997</c:v>
                </c:pt>
                <c:pt idx="2781">
                  <c:v>6.7809699999999999</c:v>
                </c:pt>
                <c:pt idx="2782">
                  <c:v>6.2928839999999999</c:v>
                </c:pt>
                <c:pt idx="2783">
                  <c:v>6.5302610000000003</c:v>
                </c:pt>
                <c:pt idx="2784">
                  <c:v>6.0299019999999999</c:v>
                </c:pt>
                <c:pt idx="2785">
                  <c:v>5.8105859999999998</c:v>
                </c:pt>
                <c:pt idx="2786">
                  <c:v>6.9257499999999999</c:v>
                </c:pt>
                <c:pt idx="2787">
                  <c:v>6.1930509999999996</c:v>
                </c:pt>
                <c:pt idx="2788">
                  <c:v>6.4885739999999998</c:v>
                </c:pt>
                <c:pt idx="2789">
                  <c:v>5.8586539999999996</c:v>
                </c:pt>
                <c:pt idx="2790">
                  <c:v>6.7425329999999999</c:v>
                </c:pt>
                <c:pt idx="2791">
                  <c:v>6.1684060000000001</c:v>
                </c:pt>
                <c:pt idx="2792">
                  <c:v>5.6557490000000001</c:v>
                </c:pt>
                <c:pt idx="2793">
                  <c:v>6.3176129999999997</c:v>
                </c:pt>
                <c:pt idx="2794">
                  <c:v>5.7849500000000003</c:v>
                </c:pt>
                <c:pt idx="2795">
                  <c:v>5.7983960000000003</c:v>
                </c:pt>
                <c:pt idx="2796">
                  <c:v>7.0237150000000002</c:v>
                </c:pt>
                <c:pt idx="2797">
                  <c:v>6.3116529999999997</c:v>
                </c:pt>
                <c:pt idx="2798">
                  <c:v>5.7215410000000002</c:v>
                </c:pt>
                <c:pt idx="2799">
                  <c:v>5.1495670000000002</c:v>
                </c:pt>
                <c:pt idx="2800">
                  <c:v>5.98264</c:v>
                </c:pt>
                <c:pt idx="2801">
                  <c:v>5.9301240000000002</c:v>
                </c:pt>
                <c:pt idx="2802">
                  <c:v>6.527698</c:v>
                </c:pt>
                <c:pt idx="2803">
                  <c:v>6.4319980000000001</c:v>
                </c:pt>
                <c:pt idx="2804">
                  <c:v>6.1882109999999999</c:v>
                </c:pt>
                <c:pt idx="2805">
                  <c:v>6.7539939999999996</c:v>
                </c:pt>
                <c:pt idx="2806">
                  <c:v>5.6311280000000004</c:v>
                </c:pt>
                <c:pt idx="2807">
                  <c:v>5.912236</c:v>
                </c:pt>
                <c:pt idx="2808">
                  <c:v>5.8496509999999997</c:v>
                </c:pt>
                <c:pt idx="2809">
                  <c:v>6.5344819999999997</c:v>
                </c:pt>
                <c:pt idx="2810">
                  <c:v>5.507117</c:v>
                </c:pt>
                <c:pt idx="2811">
                  <c:v>6.6597549999999996</c:v>
                </c:pt>
                <c:pt idx="2812">
                  <c:v>5.9078200000000001</c:v>
                </c:pt>
                <c:pt idx="2813">
                  <c:v>5.9256169999999999</c:v>
                </c:pt>
                <c:pt idx="2814">
                  <c:v>6.5978719999999997</c:v>
                </c:pt>
                <c:pt idx="2815">
                  <c:v>6.3334099999999998</c:v>
                </c:pt>
                <c:pt idx="2816">
                  <c:v>5.6058510000000004</c:v>
                </c:pt>
                <c:pt idx="2817">
                  <c:v>6.8177000000000003</c:v>
                </c:pt>
                <c:pt idx="2818">
                  <c:v>6.047053</c:v>
                </c:pt>
                <c:pt idx="2819">
                  <c:v>6.2101839999999999</c:v>
                </c:pt>
                <c:pt idx="2820">
                  <c:v>6.1992079999999996</c:v>
                </c:pt>
                <c:pt idx="2821">
                  <c:v>6.9954580000000002</c:v>
                </c:pt>
                <c:pt idx="2822">
                  <c:v>6.627675</c:v>
                </c:pt>
                <c:pt idx="2823">
                  <c:v>6.4789190000000003</c:v>
                </c:pt>
                <c:pt idx="2824">
                  <c:v>6.5802990000000001</c:v>
                </c:pt>
                <c:pt idx="2825">
                  <c:v>6.5245939999999996</c:v>
                </c:pt>
                <c:pt idx="2826">
                  <c:v>6.2102069999999996</c:v>
                </c:pt>
                <c:pt idx="2827">
                  <c:v>6.7895700000000003</c:v>
                </c:pt>
                <c:pt idx="2828">
                  <c:v>7.3537210000000002</c:v>
                </c:pt>
                <c:pt idx="2829">
                  <c:v>6.5066519999999999</c:v>
                </c:pt>
                <c:pt idx="2830">
                  <c:v>6.0818349999999999</c:v>
                </c:pt>
                <c:pt idx="2831">
                  <c:v>6.179227</c:v>
                </c:pt>
                <c:pt idx="2832">
                  <c:v>7.2356179999999997</c:v>
                </c:pt>
                <c:pt idx="2833">
                  <c:v>7.002205</c:v>
                </c:pt>
                <c:pt idx="2834">
                  <c:v>7.0038210000000003</c:v>
                </c:pt>
                <c:pt idx="2835">
                  <c:v>6.2182250000000003</c:v>
                </c:pt>
                <c:pt idx="2836">
                  <c:v>7.1866890000000003</c:v>
                </c:pt>
                <c:pt idx="2837">
                  <c:v>6.0387529999999998</c:v>
                </c:pt>
                <c:pt idx="2838">
                  <c:v>6.8239099999999997</c:v>
                </c:pt>
                <c:pt idx="2839">
                  <c:v>7.1050230000000001</c:v>
                </c:pt>
                <c:pt idx="2840">
                  <c:v>6.0898940000000001</c:v>
                </c:pt>
                <c:pt idx="2841">
                  <c:v>6.6928450000000002</c:v>
                </c:pt>
                <c:pt idx="2842">
                  <c:v>7.0645509999999998</c:v>
                </c:pt>
                <c:pt idx="2843">
                  <c:v>6.4550380000000001</c:v>
                </c:pt>
                <c:pt idx="2844">
                  <c:v>6.3667740000000004</c:v>
                </c:pt>
                <c:pt idx="2845">
                  <c:v>6.6094080000000002</c:v>
                </c:pt>
                <c:pt idx="2846">
                  <c:v>7.3321990000000001</c:v>
                </c:pt>
                <c:pt idx="2847">
                  <c:v>6.6943869999999999</c:v>
                </c:pt>
                <c:pt idx="2848">
                  <c:v>6.7684439999999997</c:v>
                </c:pt>
                <c:pt idx="2849">
                  <c:v>7.2283020000000002</c:v>
                </c:pt>
                <c:pt idx="2850">
                  <c:v>6.2683989999999996</c:v>
                </c:pt>
                <c:pt idx="2851">
                  <c:v>6.9103349999999999</c:v>
                </c:pt>
                <c:pt idx="2852">
                  <c:v>6.5324479999999996</c:v>
                </c:pt>
                <c:pt idx="2853">
                  <c:v>6.7517339999999999</c:v>
                </c:pt>
                <c:pt idx="2854">
                  <c:v>6.5637280000000002</c:v>
                </c:pt>
                <c:pt idx="2855">
                  <c:v>7.3113970000000004</c:v>
                </c:pt>
                <c:pt idx="2856">
                  <c:v>7.2398540000000002</c:v>
                </c:pt>
                <c:pt idx="2857">
                  <c:v>7.1057990000000002</c:v>
                </c:pt>
                <c:pt idx="2858">
                  <c:v>6.7218239999999998</c:v>
                </c:pt>
                <c:pt idx="2859">
                  <c:v>7.1793909999999999</c:v>
                </c:pt>
                <c:pt idx="2860">
                  <c:v>7.4488510000000003</c:v>
                </c:pt>
                <c:pt idx="2861">
                  <c:v>6.5489959999999998</c:v>
                </c:pt>
                <c:pt idx="2862">
                  <c:v>6.6556949999999997</c:v>
                </c:pt>
                <c:pt idx="2863">
                  <c:v>5.9093999999999998</c:v>
                </c:pt>
                <c:pt idx="2864">
                  <c:v>7.1429489999999998</c:v>
                </c:pt>
                <c:pt idx="2865">
                  <c:v>6.5060840000000004</c:v>
                </c:pt>
                <c:pt idx="2866">
                  <c:v>5.8642630000000002</c:v>
                </c:pt>
                <c:pt idx="2867">
                  <c:v>6.6837049999999998</c:v>
                </c:pt>
                <c:pt idx="2868">
                  <c:v>6.3036209999999997</c:v>
                </c:pt>
                <c:pt idx="2869">
                  <c:v>6.9216800000000003</c:v>
                </c:pt>
                <c:pt idx="2870">
                  <c:v>6.7445349999999999</c:v>
                </c:pt>
                <c:pt idx="2871">
                  <c:v>6.3041900000000002</c:v>
                </c:pt>
                <c:pt idx="2872">
                  <c:v>6.8567770000000001</c:v>
                </c:pt>
                <c:pt idx="2873">
                  <c:v>6.5803269999999996</c:v>
                </c:pt>
                <c:pt idx="2874">
                  <c:v>7.0429259999999996</c:v>
                </c:pt>
                <c:pt idx="2875">
                  <c:v>6.9123130000000002</c:v>
                </c:pt>
                <c:pt idx="2876">
                  <c:v>6.3988180000000003</c:v>
                </c:pt>
                <c:pt idx="2877">
                  <c:v>7.2111900000000002</c:v>
                </c:pt>
                <c:pt idx="2878">
                  <c:v>6.629543</c:v>
                </c:pt>
                <c:pt idx="2879">
                  <c:v>6.8886240000000001</c:v>
                </c:pt>
                <c:pt idx="2880">
                  <c:v>6.8356190000000003</c:v>
                </c:pt>
                <c:pt idx="2881">
                  <c:v>6.4347300000000001</c:v>
                </c:pt>
                <c:pt idx="2882">
                  <c:v>4.6761840000000001</c:v>
                </c:pt>
                <c:pt idx="2883">
                  <c:v>6.1549659999999999</c:v>
                </c:pt>
                <c:pt idx="2884">
                  <c:v>6.399521</c:v>
                </c:pt>
                <c:pt idx="2885">
                  <c:v>6.4852850000000002</c:v>
                </c:pt>
                <c:pt idx="2886">
                  <c:v>5.5031869999999996</c:v>
                </c:pt>
                <c:pt idx="2887">
                  <c:v>6.5452519999999996</c:v>
                </c:pt>
                <c:pt idx="2888">
                  <c:v>7.5502200000000004</c:v>
                </c:pt>
                <c:pt idx="2889">
                  <c:v>7.599418</c:v>
                </c:pt>
                <c:pt idx="2890">
                  <c:v>6.217174</c:v>
                </c:pt>
                <c:pt idx="2891">
                  <c:v>6.1099379999999996</c:v>
                </c:pt>
                <c:pt idx="2892">
                  <c:v>5.7181389999999999</c:v>
                </c:pt>
                <c:pt idx="2893">
                  <c:v>6.846228</c:v>
                </c:pt>
                <c:pt idx="2894">
                  <c:v>6.3679230000000002</c:v>
                </c:pt>
                <c:pt idx="2895">
                  <c:v>5.3936599999999997</c:v>
                </c:pt>
                <c:pt idx="2896">
                  <c:v>6.2725730000000004</c:v>
                </c:pt>
                <c:pt idx="2897">
                  <c:v>6.2323740000000001</c:v>
                </c:pt>
                <c:pt idx="2898">
                  <c:v>6.5491700000000002</c:v>
                </c:pt>
                <c:pt idx="2899">
                  <c:v>6.9787369999999997</c:v>
                </c:pt>
                <c:pt idx="2900">
                  <c:v>6.56074</c:v>
                </c:pt>
                <c:pt idx="2901">
                  <c:v>6.3373169999999996</c:v>
                </c:pt>
                <c:pt idx="2902">
                  <c:v>6.825005</c:v>
                </c:pt>
                <c:pt idx="2903">
                  <c:v>6.5810690000000003</c:v>
                </c:pt>
                <c:pt idx="2904">
                  <c:v>5.5831929999999996</c:v>
                </c:pt>
                <c:pt idx="2905">
                  <c:v>5.6515870000000001</c:v>
                </c:pt>
                <c:pt idx="2906">
                  <c:v>6.0400600000000004</c:v>
                </c:pt>
                <c:pt idx="2907">
                  <c:v>6.0993199999999996</c:v>
                </c:pt>
                <c:pt idx="2908">
                  <c:v>5.9068620000000003</c:v>
                </c:pt>
                <c:pt idx="2909">
                  <c:v>6.3043290000000001</c:v>
                </c:pt>
                <c:pt idx="2910">
                  <c:v>6.053763</c:v>
                </c:pt>
                <c:pt idx="2911">
                  <c:v>7.1231419999999996</c:v>
                </c:pt>
                <c:pt idx="2912">
                  <c:v>5.3820639999999997</c:v>
                </c:pt>
                <c:pt idx="2913">
                  <c:v>7.2464310000000003</c:v>
                </c:pt>
                <c:pt idx="2914">
                  <c:v>7.0643330000000004</c:v>
                </c:pt>
                <c:pt idx="2915">
                  <c:v>5.7459020000000001</c:v>
                </c:pt>
                <c:pt idx="2916">
                  <c:v>6.443943</c:v>
                </c:pt>
                <c:pt idx="2917">
                  <c:v>6.0892780000000002</c:v>
                </c:pt>
                <c:pt idx="2918">
                  <c:v>6.0112779999999999</c:v>
                </c:pt>
                <c:pt idx="2919">
                  <c:v>5.4778539999999998</c:v>
                </c:pt>
                <c:pt idx="2920">
                  <c:v>6.0558370000000004</c:v>
                </c:pt>
                <c:pt idx="2921">
                  <c:v>6.0587350000000004</c:v>
                </c:pt>
                <c:pt idx="2922">
                  <c:v>5.6240829999999997</c:v>
                </c:pt>
                <c:pt idx="2923">
                  <c:v>6.1949829999999997</c:v>
                </c:pt>
                <c:pt idx="2924">
                  <c:v>6.0255539999999996</c:v>
                </c:pt>
                <c:pt idx="2925">
                  <c:v>5.4088399999999996</c:v>
                </c:pt>
                <c:pt idx="2926">
                  <c:v>6.0425300000000002</c:v>
                </c:pt>
                <c:pt idx="2927">
                  <c:v>4.8102840000000002</c:v>
                </c:pt>
                <c:pt idx="2928">
                  <c:v>5.6189539999999996</c:v>
                </c:pt>
                <c:pt idx="2929">
                  <c:v>6.6734650000000002</c:v>
                </c:pt>
                <c:pt idx="2930">
                  <c:v>6.4981530000000003</c:v>
                </c:pt>
                <c:pt idx="2931">
                  <c:v>6.1433609999999996</c:v>
                </c:pt>
                <c:pt idx="2932">
                  <c:v>5.8921950000000001</c:v>
                </c:pt>
                <c:pt idx="2933">
                  <c:v>6.8592380000000004</c:v>
                </c:pt>
                <c:pt idx="2934">
                  <c:v>6.0186510000000002</c:v>
                </c:pt>
                <c:pt idx="2935">
                  <c:v>5.2700459999999998</c:v>
                </c:pt>
                <c:pt idx="2936">
                  <c:v>5.3389490000000004</c:v>
                </c:pt>
                <c:pt idx="2937">
                  <c:v>5.7145089999999996</c:v>
                </c:pt>
                <c:pt idx="2938">
                  <c:v>6.0097899999999997</c:v>
                </c:pt>
                <c:pt idx="2939">
                  <c:v>5.9094280000000001</c:v>
                </c:pt>
                <c:pt idx="2940">
                  <c:v>6.0646699999999996</c:v>
                </c:pt>
                <c:pt idx="2941">
                  <c:v>5.0032420000000002</c:v>
                </c:pt>
                <c:pt idx="2942">
                  <c:v>5.6912310000000002</c:v>
                </c:pt>
                <c:pt idx="2943">
                  <c:v>5.9755120000000002</c:v>
                </c:pt>
                <c:pt idx="2944">
                  <c:v>5.6720259999999998</c:v>
                </c:pt>
                <c:pt idx="2945">
                  <c:v>5.8453039999999996</c:v>
                </c:pt>
                <c:pt idx="2946">
                  <c:v>6.4479660000000001</c:v>
                </c:pt>
                <c:pt idx="2947">
                  <c:v>6.213279</c:v>
                </c:pt>
                <c:pt idx="2948">
                  <c:v>5.1701829999999998</c:v>
                </c:pt>
                <c:pt idx="2949">
                  <c:v>5.8117669999999997</c:v>
                </c:pt>
                <c:pt idx="2950">
                  <c:v>5.4534200000000004</c:v>
                </c:pt>
                <c:pt idx="2951">
                  <c:v>6.7747960000000003</c:v>
                </c:pt>
                <c:pt idx="2952">
                  <c:v>6.0978380000000003</c:v>
                </c:pt>
                <c:pt idx="2953">
                  <c:v>6.0457989999999997</c:v>
                </c:pt>
                <c:pt idx="2954">
                  <c:v>6.4803059999999997</c:v>
                </c:pt>
                <c:pt idx="2955">
                  <c:v>6.1753090000000004</c:v>
                </c:pt>
                <c:pt idx="2956">
                  <c:v>5.9593230000000004</c:v>
                </c:pt>
                <c:pt idx="2957">
                  <c:v>5.9899870000000002</c:v>
                </c:pt>
                <c:pt idx="2958">
                  <c:v>6.0990469999999997</c:v>
                </c:pt>
                <c:pt idx="2959">
                  <c:v>7.3324639999999999</c:v>
                </c:pt>
                <c:pt idx="2960">
                  <c:v>6.5676889999999997</c:v>
                </c:pt>
                <c:pt idx="2961">
                  <c:v>6.4984250000000001</c:v>
                </c:pt>
                <c:pt idx="2962">
                  <c:v>6.3846249999999998</c:v>
                </c:pt>
                <c:pt idx="2963">
                  <c:v>5.6811689999999997</c:v>
                </c:pt>
                <c:pt idx="2964">
                  <c:v>4.9756499999999999</c:v>
                </c:pt>
                <c:pt idx="2965">
                  <c:v>5.2940649999999998</c:v>
                </c:pt>
                <c:pt idx="2966">
                  <c:v>5.6928869999999998</c:v>
                </c:pt>
                <c:pt idx="2967">
                  <c:v>6.2202989999999998</c:v>
                </c:pt>
                <c:pt idx="2968">
                  <c:v>6.2052990000000001</c:v>
                </c:pt>
                <c:pt idx="2969">
                  <c:v>6.2852940000000004</c:v>
                </c:pt>
                <c:pt idx="2970">
                  <c:v>5.4259110000000002</c:v>
                </c:pt>
                <c:pt idx="2971">
                  <c:v>6.2296750000000003</c:v>
                </c:pt>
                <c:pt idx="2972">
                  <c:v>5.8394519999999996</c:v>
                </c:pt>
                <c:pt idx="2973">
                  <c:v>6.2528779999999999</c:v>
                </c:pt>
                <c:pt idx="2974">
                  <c:v>6.134455</c:v>
                </c:pt>
                <c:pt idx="2975">
                  <c:v>5.892855</c:v>
                </c:pt>
                <c:pt idx="2976">
                  <c:v>5.9372780000000001</c:v>
                </c:pt>
                <c:pt idx="2977">
                  <c:v>6.4559470000000001</c:v>
                </c:pt>
                <c:pt idx="2978">
                  <c:v>6.4679349999999998</c:v>
                </c:pt>
                <c:pt idx="2979">
                  <c:v>5.7445899999999996</c:v>
                </c:pt>
                <c:pt idx="2980">
                  <c:v>5.94238</c:v>
                </c:pt>
                <c:pt idx="2981">
                  <c:v>6.1488950000000004</c:v>
                </c:pt>
                <c:pt idx="2982">
                  <c:v>6.1978770000000001</c:v>
                </c:pt>
                <c:pt idx="2983">
                  <c:v>5.5556179999999999</c:v>
                </c:pt>
                <c:pt idx="2984">
                  <c:v>6.3513830000000002</c:v>
                </c:pt>
                <c:pt idx="2985">
                  <c:v>5.5677599999999998</c:v>
                </c:pt>
                <c:pt idx="2986">
                  <c:v>6.4579599999999999</c:v>
                </c:pt>
                <c:pt idx="2987">
                  <c:v>5.702617</c:v>
                </c:pt>
                <c:pt idx="2988">
                  <c:v>6.1946500000000002</c:v>
                </c:pt>
                <c:pt idx="2989">
                  <c:v>6.6352260000000003</c:v>
                </c:pt>
                <c:pt idx="2990">
                  <c:v>6.6473800000000001</c:v>
                </c:pt>
                <c:pt idx="2991">
                  <c:v>5.2872339999999998</c:v>
                </c:pt>
                <c:pt idx="2992">
                  <c:v>5.3595420000000003</c:v>
                </c:pt>
                <c:pt idx="2993">
                  <c:v>5.5598470000000004</c:v>
                </c:pt>
                <c:pt idx="2994">
                  <c:v>5.8664379999999996</c:v>
                </c:pt>
                <c:pt idx="2995">
                  <c:v>6.6631239999999998</c:v>
                </c:pt>
                <c:pt idx="2996">
                  <c:v>5.3103340000000001</c:v>
                </c:pt>
                <c:pt idx="2997">
                  <c:v>5.8885990000000001</c:v>
                </c:pt>
                <c:pt idx="2998">
                  <c:v>5.2212779999999999</c:v>
                </c:pt>
                <c:pt idx="2999">
                  <c:v>5.4848179999999997</c:v>
                </c:pt>
                <c:pt idx="3000">
                  <c:v>6.498513</c:v>
                </c:pt>
                <c:pt idx="3001">
                  <c:v>5.5908990000000003</c:v>
                </c:pt>
                <c:pt idx="3002">
                  <c:v>5.1870880000000001</c:v>
                </c:pt>
                <c:pt idx="3003">
                  <c:v>6.5320349999999996</c:v>
                </c:pt>
                <c:pt idx="3004">
                  <c:v>5.1393740000000001</c:v>
                </c:pt>
                <c:pt idx="3005">
                  <c:v>6.0037050000000001</c:v>
                </c:pt>
                <c:pt idx="3006">
                  <c:v>6.1240949999999996</c:v>
                </c:pt>
                <c:pt idx="3007">
                  <c:v>5.6242340000000004</c:v>
                </c:pt>
                <c:pt idx="3008">
                  <c:v>6.1967739999999996</c:v>
                </c:pt>
                <c:pt idx="3009">
                  <c:v>5.9335040000000001</c:v>
                </c:pt>
                <c:pt idx="3010">
                  <c:v>6.3180930000000002</c:v>
                </c:pt>
                <c:pt idx="3011">
                  <c:v>6.5332030000000003</c:v>
                </c:pt>
                <c:pt idx="3012">
                  <c:v>6.2898969999999998</c:v>
                </c:pt>
                <c:pt idx="3013">
                  <c:v>6.2210179999999999</c:v>
                </c:pt>
                <c:pt idx="3014">
                  <c:v>5.6043149999999997</c:v>
                </c:pt>
                <c:pt idx="3015">
                  <c:v>6.4736599999999997</c:v>
                </c:pt>
                <c:pt idx="3016">
                  <c:v>6.4787710000000001</c:v>
                </c:pt>
                <c:pt idx="3017">
                  <c:v>6.9014379999999997</c:v>
                </c:pt>
                <c:pt idx="3018">
                  <c:v>5.3521739999999998</c:v>
                </c:pt>
                <c:pt idx="3019">
                  <c:v>5.4175190000000004</c:v>
                </c:pt>
                <c:pt idx="3020">
                  <c:v>6.2237660000000004</c:v>
                </c:pt>
                <c:pt idx="3021">
                  <c:v>6.1590579999999999</c:v>
                </c:pt>
                <c:pt idx="3022">
                  <c:v>6.0686549999999997</c:v>
                </c:pt>
                <c:pt idx="3023">
                  <c:v>6.0765320000000003</c:v>
                </c:pt>
                <c:pt idx="3024">
                  <c:v>6.0535519999999998</c:v>
                </c:pt>
                <c:pt idx="3025">
                  <c:v>6.3590299999999997</c:v>
                </c:pt>
                <c:pt idx="3026">
                  <c:v>5.9821739999999997</c:v>
                </c:pt>
                <c:pt idx="3027">
                  <c:v>5.8206540000000002</c:v>
                </c:pt>
                <c:pt idx="3028">
                  <c:v>5.3342470000000004</c:v>
                </c:pt>
                <c:pt idx="3029">
                  <c:v>5.8349270000000004</c:v>
                </c:pt>
                <c:pt idx="3030">
                  <c:v>6.2987250000000001</c:v>
                </c:pt>
                <c:pt idx="3031">
                  <c:v>6.3930369999999996</c:v>
                </c:pt>
                <c:pt idx="3032">
                  <c:v>6.3001639999999997</c:v>
                </c:pt>
                <c:pt idx="3033">
                  <c:v>6.4097039999999996</c:v>
                </c:pt>
                <c:pt idx="3034">
                  <c:v>7.0606479999999996</c:v>
                </c:pt>
                <c:pt idx="3035">
                  <c:v>5.8061990000000003</c:v>
                </c:pt>
                <c:pt idx="3036">
                  <c:v>6.2837079999999998</c:v>
                </c:pt>
                <c:pt idx="3037">
                  <c:v>6.7164270000000004</c:v>
                </c:pt>
                <c:pt idx="3038">
                  <c:v>6.3600380000000003</c:v>
                </c:pt>
                <c:pt idx="3039">
                  <c:v>6.1359380000000003</c:v>
                </c:pt>
                <c:pt idx="3040">
                  <c:v>5.9129339999999999</c:v>
                </c:pt>
                <c:pt idx="3041">
                  <c:v>6.0940240000000001</c:v>
                </c:pt>
                <c:pt idx="3042">
                  <c:v>5.541906</c:v>
                </c:pt>
                <c:pt idx="3043">
                  <c:v>6.2285899999999996</c:v>
                </c:pt>
                <c:pt idx="3044">
                  <c:v>6.9204629999999998</c:v>
                </c:pt>
                <c:pt idx="3045">
                  <c:v>6.7126840000000003</c:v>
                </c:pt>
                <c:pt idx="3046">
                  <c:v>5.9709750000000001</c:v>
                </c:pt>
                <c:pt idx="3047">
                  <c:v>6.0837830000000004</c:v>
                </c:pt>
                <c:pt idx="3048">
                  <c:v>6.7341170000000004</c:v>
                </c:pt>
                <c:pt idx="3049">
                  <c:v>7.7658240000000003</c:v>
                </c:pt>
                <c:pt idx="3050">
                  <c:v>6.6518769999999998</c:v>
                </c:pt>
                <c:pt idx="3051">
                  <c:v>5.9992809999999999</c:v>
                </c:pt>
                <c:pt idx="3052">
                  <c:v>6.5391300000000001</c:v>
                </c:pt>
                <c:pt idx="3053">
                  <c:v>6.0998950000000001</c:v>
                </c:pt>
                <c:pt idx="3054">
                  <c:v>6.9712630000000004</c:v>
                </c:pt>
                <c:pt idx="3055">
                  <c:v>6.5365460000000004</c:v>
                </c:pt>
                <c:pt idx="3056">
                  <c:v>6.1649200000000004</c:v>
                </c:pt>
                <c:pt idx="3057">
                  <c:v>6.389894</c:v>
                </c:pt>
                <c:pt idx="3058">
                  <c:v>5.9357559999999996</c:v>
                </c:pt>
                <c:pt idx="3059">
                  <c:v>5.9341090000000003</c:v>
                </c:pt>
                <c:pt idx="3060">
                  <c:v>6.6591389999999997</c:v>
                </c:pt>
                <c:pt idx="3061">
                  <c:v>6.0599059999999998</c:v>
                </c:pt>
                <c:pt idx="3062">
                  <c:v>5.7463769999999998</c:v>
                </c:pt>
                <c:pt idx="3063">
                  <c:v>6.059132</c:v>
                </c:pt>
                <c:pt idx="3064">
                  <c:v>6.3243989999999997</c:v>
                </c:pt>
                <c:pt idx="3065">
                  <c:v>6.8401990000000001</c:v>
                </c:pt>
                <c:pt idx="3066">
                  <c:v>6.2664809999999997</c:v>
                </c:pt>
                <c:pt idx="3067">
                  <c:v>6.8294090000000001</c:v>
                </c:pt>
                <c:pt idx="3068">
                  <c:v>6.6844799999999998</c:v>
                </c:pt>
                <c:pt idx="3069">
                  <c:v>5.8911769999999999</c:v>
                </c:pt>
                <c:pt idx="3070">
                  <c:v>6.4350639999999997</c:v>
                </c:pt>
                <c:pt idx="3071">
                  <c:v>5.9563119999999996</c:v>
                </c:pt>
                <c:pt idx="3072">
                  <c:v>5.6851370000000001</c:v>
                </c:pt>
                <c:pt idx="3073">
                  <c:v>5.8626490000000002</c:v>
                </c:pt>
                <c:pt idx="3074">
                  <c:v>6.5449719999999996</c:v>
                </c:pt>
                <c:pt idx="3075">
                  <c:v>6.1694440000000004</c:v>
                </c:pt>
                <c:pt idx="3076">
                  <c:v>6.5320580000000001</c:v>
                </c:pt>
                <c:pt idx="3077">
                  <c:v>5.8356750000000002</c:v>
                </c:pt>
                <c:pt idx="3078">
                  <c:v>5.9223840000000001</c:v>
                </c:pt>
                <c:pt idx="3079">
                  <c:v>6.7616949999999996</c:v>
                </c:pt>
                <c:pt idx="3080">
                  <c:v>5.9078160000000004</c:v>
                </c:pt>
                <c:pt idx="3081">
                  <c:v>6.1597809999999997</c:v>
                </c:pt>
                <c:pt idx="3082">
                  <c:v>6.0963130000000003</c:v>
                </c:pt>
                <c:pt idx="3083">
                  <c:v>5.2525639999999996</c:v>
                </c:pt>
                <c:pt idx="3084">
                  <c:v>5.829879</c:v>
                </c:pt>
                <c:pt idx="3085">
                  <c:v>6.1352979999999997</c:v>
                </c:pt>
                <c:pt idx="3086">
                  <c:v>6.7601279999999999</c:v>
                </c:pt>
                <c:pt idx="3087">
                  <c:v>5.9500979999999997</c:v>
                </c:pt>
                <c:pt idx="3088">
                  <c:v>5.2200350000000002</c:v>
                </c:pt>
                <c:pt idx="3089">
                  <c:v>5.8615019999999998</c:v>
                </c:pt>
                <c:pt idx="3090">
                  <c:v>6.0048329999999996</c:v>
                </c:pt>
                <c:pt idx="3091">
                  <c:v>5.6466919999999998</c:v>
                </c:pt>
                <c:pt idx="3092">
                  <c:v>5.966208</c:v>
                </c:pt>
                <c:pt idx="3093">
                  <c:v>7.5686429999999998</c:v>
                </c:pt>
                <c:pt idx="3094">
                  <c:v>6.9696259999999999</c:v>
                </c:pt>
                <c:pt idx="3095">
                  <c:v>6.9832720000000004</c:v>
                </c:pt>
                <c:pt idx="3096">
                  <c:v>6.6808399999999999</c:v>
                </c:pt>
                <c:pt idx="3097">
                  <c:v>6.2861510000000003</c:v>
                </c:pt>
                <c:pt idx="3098">
                  <c:v>6.609693</c:v>
                </c:pt>
                <c:pt idx="3099">
                  <c:v>6.4246860000000003</c:v>
                </c:pt>
                <c:pt idx="3100">
                  <c:v>6.7404289999999998</c:v>
                </c:pt>
                <c:pt idx="3101">
                  <c:v>6.4845490000000003</c:v>
                </c:pt>
                <c:pt idx="3102">
                  <c:v>6.1450509999999996</c:v>
                </c:pt>
                <c:pt idx="3103">
                  <c:v>6.2265829999999998</c:v>
                </c:pt>
                <c:pt idx="3104">
                  <c:v>6.5495710000000003</c:v>
                </c:pt>
                <c:pt idx="3105">
                  <c:v>6.9601899999999999</c:v>
                </c:pt>
                <c:pt idx="3106">
                  <c:v>6.8385590000000001</c:v>
                </c:pt>
                <c:pt idx="3107">
                  <c:v>7.2197800000000001</c:v>
                </c:pt>
                <c:pt idx="3108">
                  <c:v>7.8429789999999997</c:v>
                </c:pt>
                <c:pt idx="3109">
                  <c:v>7.9628420000000002</c:v>
                </c:pt>
                <c:pt idx="3110">
                  <c:v>7.116689</c:v>
                </c:pt>
                <c:pt idx="3111">
                  <c:v>8.3841339999999995</c:v>
                </c:pt>
                <c:pt idx="3112">
                  <c:v>8.9455810000000007</c:v>
                </c:pt>
                <c:pt idx="3113">
                  <c:v>9.6441859999999995</c:v>
                </c:pt>
                <c:pt idx="3114">
                  <c:v>8.1364409999999996</c:v>
                </c:pt>
                <c:pt idx="3115">
                  <c:v>8.7237620000000007</c:v>
                </c:pt>
                <c:pt idx="3116">
                  <c:v>8.2207699999999999</c:v>
                </c:pt>
                <c:pt idx="3117">
                  <c:v>8.4688630000000007</c:v>
                </c:pt>
                <c:pt idx="3118">
                  <c:v>8.0641999999999996</c:v>
                </c:pt>
                <c:pt idx="3119">
                  <c:v>8.6064369999999997</c:v>
                </c:pt>
                <c:pt idx="3120">
                  <c:v>7.3005950000000004</c:v>
                </c:pt>
                <c:pt idx="3121">
                  <c:v>7.6522209999999999</c:v>
                </c:pt>
                <c:pt idx="3122">
                  <c:v>7.849151</c:v>
                </c:pt>
                <c:pt idx="3123">
                  <c:v>7.1104560000000001</c:v>
                </c:pt>
                <c:pt idx="3124">
                  <c:v>6.5228140000000003</c:v>
                </c:pt>
                <c:pt idx="3125">
                  <c:v>5.2370289999999997</c:v>
                </c:pt>
                <c:pt idx="3126">
                  <c:v>6.7379509999999998</c:v>
                </c:pt>
                <c:pt idx="3127">
                  <c:v>6.8706139999999998</c:v>
                </c:pt>
                <c:pt idx="3128">
                  <c:v>6.8169909999999998</c:v>
                </c:pt>
                <c:pt idx="3129">
                  <c:v>6.9005070000000002</c:v>
                </c:pt>
                <c:pt idx="3130">
                  <c:v>7.2056269999999998</c:v>
                </c:pt>
                <c:pt idx="3131">
                  <c:v>7.1950260000000004</c:v>
                </c:pt>
                <c:pt idx="3132">
                  <c:v>6.6274980000000001</c:v>
                </c:pt>
                <c:pt idx="3133">
                  <c:v>7.3065509999999998</c:v>
                </c:pt>
                <c:pt idx="3134">
                  <c:v>7.0635310000000002</c:v>
                </c:pt>
                <c:pt idx="3135">
                  <c:v>6.5755949999999999</c:v>
                </c:pt>
                <c:pt idx="3136">
                  <c:v>7.413754</c:v>
                </c:pt>
                <c:pt idx="3137">
                  <c:v>6.0621289999999997</c:v>
                </c:pt>
                <c:pt idx="3138">
                  <c:v>6.715471</c:v>
                </c:pt>
                <c:pt idx="3139">
                  <c:v>6.6177020000000004</c:v>
                </c:pt>
                <c:pt idx="3140">
                  <c:v>6.4106930000000002</c:v>
                </c:pt>
                <c:pt idx="3141">
                  <c:v>6.4523390000000003</c:v>
                </c:pt>
                <c:pt idx="3142">
                  <c:v>6.4899899999999997</c:v>
                </c:pt>
                <c:pt idx="3143">
                  <c:v>7.0555680000000001</c:v>
                </c:pt>
                <c:pt idx="3144">
                  <c:v>6.8389499999999996</c:v>
                </c:pt>
                <c:pt idx="3145">
                  <c:v>7.151243</c:v>
                </c:pt>
                <c:pt idx="3146">
                  <c:v>6.6086499999999999</c:v>
                </c:pt>
                <c:pt idx="3147">
                  <c:v>7.3847160000000001</c:v>
                </c:pt>
                <c:pt idx="3148">
                  <c:v>7.311706</c:v>
                </c:pt>
                <c:pt idx="3149">
                  <c:v>7.7551480000000002</c:v>
                </c:pt>
                <c:pt idx="3150">
                  <c:v>8.0027709999999992</c:v>
                </c:pt>
                <c:pt idx="3151">
                  <c:v>7.275137</c:v>
                </c:pt>
                <c:pt idx="3152">
                  <c:v>7.5890320000000004</c:v>
                </c:pt>
                <c:pt idx="3153">
                  <c:v>8.4324370000000002</c:v>
                </c:pt>
                <c:pt idx="3154">
                  <c:v>7.4164300000000001</c:v>
                </c:pt>
                <c:pt idx="3155">
                  <c:v>7.7655919999999998</c:v>
                </c:pt>
                <c:pt idx="3156">
                  <c:v>8.1306060000000002</c:v>
                </c:pt>
                <c:pt idx="3157">
                  <c:v>7.8866209999999999</c:v>
                </c:pt>
                <c:pt idx="3158">
                  <c:v>7.2253059999999998</c:v>
                </c:pt>
                <c:pt idx="3159">
                  <c:v>7.6410359999999997</c:v>
                </c:pt>
                <c:pt idx="3160">
                  <c:v>7.4048220000000002</c:v>
                </c:pt>
                <c:pt idx="3161">
                  <c:v>7.6570720000000003</c:v>
                </c:pt>
                <c:pt idx="3162">
                  <c:v>8.0756809999999994</c:v>
                </c:pt>
                <c:pt idx="3163">
                  <c:v>7.977328</c:v>
                </c:pt>
                <c:pt idx="3164">
                  <c:v>7.0626920000000002</c:v>
                </c:pt>
                <c:pt idx="3165">
                  <c:v>8.0212160000000008</c:v>
                </c:pt>
                <c:pt idx="3166">
                  <c:v>7.6738309999999998</c:v>
                </c:pt>
                <c:pt idx="3167">
                  <c:v>7.7809419999999996</c:v>
                </c:pt>
                <c:pt idx="3168">
                  <c:v>7.8476280000000003</c:v>
                </c:pt>
                <c:pt idx="3169">
                  <c:v>7.8474719999999998</c:v>
                </c:pt>
                <c:pt idx="3170">
                  <c:v>8.1171720000000001</c:v>
                </c:pt>
                <c:pt idx="3171">
                  <c:v>7.3658299999999999</c:v>
                </c:pt>
                <c:pt idx="3172">
                  <c:v>7.775576</c:v>
                </c:pt>
                <c:pt idx="3173">
                  <c:v>7.4799569999999997</c:v>
                </c:pt>
                <c:pt idx="3174">
                  <c:v>7.8559340000000004</c:v>
                </c:pt>
                <c:pt idx="3175">
                  <c:v>8.0825600000000009</c:v>
                </c:pt>
                <c:pt idx="3176">
                  <c:v>7.8961949999999996</c:v>
                </c:pt>
                <c:pt idx="3177">
                  <c:v>7.4738759999999997</c:v>
                </c:pt>
                <c:pt idx="3178">
                  <c:v>7.4225459999999996</c:v>
                </c:pt>
                <c:pt idx="3179">
                  <c:v>7.855423</c:v>
                </c:pt>
                <c:pt idx="3180">
                  <c:v>8.149184</c:v>
                </c:pt>
                <c:pt idx="3181">
                  <c:v>7.6004480000000001</c:v>
                </c:pt>
                <c:pt idx="3182">
                  <c:v>7.7507000000000001</c:v>
                </c:pt>
                <c:pt idx="3183">
                  <c:v>8.0488400000000002</c:v>
                </c:pt>
                <c:pt idx="3184">
                  <c:v>7.4494439999999997</c:v>
                </c:pt>
                <c:pt idx="3185">
                  <c:v>7.7890980000000001</c:v>
                </c:pt>
                <c:pt idx="3186">
                  <c:v>7.806019</c:v>
                </c:pt>
                <c:pt idx="3187">
                  <c:v>8.0088369999999998</c:v>
                </c:pt>
                <c:pt idx="3188">
                  <c:v>7.4897289999999996</c:v>
                </c:pt>
                <c:pt idx="3189">
                  <c:v>8.0377019999999995</c:v>
                </c:pt>
                <c:pt idx="3190">
                  <c:v>7.5196129999999997</c:v>
                </c:pt>
                <c:pt idx="3191">
                  <c:v>7.7425850000000001</c:v>
                </c:pt>
                <c:pt idx="3192">
                  <c:v>7.6457829999999998</c:v>
                </c:pt>
                <c:pt idx="3193">
                  <c:v>8.2404659999999996</c:v>
                </c:pt>
                <c:pt idx="3194">
                  <c:v>7.9653090000000004</c:v>
                </c:pt>
                <c:pt idx="3195">
                  <c:v>6.9394400000000003</c:v>
                </c:pt>
                <c:pt idx="3196">
                  <c:v>7.5741519999999998</c:v>
                </c:pt>
                <c:pt idx="3197">
                  <c:v>7.6998499999999996</c:v>
                </c:pt>
                <c:pt idx="3198">
                  <c:v>8.3802249999999994</c:v>
                </c:pt>
                <c:pt idx="3199">
                  <c:v>7.84307</c:v>
                </c:pt>
                <c:pt idx="3200">
                  <c:v>7.7102430000000002</c:v>
                </c:pt>
                <c:pt idx="3201">
                  <c:v>7.564864</c:v>
                </c:pt>
                <c:pt idx="3202">
                  <c:v>6.6836159999999998</c:v>
                </c:pt>
                <c:pt idx="3203">
                  <c:v>7.448118</c:v>
                </c:pt>
                <c:pt idx="3204">
                  <c:v>7.3547859999999998</c:v>
                </c:pt>
                <c:pt idx="3205">
                  <c:v>7.9654340000000001</c:v>
                </c:pt>
                <c:pt idx="3206">
                  <c:v>6.8195139999999999</c:v>
                </c:pt>
                <c:pt idx="3207">
                  <c:v>7.1239730000000003</c:v>
                </c:pt>
                <c:pt idx="3208">
                  <c:v>7.4730239999999997</c:v>
                </c:pt>
                <c:pt idx="3209">
                  <c:v>7.8246570000000002</c:v>
                </c:pt>
                <c:pt idx="3210">
                  <c:v>7.4405380000000001</c:v>
                </c:pt>
                <c:pt idx="3211">
                  <c:v>7.5073449999999999</c:v>
                </c:pt>
                <c:pt idx="3212">
                  <c:v>7.5314079999999999</c:v>
                </c:pt>
                <c:pt idx="3213">
                  <c:v>6.6808949999999996</c:v>
                </c:pt>
                <c:pt idx="3214">
                  <c:v>6.9498559999999996</c:v>
                </c:pt>
                <c:pt idx="3215">
                  <c:v>7.033455</c:v>
                </c:pt>
                <c:pt idx="3216">
                  <c:v>7.9014319999999998</c:v>
                </c:pt>
                <c:pt idx="3217">
                  <c:v>8.0059020000000007</c:v>
                </c:pt>
                <c:pt idx="3218">
                  <c:v>7.2709419999999998</c:v>
                </c:pt>
                <c:pt idx="3219">
                  <c:v>7.503355</c:v>
                </c:pt>
                <c:pt idx="3220">
                  <c:v>7.2786799999999996</c:v>
                </c:pt>
                <c:pt idx="3221">
                  <c:v>7.4955999999999996</c:v>
                </c:pt>
                <c:pt idx="3222">
                  <c:v>7.485061</c:v>
                </c:pt>
                <c:pt idx="3223">
                  <c:v>7.6317779999999997</c:v>
                </c:pt>
                <c:pt idx="3224">
                  <c:v>7.5892289999999996</c:v>
                </c:pt>
                <c:pt idx="3225">
                  <c:v>7.1593819999999999</c:v>
                </c:pt>
                <c:pt idx="3226">
                  <c:v>7.9338860000000002</c:v>
                </c:pt>
                <c:pt idx="3227">
                  <c:v>7.3738960000000002</c:v>
                </c:pt>
                <c:pt idx="3228">
                  <c:v>7.5471110000000001</c:v>
                </c:pt>
                <c:pt idx="3229">
                  <c:v>7.0722399999999999</c:v>
                </c:pt>
                <c:pt idx="3230">
                  <c:v>7.5628029999999997</c:v>
                </c:pt>
                <c:pt idx="3231">
                  <c:v>7.7937209999999997</c:v>
                </c:pt>
                <c:pt idx="3232">
                  <c:v>7.9896969999999996</c:v>
                </c:pt>
                <c:pt idx="3233">
                  <c:v>7.8168949999999997</c:v>
                </c:pt>
                <c:pt idx="3234">
                  <c:v>7.63483</c:v>
                </c:pt>
                <c:pt idx="3235">
                  <c:v>8.1161449999999995</c:v>
                </c:pt>
                <c:pt idx="3236">
                  <c:v>7.7959899999999998</c:v>
                </c:pt>
                <c:pt idx="3237">
                  <c:v>8.0265039999999992</c:v>
                </c:pt>
                <c:pt idx="3238">
                  <c:v>7.9010699999999998</c:v>
                </c:pt>
                <c:pt idx="3239">
                  <c:v>7.8351430000000004</c:v>
                </c:pt>
                <c:pt idx="3240">
                  <c:v>7.3168049999999996</c:v>
                </c:pt>
                <c:pt idx="3241">
                  <c:v>7.4097200000000001</c:v>
                </c:pt>
                <c:pt idx="3242">
                  <c:v>7.5167710000000003</c:v>
                </c:pt>
                <c:pt idx="3243">
                  <c:v>7.7916470000000002</c:v>
                </c:pt>
                <c:pt idx="3244">
                  <c:v>7.533182</c:v>
                </c:pt>
                <c:pt idx="3245">
                  <c:v>7.9769079999999999</c:v>
                </c:pt>
                <c:pt idx="3246">
                  <c:v>8.0206169999999997</c:v>
                </c:pt>
                <c:pt idx="3247">
                  <c:v>7.8781230000000004</c:v>
                </c:pt>
                <c:pt idx="3248">
                  <c:v>8.3116269999999997</c:v>
                </c:pt>
                <c:pt idx="3249">
                  <c:v>7.2743869999999999</c:v>
                </c:pt>
                <c:pt idx="3250">
                  <c:v>7.6996460000000004</c:v>
                </c:pt>
                <c:pt idx="3251">
                  <c:v>7.4092549999999999</c:v>
                </c:pt>
                <c:pt idx="3252">
                  <c:v>7.2817369999999997</c:v>
                </c:pt>
                <c:pt idx="3253">
                  <c:v>7.5957460000000001</c:v>
                </c:pt>
                <c:pt idx="3254">
                  <c:v>7.4710869999999998</c:v>
                </c:pt>
                <c:pt idx="3255">
                  <c:v>7.4137969999999997</c:v>
                </c:pt>
                <c:pt idx="3256">
                  <c:v>7.7823450000000003</c:v>
                </c:pt>
                <c:pt idx="3257">
                  <c:v>7.5974449999999996</c:v>
                </c:pt>
                <c:pt idx="3258">
                  <c:v>7.7446999999999999</c:v>
                </c:pt>
                <c:pt idx="3259">
                  <c:v>7.3387690000000001</c:v>
                </c:pt>
                <c:pt idx="3260">
                  <c:v>7.6980649999999997</c:v>
                </c:pt>
                <c:pt idx="3261">
                  <c:v>8.4342649999999999</c:v>
                </c:pt>
                <c:pt idx="3262">
                  <c:v>7.6812449999999997</c:v>
                </c:pt>
                <c:pt idx="3263">
                  <c:v>7.2551129999999997</c:v>
                </c:pt>
                <c:pt idx="3264">
                  <c:v>7.6621699999999997</c:v>
                </c:pt>
                <c:pt idx="3265">
                  <c:v>7.57362</c:v>
                </c:pt>
                <c:pt idx="3266">
                  <c:v>8.3280700000000003</c:v>
                </c:pt>
                <c:pt idx="3267">
                  <c:v>8.926952</c:v>
                </c:pt>
                <c:pt idx="3268">
                  <c:v>8.0994609999999998</c:v>
                </c:pt>
                <c:pt idx="3269">
                  <c:v>8.5404389999999992</c:v>
                </c:pt>
                <c:pt idx="3270">
                  <c:v>8.2728450000000002</c:v>
                </c:pt>
                <c:pt idx="3271">
                  <c:v>8.1070600000000006</c:v>
                </c:pt>
                <c:pt idx="3272">
                  <c:v>7.4036559999999998</c:v>
                </c:pt>
                <c:pt idx="3273">
                  <c:v>8.1324749999999995</c:v>
                </c:pt>
                <c:pt idx="3274">
                  <c:v>7.9414220000000002</c:v>
                </c:pt>
                <c:pt idx="3275">
                  <c:v>7.419314</c:v>
                </c:pt>
                <c:pt idx="3276">
                  <c:v>7.6191259999999996</c:v>
                </c:pt>
                <c:pt idx="3277">
                  <c:v>7.0432350000000001</c:v>
                </c:pt>
                <c:pt idx="3278">
                  <c:v>7.1862870000000001</c:v>
                </c:pt>
                <c:pt idx="3279">
                  <c:v>7.2264679999999997</c:v>
                </c:pt>
                <c:pt idx="3280">
                  <c:v>7.8180630000000004</c:v>
                </c:pt>
                <c:pt idx="3281">
                  <c:v>7.8029120000000001</c:v>
                </c:pt>
                <c:pt idx="3282">
                  <c:v>7.8757159999999997</c:v>
                </c:pt>
                <c:pt idx="3283">
                  <c:v>7.4358500000000003</c:v>
                </c:pt>
                <c:pt idx="3284">
                  <c:v>7.1947070000000002</c:v>
                </c:pt>
                <c:pt idx="3285">
                  <c:v>7.423457</c:v>
                </c:pt>
                <c:pt idx="3286">
                  <c:v>7.4909790000000003</c:v>
                </c:pt>
                <c:pt idx="3287">
                  <c:v>7.5503660000000004</c:v>
                </c:pt>
                <c:pt idx="3288">
                  <c:v>7.1111250000000004</c:v>
                </c:pt>
                <c:pt idx="3289">
                  <c:v>7.4971810000000003</c:v>
                </c:pt>
                <c:pt idx="3290">
                  <c:v>7.0235589999999997</c:v>
                </c:pt>
                <c:pt idx="3291">
                  <c:v>8.1416529999999998</c:v>
                </c:pt>
                <c:pt idx="3292">
                  <c:v>7.5483269999999996</c:v>
                </c:pt>
                <c:pt idx="3293">
                  <c:v>7.6818340000000003</c:v>
                </c:pt>
                <c:pt idx="3294">
                  <c:v>7.4926050000000002</c:v>
                </c:pt>
                <c:pt idx="3295">
                  <c:v>8.0461179999999999</c:v>
                </c:pt>
                <c:pt idx="3296">
                  <c:v>7.4088589999999996</c:v>
                </c:pt>
                <c:pt idx="3297">
                  <c:v>7.911524</c:v>
                </c:pt>
                <c:pt idx="3298">
                  <c:v>7.5995819999999998</c:v>
                </c:pt>
                <c:pt idx="3299">
                  <c:v>7.2905620000000004</c:v>
                </c:pt>
                <c:pt idx="3300">
                  <c:v>7.1802080000000004</c:v>
                </c:pt>
                <c:pt idx="3301">
                  <c:v>7.3740949999999996</c:v>
                </c:pt>
                <c:pt idx="3302">
                  <c:v>6.1641940000000002</c:v>
                </c:pt>
                <c:pt idx="3303">
                  <c:v>7.3245139999999997</c:v>
                </c:pt>
                <c:pt idx="3304">
                  <c:v>7.5997750000000002</c:v>
                </c:pt>
                <c:pt idx="3305">
                  <c:v>7.6023899999999998</c:v>
                </c:pt>
                <c:pt idx="3306">
                  <c:v>7.415921</c:v>
                </c:pt>
                <c:pt idx="3307">
                  <c:v>7.9435349999999998</c:v>
                </c:pt>
                <c:pt idx="3308">
                  <c:v>7.2589199999999998</c:v>
                </c:pt>
                <c:pt idx="3309">
                  <c:v>7.6923199999999996</c:v>
                </c:pt>
                <c:pt idx="3310">
                  <c:v>7.5649670000000002</c:v>
                </c:pt>
                <c:pt idx="3311">
                  <c:v>7.3475679999999999</c:v>
                </c:pt>
                <c:pt idx="3312">
                  <c:v>7.2991609999999998</c:v>
                </c:pt>
                <c:pt idx="3313">
                  <c:v>6.9607900000000003</c:v>
                </c:pt>
                <c:pt idx="3314">
                  <c:v>7.5380960000000004</c:v>
                </c:pt>
                <c:pt idx="3315">
                  <c:v>7.3909859999999998</c:v>
                </c:pt>
                <c:pt idx="3316">
                  <c:v>5.3372080000000004</c:v>
                </c:pt>
                <c:pt idx="3317">
                  <c:v>5.4290719999999997</c:v>
                </c:pt>
                <c:pt idx="3318">
                  <c:v>6.0839080000000001</c:v>
                </c:pt>
                <c:pt idx="3319">
                  <c:v>5.9356840000000002</c:v>
                </c:pt>
                <c:pt idx="3320">
                  <c:v>6.0686720000000003</c:v>
                </c:pt>
                <c:pt idx="3321">
                  <c:v>5.5305280000000003</c:v>
                </c:pt>
                <c:pt idx="3322">
                  <c:v>5.2741540000000002</c:v>
                </c:pt>
                <c:pt idx="3323">
                  <c:v>5.7230970000000001</c:v>
                </c:pt>
                <c:pt idx="3324">
                  <c:v>4.786467</c:v>
                </c:pt>
                <c:pt idx="3325">
                  <c:v>5.5706040000000003</c:v>
                </c:pt>
                <c:pt idx="3326">
                  <c:v>6.604279</c:v>
                </c:pt>
                <c:pt idx="3327">
                  <c:v>5.8625350000000003</c:v>
                </c:pt>
                <c:pt idx="3328">
                  <c:v>5.9011300000000002</c:v>
                </c:pt>
                <c:pt idx="3329">
                  <c:v>5.8492170000000003</c:v>
                </c:pt>
                <c:pt idx="3330">
                  <c:v>6.6557620000000002</c:v>
                </c:pt>
                <c:pt idx="3331">
                  <c:v>6.077464</c:v>
                </c:pt>
                <c:pt idx="3332">
                  <c:v>6.1755589999999998</c:v>
                </c:pt>
                <c:pt idx="3333">
                  <c:v>6.507682</c:v>
                </c:pt>
                <c:pt idx="3334">
                  <c:v>6.2897930000000004</c:v>
                </c:pt>
                <c:pt idx="3335">
                  <c:v>5.4771580000000002</c:v>
                </c:pt>
                <c:pt idx="3336">
                  <c:v>5.9138000000000002</c:v>
                </c:pt>
                <c:pt idx="3337">
                  <c:v>5.9685249999999996</c:v>
                </c:pt>
                <c:pt idx="3338">
                  <c:v>5.9372379999999998</c:v>
                </c:pt>
                <c:pt idx="3339">
                  <c:v>5.8927560000000003</c:v>
                </c:pt>
                <c:pt idx="3340">
                  <c:v>5.3811419999999996</c:v>
                </c:pt>
                <c:pt idx="3341">
                  <c:v>6.9402699999999999</c:v>
                </c:pt>
                <c:pt idx="3342">
                  <c:v>6.3728699999999998</c:v>
                </c:pt>
                <c:pt idx="3343">
                  <c:v>6.2177899999999999</c:v>
                </c:pt>
                <c:pt idx="3344">
                  <c:v>5.9974800000000004</c:v>
                </c:pt>
                <c:pt idx="3345">
                  <c:v>6.1463580000000002</c:v>
                </c:pt>
                <c:pt idx="3346">
                  <c:v>5.5557840000000001</c:v>
                </c:pt>
                <c:pt idx="3347">
                  <c:v>6.0585820000000004</c:v>
                </c:pt>
                <c:pt idx="3348">
                  <c:v>6.2858159999999996</c:v>
                </c:pt>
                <c:pt idx="3349">
                  <c:v>5.8762569999999998</c:v>
                </c:pt>
                <c:pt idx="3350">
                  <c:v>6.274845</c:v>
                </c:pt>
                <c:pt idx="3351">
                  <c:v>6.2310160000000003</c:v>
                </c:pt>
                <c:pt idx="3352">
                  <c:v>6.2761050000000003</c:v>
                </c:pt>
                <c:pt idx="3353">
                  <c:v>6.2018979999999999</c:v>
                </c:pt>
                <c:pt idx="3354">
                  <c:v>6.0744150000000001</c:v>
                </c:pt>
                <c:pt idx="3355">
                  <c:v>6.0064679999999999</c:v>
                </c:pt>
                <c:pt idx="3356">
                  <c:v>6.248672</c:v>
                </c:pt>
                <c:pt idx="3357">
                  <c:v>5.800732</c:v>
                </c:pt>
                <c:pt idx="3358">
                  <c:v>6.0633179999999998</c:v>
                </c:pt>
                <c:pt idx="3359">
                  <c:v>5.5122289999999996</c:v>
                </c:pt>
                <c:pt idx="3360">
                  <c:v>5.8325440000000004</c:v>
                </c:pt>
                <c:pt idx="3361">
                  <c:v>5.8903319999999999</c:v>
                </c:pt>
                <c:pt idx="3362">
                  <c:v>5.7239579999999997</c:v>
                </c:pt>
                <c:pt idx="3363">
                  <c:v>5.660342</c:v>
                </c:pt>
                <c:pt idx="3364">
                  <c:v>5.3277130000000001</c:v>
                </c:pt>
                <c:pt idx="3365">
                  <c:v>6.3033200000000003</c:v>
                </c:pt>
                <c:pt idx="3366">
                  <c:v>6.4061409999999999</c:v>
                </c:pt>
                <c:pt idx="3367">
                  <c:v>5.947235</c:v>
                </c:pt>
                <c:pt idx="3368">
                  <c:v>5.7746620000000002</c:v>
                </c:pt>
                <c:pt idx="3369">
                  <c:v>5.2117779999999998</c:v>
                </c:pt>
                <c:pt idx="3370">
                  <c:v>6.6970130000000001</c:v>
                </c:pt>
                <c:pt idx="3371">
                  <c:v>5.8795479999999998</c:v>
                </c:pt>
                <c:pt idx="3372">
                  <c:v>6.1340690000000002</c:v>
                </c:pt>
                <c:pt idx="3373">
                  <c:v>6.2561419999999996</c:v>
                </c:pt>
                <c:pt idx="3374">
                  <c:v>6.5725230000000003</c:v>
                </c:pt>
                <c:pt idx="3375">
                  <c:v>6.1974239999999998</c:v>
                </c:pt>
                <c:pt idx="3376">
                  <c:v>6.0114470000000004</c:v>
                </c:pt>
                <c:pt idx="3377">
                  <c:v>6.6278639999999998</c:v>
                </c:pt>
                <c:pt idx="3378">
                  <c:v>6.5516889999999997</c:v>
                </c:pt>
                <c:pt idx="3379">
                  <c:v>5.3241949999999996</c:v>
                </c:pt>
                <c:pt idx="3380">
                  <c:v>6.3851490000000002</c:v>
                </c:pt>
                <c:pt idx="3381">
                  <c:v>6.7522320000000002</c:v>
                </c:pt>
                <c:pt idx="3382">
                  <c:v>6.5821769999999997</c:v>
                </c:pt>
                <c:pt idx="3383">
                  <c:v>6.7685649999999997</c:v>
                </c:pt>
                <c:pt idx="3384">
                  <c:v>5.886387</c:v>
                </c:pt>
                <c:pt idx="3385">
                  <c:v>6.57585</c:v>
                </c:pt>
                <c:pt idx="3386">
                  <c:v>6.1222490000000001</c:v>
                </c:pt>
                <c:pt idx="3387">
                  <c:v>5.598382</c:v>
                </c:pt>
                <c:pt idx="3388">
                  <c:v>6.0187359999999996</c:v>
                </c:pt>
                <c:pt idx="3389">
                  <c:v>5.8019540000000003</c:v>
                </c:pt>
                <c:pt idx="3390">
                  <c:v>5.8427889999999998</c:v>
                </c:pt>
                <c:pt idx="3391">
                  <c:v>6.0608529999999998</c:v>
                </c:pt>
                <c:pt idx="3392">
                  <c:v>5.172148</c:v>
                </c:pt>
                <c:pt idx="3393">
                  <c:v>6.5268670000000002</c:v>
                </c:pt>
                <c:pt idx="3394">
                  <c:v>6.1047770000000003</c:v>
                </c:pt>
                <c:pt idx="3395">
                  <c:v>5.9183370000000002</c:v>
                </c:pt>
                <c:pt idx="3396">
                  <c:v>6.3724590000000001</c:v>
                </c:pt>
                <c:pt idx="3397">
                  <c:v>7.100638</c:v>
                </c:pt>
                <c:pt idx="3398">
                  <c:v>6.4874809999999998</c:v>
                </c:pt>
                <c:pt idx="3399">
                  <c:v>7.1453790000000001</c:v>
                </c:pt>
                <c:pt idx="3400">
                  <c:v>5.6671860000000001</c:v>
                </c:pt>
                <c:pt idx="3401">
                  <c:v>6.2404289999999998</c:v>
                </c:pt>
                <c:pt idx="3402">
                  <c:v>6.9403249999999996</c:v>
                </c:pt>
                <c:pt idx="3403">
                  <c:v>6.3112409999999999</c:v>
                </c:pt>
                <c:pt idx="3404">
                  <c:v>5.6637430000000002</c:v>
                </c:pt>
                <c:pt idx="3405">
                  <c:v>6.3695620000000002</c:v>
                </c:pt>
                <c:pt idx="3406">
                  <c:v>6.5919220000000003</c:v>
                </c:pt>
                <c:pt idx="3407">
                  <c:v>5.3270670000000004</c:v>
                </c:pt>
                <c:pt idx="3408">
                  <c:v>6.0246139999999997</c:v>
                </c:pt>
                <c:pt idx="3409">
                  <c:v>5.7872700000000004</c:v>
                </c:pt>
                <c:pt idx="3410">
                  <c:v>5.852633</c:v>
                </c:pt>
                <c:pt idx="3411">
                  <c:v>6.299423</c:v>
                </c:pt>
                <c:pt idx="3412">
                  <c:v>6.2794970000000001</c:v>
                </c:pt>
                <c:pt idx="3413">
                  <c:v>5.8486979999999997</c:v>
                </c:pt>
                <c:pt idx="3414">
                  <c:v>5.7346820000000003</c:v>
                </c:pt>
                <c:pt idx="3415">
                  <c:v>5.2981350000000003</c:v>
                </c:pt>
                <c:pt idx="3416">
                  <c:v>5.6663550000000003</c:v>
                </c:pt>
                <c:pt idx="3417">
                  <c:v>5.2047189999999999</c:v>
                </c:pt>
                <c:pt idx="3418">
                  <c:v>6.0203660000000001</c:v>
                </c:pt>
                <c:pt idx="3419">
                  <c:v>6.4164810000000001</c:v>
                </c:pt>
                <c:pt idx="3420">
                  <c:v>6.5869</c:v>
                </c:pt>
                <c:pt idx="3421">
                  <c:v>6.0075159999999999</c:v>
                </c:pt>
                <c:pt idx="3422">
                  <c:v>6.2177759999999997</c:v>
                </c:pt>
                <c:pt idx="3423">
                  <c:v>6.074484</c:v>
                </c:pt>
                <c:pt idx="3424">
                  <c:v>5.4705389999999996</c:v>
                </c:pt>
                <c:pt idx="3425">
                  <c:v>6.3983549999999996</c:v>
                </c:pt>
                <c:pt idx="3426">
                  <c:v>5.33772</c:v>
                </c:pt>
                <c:pt idx="3427">
                  <c:v>6.2552810000000001</c:v>
                </c:pt>
                <c:pt idx="3428">
                  <c:v>5.6901739999999998</c:v>
                </c:pt>
                <c:pt idx="3429">
                  <c:v>6.1967689999999997</c:v>
                </c:pt>
                <c:pt idx="3430">
                  <c:v>6.1106379999999998</c:v>
                </c:pt>
                <c:pt idx="3431">
                  <c:v>6.3810250000000002</c:v>
                </c:pt>
                <c:pt idx="3432">
                  <c:v>6.1680190000000001</c:v>
                </c:pt>
                <c:pt idx="3433">
                  <c:v>5.7541710000000004</c:v>
                </c:pt>
                <c:pt idx="3434">
                  <c:v>6.7395589999999999</c:v>
                </c:pt>
                <c:pt idx="3435">
                  <c:v>5.5320039999999997</c:v>
                </c:pt>
                <c:pt idx="3436">
                  <c:v>5.7917940000000003</c:v>
                </c:pt>
                <c:pt idx="3437">
                  <c:v>6.4700600000000001</c:v>
                </c:pt>
                <c:pt idx="3438">
                  <c:v>5.4169450000000001</c:v>
                </c:pt>
                <c:pt idx="3439">
                  <c:v>6.2658379999999996</c:v>
                </c:pt>
                <c:pt idx="3440">
                  <c:v>5.8592089999999999</c:v>
                </c:pt>
                <c:pt idx="3441">
                  <c:v>5.3191990000000002</c:v>
                </c:pt>
                <c:pt idx="3442">
                  <c:v>5.8686999999999996</c:v>
                </c:pt>
                <c:pt idx="3443">
                  <c:v>6.3591939999999996</c:v>
                </c:pt>
                <c:pt idx="3444">
                  <c:v>5.5965749999999996</c:v>
                </c:pt>
                <c:pt idx="3445">
                  <c:v>7.6486179999999999</c:v>
                </c:pt>
                <c:pt idx="3446">
                  <c:v>6.8889079999999998</c:v>
                </c:pt>
                <c:pt idx="3447">
                  <c:v>6.7603489999999997</c:v>
                </c:pt>
                <c:pt idx="3448">
                  <c:v>5.6597479999999996</c:v>
                </c:pt>
                <c:pt idx="3449">
                  <c:v>6.0667010000000001</c:v>
                </c:pt>
                <c:pt idx="3450">
                  <c:v>6.2752850000000002</c:v>
                </c:pt>
                <c:pt idx="3451">
                  <c:v>6.8775219999999999</c:v>
                </c:pt>
                <c:pt idx="3452">
                  <c:v>6.0316660000000004</c:v>
                </c:pt>
                <c:pt idx="3453">
                  <c:v>5.9423700000000004</c:v>
                </c:pt>
                <c:pt idx="3454">
                  <c:v>6.0142170000000004</c:v>
                </c:pt>
                <c:pt idx="3455">
                  <c:v>5.9936389999999999</c:v>
                </c:pt>
                <c:pt idx="3456">
                  <c:v>6.2138559999999998</c:v>
                </c:pt>
                <c:pt idx="3457">
                  <c:v>5.9515760000000002</c:v>
                </c:pt>
                <c:pt idx="3458">
                  <c:v>6.3342419999999997</c:v>
                </c:pt>
                <c:pt idx="3459">
                  <c:v>5.7511400000000004</c:v>
                </c:pt>
                <c:pt idx="3460">
                  <c:v>6.4262709999999998</c:v>
                </c:pt>
                <c:pt idx="3461">
                  <c:v>6.1699900000000003</c:v>
                </c:pt>
                <c:pt idx="3462">
                  <c:v>5.7244219999999997</c:v>
                </c:pt>
                <c:pt idx="3463">
                  <c:v>6.5145600000000004</c:v>
                </c:pt>
                <c:pt idx="3464">
                  <c:v>5.3711609999999999</c:v>
                </c:pt>
                <c:pt idx="3465">
                  <c:v>5.6563800000000004</c:v>
                </c:pt>
                <c:pt idx="3466">
                  <c:v>6.6453860000000002</c:v>
                </c:pt>
                <c:pt idx="3467">
                  <c:v>6.5830659999999996</c:v>
                </c:pt>
                <c:pt idx="3468">
                  <c:v>6.0453400000000004</c:v>
                </c:pt>
                <c:pt idx="3469">
                  <c:v>5.5947279999999999</c:v>
                </c:pt>
                <c:pt idx="3470">
                  <c:v>5.4036049999999998</c:v>
                </c:pt>
                <c:pt idx="3471">
                  <c:v>6.4911490000000001</c:v>
                </c:pt>
                <c:pt idx="3472">
                  <c:v>6.2662469999999999</c:v>
                </c:pt>
                <c:pt idx="3473">
                  <c:v>6.404706</c:v>
                </c:pt>
                <c:pt idx="3474">
                  <c:v>5.9272159999999996</c:v>
                </c:pt>
                <c:pt idx="3475">
                  <c:v>5.4003839999999999</c:v>
                </c:pt>
                <c:pt idx="3476">
                  <c:v>4.9109480000000003</c:v>
                </c:pt>
                <c:pt idx="3477">
                  <c:v>6.0075669999999999</c:v>
                </c:pt>
                <c:pt idx="3478">
                  <c:v>5.3431069999999998</c:v>
                </c:pt>
                <c:pt idx="3479">
                  <c:v>5.6874820000000001</c:v>
                </c:pt>
                <c:pt idx="3480">
                  <c:v>6.4343329999999996</c:v>
                </c:pt>
                <c:pt idx="3481">
                  <c:v>5.6747589999999999</c:v>
                </c:pt>
                <c:pt idx="3482">
                  <c:v>5.5019580000000001</c:v>
                </c:pt>
                <c:pt idx="3483">
                  <c:v>6.0083479999999998</c:v>
                </c:pt>
                <c:pt idx="3484">
                  <c:v>5.5904410000000002</c:v>
                </c:pt>
                <c:pt idx="3485">
                  <c:v>5.3731489999999997</c:v>
                </c:pt>
                <c:pt idx="3486">
                  <c:v>6.0787990000000001</c:v>
                </c:pt>
                <c:pt idx="3487">
                  <c:v>4.9419459999999997</c:v>
                </c:pt>
                <c:pt idx="3488">
                  <c:v>5.4536530000000001</c:v>
                </c:pt>
                <c:pt idx="3489">
                  <c:v>5.9548870000000003</c:v>
                </c:pt>
                <c:pt idx="3490">
                  <c:v>5.8827509999999998</c:v>
                </c:pt>
                <c:pt idx="3491">
                  <c:v>6.3110540000000004</c:v>
                </c:pt>
                <c:pt idx="3492">
                  <c:v>6.1248449999999997</c:v>
                </c:pt>
                <c:pt idx="3493">
                  <c:v>6.17699</c:v>
                </c:pt>
                <c:pt idx="3494">
                  <c:v>5.7808999999999999</c:v>
                </c:pt>
                <c:pt idx="3495">
                  <c:v>5.5944909999999997</c:v>
                </c:pt>
                <c:pt idx="3496">
                  <c:v>6.596978</c:v>
                </c:pt>
                <c:pt idx="3497">
                  <c:v>6.364058</c:v>
                </c:pt>
                <c:pt idx="3498">
                  <c:v>6.2257999999999996</c:v>
                </c:pt>
                <c:pt idx="3499">
                  <c:v>5.7462559999999998</c:v>
                </c:pt>
                <c:pt idx="3500">
                  <c:v>6.2525829999999996</c:v>
                </c:pt>
                <c:pt idx="3501">
                  <c:v>6.2799069999999997</c:v>
                </c:pt>
                <c:pt idx="3502">
                  <c:v>6.2902189999999996</c:v>
                </c:pt>
                <c:pt idx="3503">
                  <c:v>5.7731529999999998</c:v>
                </c:pt>
                <c:pt idx="3504">
                  <c:v>5.6051229999999999</c:v>
                </c:pt>
                <c:pt idx="3505">
                  <c:v>5.7149799999999997</c:v>
                </c:pt>
                <c:pt idx="3506">
                  <c:v>5.7540529999999999</c:v>
                </c:pt>
                <c:pt idx="3507">
                  <c:v>6.2320739999999999</c:v>
                </c:pt>
                <c:pt idx="3508">
                  <c:v>5.811985</c:v>
                </c:pt>
                <c:pt idx="3509">
                  <c:v>5.5115340000000002</c:v>
                </c:pt>
                <c:pt idx="3510">
                  <c:v>5.6653840000000004</c:v>
                </c:pt>
                <c:pt idx="3511">
                  <c:v>5.9263940000000002</c:v>
                </c:pt>
                <c:pt idx="3512">
                  <c:v>6.1944939999999997</c:v>
                </c:pt>
                <c:pt idx="3513">
                  <c:v>6.0375290000000001</c:v>
                </c:pt>
                <c:pt idx="3514">
                  <c:v>5.8634199999999996</c:v>
                </c:pt>
                <c:pt idx="3515">
                  <c:v>5.9420999999999999</c:v>
                </c:pt>
                <c:pt idx="3516">
                  <c:v>5.9098670000000002</c:v>
                </c:pt>
                <c:pt idx="3517">
                  <c:v>5.9937189999999996</c:v>
                </c:pt>
                <c:pt idx="3518">
                  <c:v>6.1520450000000002</c:v>
                </c:pt>
                <c:pt idx="3519">
                  <c:v>5.6605650000000001</c:v>
                </c:pt>
                <c:pt idx="3520">
                  <c:v>6.0094880000000002</c:v>
                </c:pt>
                <c:pt idx="3521">
                  <c:v>6.3754150000000003</c:v>
                </c:pt>
                <c:pt idx="3522">
                  <c:v>5.3402229999999999</c:v>
                </c:pt>
                <c:pt idx="3523">
                  <c:v>6.696237</c:v>
                </c:pt>
                <c:pt idx="3524">
                  <c:v>6.0273899999999996</c:v>
                </c:pt>
                <c:pt idx="3525">
                  <c:v>6.111008</c:v>
                </c:pt>
                <c:pt idx="3526">
                  <c:v>5.942704</c:v>
                </c:pt>
                <c:pt idx="3527">
                  <c:v>5.5026020000000004</c:v>
                </c:pt>
                <c:pt idx="3528">
                  <c:v>5.0180699999999998</c:v>
                </c:pt>
                <c:pt idx="3529">
                  <c:v>5.7103859999999997</c:v>
                </c:pt>
                <c:pt idx="3530">
                  <c:v>5.4366130000000004</c:v>
                </c:pt>
                <c:pt idx="3531">
                  <c:v>5.4973210000000003</c:v>
                </c:pt>
                <c:pt idx="3532">
                  <c:v>5.6040159999999997</c:v>
                </c:pt>
                <c:pt idx="3533">
                  <c:v>6.3321339999999999</c:v>
                </c:pt>
                <c:pt idx="3534">
                  <c:v>5.8034670000000004</c:v>
                </c:pt>
                <c:pt idx="3535">
                  <c:v>5.1055359999999999</c:v>
                </c:pt>
                <c:pt idx="3536">
                  <c:v>5.5648059999999999</c:v>
                </c:pt>
                <c:pt idx="3537">
                  <c:v>5.7888149999999996</c:v>
                </c:pt>
                <c:pt idx="3538">
                  <c:v>6.1880170000000003</c:v>
                </c:pt>
                <c:pt idx="3539">
                  <c:v>5.342123</c:v>
                </c:pt>
                <c:pt idx="3540">
                  <c:v>6.0364089999999999</c:v>
                </c:pt>
                <c:pt idx="3541">
                  <c:v>5.9663740000000001</c:v>
                </c:pt>
                <c:pt idx="3542">
                  <c:v>5.7206260000000002</c:v>
                </c:pt>
                <c:pt idx="3543">
                  <c:v>6.5691499999999996</c:v>
                </c:pt>
                <c:pt idx="3544">
                  <c:v>5.6441910000000002</c:v>
                </c:pt>
                <c:pt idx="3545">
                  <c:v>5.9096070000000003</c:v>
                </c:pt>
                <c:pt idx="3546">
                  <c:v>6.3144400000000003</c:v>
                </c:pt>
                <c:pt idx="3547">
                  <c:v>6.4371369999999999</c:v>
                </c:pt>
                <c:pt idx="3548">
                  <c:v>5.4153120000000001</c:v>
                </c:pt>
                <c:pt idx="3549">
                  <c:v>6.0995879999999998</c:v>
                </c:pt>
                <c:pt idx="3550">
                  <c:v>6.2228820000000002</c:v>
                </c:pt>
                <c:pt idx="3551">
                  <c:v>6.4917350000000003</c:v>
                </c:pt>
                <c:pt idx="3552">
                  <c:v>6.2514289999999999</c:v>
                </c:pt>
                <c:pt idx="3553">
                  <c:v>5.6043989999999999</c:v>
                </c:pt>
                <c:pt idx="3554">
                  <c:v>5.6692010000000002</c:v>
                </c:pt>
                <c:pt idx="3555">
                  <c:v>6.3361499999999999</c:v>
                </c:pt>
                <c:pt idx="3556">
                  <c:v>6.1630120000000002</c:v>
                </c:pt>
                <c:pt idx="3557">
                  <c:v>5.3143320000000003</c:v>
                </c:pt>
                <c:pt idx="3558">
                  <c:v>6.5644119999999999</c:v>
                </c:pt>
                <c:pt idx="3559">
                  <c:v>5.9159449999999998</c:v>
                </c:pt>
                <c:pt idx="3560">
                  <c:v>5.3844019999999997</c:v>
                </c:pt>
                <c:pt idx="3561">
                  <c:v>6.1042399999999999</c:v>
                </c:pt>
                <c:pt idx="3562">
                  <c:v>5.545045</c:v>
                </c:pt>
                <c:pt idx="3563">
                  <c:v>5.1197270000000001</c:v>
                </c:pt>
                <c:pt idx="3564">
                  <c:v>4.7913160000000001</c:v>
                </c:pt>
                <c:pt idx="3565">
                  <c:v>5.9941490000000002</c:v>
                </c:pt>
                <c:pt idx="3566">
                  <c:v>5.779115</c:v>
                </c:pt>
                <c:pt idx="3567">
                  <c:v>5.7661550000000004</c:v>
                </c:pt>
                <c:pt idx="3568">
                  <c:v>5.5603499999999997</c:v>
                </c:pt>
                <c:pt idx="3569">
                  <c:v>5.983263</c:v>
                </c:pt>
                <c:pt idx="3570">
                  <c:v>5.7650370000000004</c:v>
                </c:pt>
                <c:pt idx="3571">
                  <c:v>5.8918929999999996</c:v>
                </c:pt>
                <c:pt idx="3572">
                  <c:v>6.0663080000000003</c:v>
                </c:pt>
                <c:pt idx="3573">
                  <c:v>4.7756379999999998</c:v>
                </c:pt>
                <c:pt idx="3574">
                  <c:v>5.1771770000000004</c:v>
                </c:pt>
                <c:pt idx="3575">
                  <c:v>6.2660489999999998</c:v>
                </c:pt>
                <c:pt idx="3576">
                  <c:v>4.7335560000000001</c:v>
                </c:pt>
                <c:pt idx="3577">
                  <c:v>5.1434879999999996</c:v>
                </c:pt>
                <c:pt idx="3578">
                  <c:v>5.6364400000000003</c:v>
                </c:pt>
                <c:pt idx="3579">
                  <c:v>5.3164020000000001</c:v>
                </c:pt>
                <c:pt idx="3580">
                  <c:v>6.0632200000000003</c:v>
                </c:pt>
                <c:pt idx="3581">
                  <c:v>5.9361009999999998</c:v>
                </c:pt>
                <c:pt idx="3582">
                  <c:v>5.3830470000000004</c:v>
                </c:pt>
                <c:pt idx="3583">
                  <c:v>6.6891530000000001</c:v>
                </c:pt>
                <c:pt idx="3584">
                  <c:v>5.3931560000000003</c:v>
                </c:pt>
                <c:pt idx="3585">
                  <c:v>5.8671660000000001</c:v>
                </c:pt>
                <c:pt idx="3586">
                  <c:v>5.4330499999999997</c:v>
                </c:pt>
                <c:pt idx="3587">
                  <c:v>5.3919730000000001</c:v>
                </c:pt>
                <c:pt idx="3588">
                  <c:v>6.082166</c:v>
                </c:pt>
                <c:pt idx="3589">
                  <c:v>5.8123880000000003</c:v>
                </c:pt>
                <c:pt idx="3590">
                  <c:v>5.8356490000000001</c:v>
                </c:pt>
                <c:pt idx="3591">
                  <c:v>5.374555</c:v>
                </c:pt>
                <c:pt idx="3592">
                  <c:v>5.7689529999999998</c:v>
                </c:pt>
                <c:pt idx="3593">
                  <c:v>5.9239980000000001</c:v>
                </c:pt>
                <c:pt idx="3594">
                  <c:v>5.9620069999999998</c:v>
                </c:pt>
                <c:pt idx="3595">
                  <c:v>6.6179430000000004</c:v>
                </c:pt>
                <c:pt idx="3596">
                  <c:v>5.876722</c:v>
                </c:pt>
                <c:pt idx="3597">
                  <c:v>5.915978</c:v>
                </c:pt>
                <c:pt idx="3598">
                  <c:v>5.4596090000000004</c:v>
                </c:pt>
                <c:pt idx="3599">
                  <c:v>5.7618419999999997</c:v>
                </c:pt>
                <c:pt idx="3600">
                  <c:v>5.3427059999999997</c:v>
                </c:pt>
                <c:pt idx="3601">
                  <c:v>6.4637029999999998</c:v>
                </c:pt>
                <c:pt idx="3602">
                  <c:v>5.6077139999999996</c:v>
                </c:pt>
                <c:pt idx="3603">
                  <c:v>5.8908370000000003</c:v>
                </c:pt>
                <c:pt idx="3604">
                  <c:v>5.7864440000000004</c:v>
                </c:pt>
                <c:pt idx="3605">
                  <c:v>5.9281439999999996</c:v>
                </c:pt>
                <c:pt idx="3606">
                  <c:v>5.7473400000000003</c:v>
                </c:pt>
                <c:pt idx="3607">
                  <c:v>6.052022</c:v>
                </c:pt>
                <c:pt idx="3608">
                  <c:v>6.002472</c:v>
                </c:pt>
                <c:pt idx="3609">
                  <c:v>5.7884169999999999</c:v>
                </c:pt>
                <c:pt idx="3610">
                  <c:v>6.0376770000000004</c:v>
                </c:pt>
                <c:pt idx="3611">
                  <c:v>5.8905919999999998</c:v>
                </c:pt>
                <c:pt idx="3612">
                  <c:v>5.4800719999999998</c:v>
                </c:pt>
                <c:pt idx="3613">
                  <c:v>5.382288</c:v>
                </c:pt>
                <c:pt idx="3614">
                  <c:v>6.7042260000000002</c:v>
                </c:pt>
                <c:pt idx="3615">
                  <c:v>6.0871510000000004</c:v>
                </c:pt>
                <c:pt idx="3616">
                  <c:v>5.0693720000000004</c:v>
                </c:pt>
                <c:pt idx="3617">
                  <c:v>5.881507</c:v>
                </c:pt>
                <c:pt idx="3618">
                  <c:v>6.1988640000000004</c:v>
                </c:pt>
                <c:pt idx="3619">
                  <c:v>5.849469</c:v>
                </c:pt>
                <c:pt idx="3620">
                  <c:v>5.1307739999999997</c:v>
                </c:pt>
                <c:pt idx="3621">
                  <c:v>5.904166</c:v>
                </c:pt>
                <c:pt idx="3622">
                  <c:v>5.824916</c:v>
                </c:pt>
                <c:pt idx="3623">
                  <c:v>6.3650159999999998</c:v>
                </c:pt>
                <c:pt idx="3624">
                  <c:v>6.0326700000000004</c:v>
                </c:pt>
                <c:pt idx="3625">
                  <c:v>5.7050169999999998</c:v>
                </c:pt>
                <c:pt idx="3626">
                  <c:v>6.264176</c:v>
                </c:pt>
                <c:pt idx="3627">
                  <c:v>5.6524289999999997</c:v>
                </c:pt>
                <c:pt idx="3628">
                  <c:v>5.5930569999999999</c:v>
                </c:pt>
                <c:pt idx="3629">
                  <c:v>5.0241379999999998</c:v>
                </c:pt>
                <c:pt idx="3630">
                  <c:v>5.7636120000000002</c:v>
                </c:pt>
                <c:pt idx="3631">
                  <c:v>6.0510590000000004</c:v>
                </c:pt>
                <c:pt idx="3632">
                  <c:v>6.1648820000000004</c:v>
                </c:pt>
                <c:pt idx="3633">
                  <c:v>6.5473400000000002</c:v>
                </c:pt>
                <c:pt idx="3634">
                  <c:v>6.312201</c:v>
                </c:pt>
                <c:pt idx="3635">
                  <c:v>6.5286569999999999</c:v>
                </c:pt>
                <c:pt idx="3636">
                  <c:v>5.5211880000000004</c:v>
                </c:pt>
                <c:pt idx="3637">
                  <c:v>6.1635679999999997</c:v>
                </c:pt>
                <c:pt idx="3638">
                  <c:v>5.6682100000000002</c:v>
                </c:pt>
                <c:pt idx="3639">
                  <c:v>5.8844859999999999</c:v>
                </c:pt>
                <c:pt idx="3640">
                  <c:v>4.4548579999999998</c:v>
                </c:pt>
                <c:pt idx="3641">
                  <c:v>6.2028340000000002</c:v>
                </c:pt>
                <c:pt idx="3642">
                  <c:v>6.113588</c:v>
                </c:pt>
                <c:pt idx="3643">
                  <c:v>6.296265</c:v>
                </c:pt>
                <c:pt idx="3644">
                  <c:v>5.8995939999999996</c:v>
                </c:pt>
                <c:pt idx="3645">
                  <c:v>5.8444079999999996</c:v>
                </c:pt>
                <c:pt idx="3646">
                  <c:v>6.0040310000000003</c:v>
                </c:pt>
                <c:pt idx="3647">
                  <c:v>5.7191219999999996</c:v>
                </c:pt>
                <c:pt idx="3648">
                  <c:v>5.6985570000000001</c:v>
                </c:pt>
                <c:pt idx="3649">
                  <c:v>4.5944010000000004</c:v>
                </c:pt>
                <c:pt idx="3650">
                  <c:v>5.1108130000000003</c:v>
                </c:pt>
                <c:pt idx="3651">
                  <c:v>6.0241559999999996</c:v>
                </c:pt>
                <c:pt idx="3652">
                  <c:v>5.8273169999999999</c:v>
                </c:pt>
                <c:pt idx="3653">
                  <c:v>6.3575850000000003</c:v>
                </c:pt>
                <c:pt idx="3654">
                  <c:v>5.8614430000000004</c:v>
                </c:pt>
                <c:pt idx="3655">
                  <c:v>6.0920310000000004</c:v>
                </c:pt>
                <c:pt idx="3656">
                  <c:v>6.0559019999999997</c:v>
                </c:pt>
                <c:pt idx="3657">
                  <c:v>5.4275130000000003</c:v>
                </c:pt>
                <c:pt idx="3658">
                  <c:v>5.7607530000000002</c:v>
                </c:pt>
                <c:pt idx="3659">
                  <c:v>6.2566769999999998</c:v>
                </c:pt>
                <c:pt idx="3660">
                  <c:v>5.4722379999999999</c:v>
                </c:pt>
                <c:pt idx="3661">
                  <c:v>5.7931650000000001</c:v>
                </c:pt>
                <c:pt idx="3662">
                  <c:v>6.3766819999999997</c:v>
                </c:pt>
                <c:pt idx="3663">
                  <c:v>6.2555769999999997</c:v>
                </c:pt>
                <c:pt idx="3664">
                  <c:v>6.8184699999999996</c:v>
                </c:pt>
                <c:pt idx="3665">
                  <c:v>6.2621789999999997</c:v>
                </c:pt>
                <c:pt idx="3666">
                  <c:v>6.0716539999999997</c:v>
                </c:pt>
                <c:pt idx="3667">
                  <c:v>5.9845550000000003</c:v>
                </c:pt>
                <c:pt idx="3668">
                  <c:v>6.3617319999999999</c:v>
                </c:pt>
                <c:pt idx="3669">
                  <c:v>6.5669320000000004</c:v>
                </c:pt>
                <c:pt idx="3670">
                  <c:v>7.1036320000000002</c:v>
                </c:pt>
                <c:pt idx="3671">
                  <c:v>6.3973069999999996</c:v>
                </c:pt>
                <c:pt idx="3672">
                  <c:v>5.0680249999999996</c:v>
                </c:pt>
                <c:pt idx="3673">
                  <c:v>6.3271360000000003</c:v>
                </c:pt>
                <c:pt idx="3674">
                  <c:v>5.9962840000000002</c:v>
                </c:pt>
                <c:pt idx="3675">
                  <c:v>6.7116090000000002</c:v>
                </c:pt>
                <c:pt idx="3676">
                  <c:v>6.5871839999999997</c:v>
                </c:pt>
                <c:pt idx="3677">
                  <c:v>5.8056070000000002</c:v>
                </c:pt>
                <c:pt idx="3678">
                  <c:v>6.118563</c:v>
                </c:pt>
                <c:pt idx="3679">
                  <c:v>6.4283679999999999</c:v>
                </c:pt>
                <c:pt idx="3680">
                  <c:v>5.7403909999999998</c:v>
                </c:pt>
                <c:pt idx="3681">
                  <c:v>5.6277010000000001</c:v>
                </c:pt>
                <c:pt idx="3682">
                  <c:v>5.8787560000000001</c:v>
                </c:pt>
                <c:pt idx="3683">
                  <c:v>6.5869160000000004</c:v>
                </c:pt>
                <c:pt idx="3684">
                  <c:v>6.6014749999999998</c:v>
                </c:pt>
                <c:pt idx="3685">
                  <c:v>6.6994990000000003</c:v>
                </c:pt>
                <c:pt idx="3686">
                  <c:v>5.9903510000000004</c:v>
                </c:pt>
                <c:pt idx="3687">
                  <c:v>6.3889509999999996</c:v>
                </c:pt>
                <c:pt idx="3688">
                  <c:v>6.2203049999999998</c:v>
                </c:pt>
                <c:pt idx="3689">
                  <c:v>6.3241480000000001</c:v>
                </c:pt>
                <c:pt idx="3690">
                  <c:v>6.7812070000000002</c:v>
                </c:pt>
                <c:pt idx="3691">
                  <c:v>7.6747439999999996</c:v>
                </c:pt>
                <c:pt idx="3692">
                  <c:v>6.4948030000000001</c:v>
                </c:pt>
                <c:pt idx="3693">
                  <c:v>6.4802799999999996</c:v>
                </c:pt>
                <c:pt idx="3694">
                  <c:v>6.853116</c:v>
                </c:pt>
                <c:pt idx="3695">
                  <c:v>6.2862030000000004</c:v>
                </c:pt>
                <c:pt idx="3696">
                  <c:v>7.2130460000000003</c:v>
                </c:pt>
                <c:pt idx="3697">
                  <c:v>7.1958390000000003</c:v>
                </c:pt>
                <c:pt idx="3698">
                  <c:v>6.6155299999999997</c:v>
                </c:pt>
                <c:pt idx="3699">
                  <c:v>6.597461</c:v>
                </c:pt>
                <c:pt idx="3700">
                  <c:v>6.4745350000000004</c:v>
                </c:pt>
                <c:pt idx="3701">
                  <c:v>6.2844850000000001</c:v>
                </c:pt>
                <c:pt idx="3702">
                  <c:v>6.7308770000000004</c:v>
                </c:pt>
                <c:pt idx="3703">
                  <c:v>7.0303659999999999</c:v>
                </c:pt>
                <c:pt idx="3704">
                  <c:v>6.30105</c:v>
                </c:pt>
                <c:pt idx="3705">
                  <c:v>6.7816970000000003</c:v>
                </c:pt>
                <c:pt idx="3706">
                  <c:v>6.6889209999999997</c:v>
                </c:pt>
                <c:pt idx="3707">
                  <c:v>6.4649049999999999</c:v>
                </c:pt>
                <c:pt idx="3708">
                  <c:v>7.2259089999999997</c:v>
                </c:pt>
                <c:pt idx="3709">
                  <c:v>6.5817209999999999</c:v>
                </c:pt>
                <c:pt idx="3710">
                  <c:v>6.6697499999999996</c:v>
                </c:pt>
                <c:pt idx="3711">
                  <c:v>6.469195</c:v>
                </c:pt>
                <c:pt idx="3712">
                  <c:v>7.2338579999999997</c:v>
                </c:pt>
                <c:pt idx="3713">
                  <c:v>7.1335949999999997</c:v>
                </c:pt>
                <c:pt idx="3714">
                  <c:v>7.9339950000000004</c:v>
                </c:pt>
                <c:pt idx="3715">
                  <c:v>7.736326</c:v>
                </c:pt>
                <c:pt idx="3716">
                  <c:v>7.8699870000000001</c:v>
                </c:pt>
                <c:pt idx="3717">
                  <c:v>7.5662779999999996</c:v>
                </c:pt>
                <c:pt idx="3718">
                  <c:v>7.8459529999999997</c:v>
                </c:pt>
                <c:pt idx="3719">
                  <c:v>7.9435099999999998</c:v>
                </c:pt>
                <c:pt idx="3720">
                  <c:v>7.1149380000000004</c:v>
                </c:pt>
                <c:pt idx="3721">
                  <c:v>7.6485159999999999</c:v>
                </c:pt>
                <c:pt idx="3722">
                  <c:v>7.5190799999999998</c:v>
                </c:pt>
                <c:pt idx="3723">
                  <c:v>7.4605639999999998</c:v>
                </c:pt>
                <c:pt idx="3724">
                  <c:v>7.5446229999999996</c:v>
                </c:pt>
                <c:pt idx="3725">
                  <c:v>6.8755990000000002</c:v>
                </c:pt>
                <c:pt idx="3726">
                  <c:v>6.8129109999999997</c:v>
                </c:pt>
                <c:pt idx="3727">
                  <c:v>6.9126240000000001</c:v>
                </c:pt>
                <c:pt idx="3728">
                  <c:v>7.1628020000000001</c:v>
                </c:pt>
                <c:pt idx="3729">
                  <c:v>7.3613030000000004</c:v>
                </c:pt>
                <c:pt idx="3730">
                  <c:v>7.0265040000000001</c:v>
                </c:pt>
                <c:pt idx="3731">
                  <c:v>7.1020690000000002</c:v>
                </c:pt>
                <c:pt idx="3732">
                  <c:v>7.4943489999999997</c:v>
                </c:pt>
                <c:pt idx="3733">
                  <c:v>7.1673669999999996</c:v>
                </c:pt>
                <c:pt idx="3734">
                  <c:v>7.6494809999999998</c:v>
                </c:pt>
                <c:pt idx="3735">
                  <c:v>7.9127559999999999</c:v>
                </c:pt>
                <c:pt idx="3736">
                  <c:v>8.0296749999999992</c:v>
                </c:pt>
                <c:pt idx="3737">
                  <c:v>7.914828</c:v>
                </c:pt>
                <c:pt idx="3738">
                  <c:v>7.6335829999999998</c:v>
                </c:pt>
                <c:pt idx="3739">
                  <c:v>7.4981030000000004</c:v>
                </c:pt>
                <c:pt idx="3740">
                  <c:v>7.8295500000000002</c:v>
                </c:pt>
                <c:pt idx="3741">
                  <c:v>7.9354100000000001</c:v>
                </c:pt>
                <c:pt idx="3742">
                  <c:v>7.3194749999999997</c:v>
                </c:pt>
                <c:pt idx="3743">
                  <c:v>7.5399339999999997</c:v>
                </c:pt>
                <c:pt idx="3744">
                  <c:v>7.430275</c:v>
                </c:pt>
                <c:pt idx="3745">
                  <c:v>7.7223449999999998</c:v>
                </c:pt>
                <c:pt idx="3746">
                  <c:v>7.651891</c:v>
                </c:pt>
                <c:pt idx="3747">
                  <c:v>7.2343799999999998</c:v>
                </c:pt>
                <c:pt idx="3748">
                  <c:v>7.2695980000000002</c:v>
                </c:pt>
                <c:pt idx="3749">
                  <c:v>7.6866240000000001</c:v>
                </c:pt>
                <c:pt idx="3750">
                  <c:v>7.5511739999999996</c:v>
                </c:pt>
                <c:pt idx="3751">
                  <c:v>7.7845779999999998</c:v>
                </c:pt>
                <c:pt idx="3752">
                  <c:v>8.4898030000000002</c:v>
                </c:pt>
                <c:pt idx="3753">
                  <c:v>8.5147639999999996</c:v>
                </c:pt>
                <c:pt idx="3754">
                  <c:v>9.3012619999999995</c:v>
                </c:pt>
                <c:pt idx="3755">
                  <c:v>8.2297180000000001</c:v>
                </c:pt>
                <c:pt idx="3756">
                  <c:v>8.4806240000000006</c:v>
                </c:pt>
                <c:pt idx="3757">
                  <c:v>8.5940440000000002</c:v>
                </c:pt>
                <c:pt idx="3758">
                  <c:v>8.8629230000000003</c:v>
                </c:pt>
                <c:pt idx="3759">
                  <c:v>8.3415359999999996</c:v>
                </c:pt>
                <c:pt idx="3760">
                  <c:v>8.7864799999999992</c:v>
                </c:pt>
                <c:pt idx="3761">
                  <c:v>8.9032549999999997</c:v>
                </c:pt>
                <c:pt idx="3762">
                  <c:v>8.7573360000000005</c:v>
                </c:pt>
                <c:pt idx="3763">
                  <c:v>8.7939720000000001</c:v>
                </c:pt>
                <c:pt idx="3764">
                  <c:v>7.897627</c:v>
                </c:pt>
                <c:pt idx="3765">
                  <c:v>8.807207</c:v>
                </c:pt>
                <c:pt idx="3766">
                  <c:v>8.4452289999999994</c:v>
                </c:pt>
                <c:pt idx="3767">
                  <c:v>8.2058330000000002</c:v>
                </c:pt>
                <c:pt idx="3768">
                  <c:v>8.6944660000000002</c:v>
                </c:pt>
                <c:pt idx="3769">
                  <c:v>8.3589900000000004</c:v>
                </c:pt>
                <c:pt idx="3770">
                  <c:v>9.1968920000000001</c:v>
                </c:pt>
                <c:pt idx="3771">
                  <c:v>7.6512359999999999</c:v>
                </c:pt>
                <c:pt idx="3772">
                  <c:v>8.9345990000000004</c:v>
                </c:pt>
                <c:pt idx="3773">
                  <c:v>7.6797389999999996</c:v>
                </c:pt>
                <c:pt idx="3774">
                  <c:v>8.5944310000000002</c:v>
                </c:pt>
                <c:pt idx="3775">
                  <c:v>6.7775439999999998</c:v>
                </c:pt>
                <c:pt idx="3776">
                  <c:v>7.8043300000000002</c:v>
                </c:pt>
                <c:pt idx="3777">
                  <c:v>8.2093170000000004</c:v>
                </c:pt>
                <c:pt idx="3778">
                  <c:v>7.9198579999999996</c:v>
                </c:pt>
                <c:pt idx="3779">
                  <c:v>8.6549370000000003</c:v>
                </c:pt>
                <c:pt idx="3780">
                  <c:v>8.5803849999999997</c:v>
                </c:pt>
                <c:pt idx="3781">
                  <c:v>8.1342239999999997</c:v>
                </c:pt>
                <c:pt idx="3782">
                  <c:v>9.1456440000000008</c:v>
                </c:pt>
                <c:pt idx="3783">
                  <c:v>7.9552310000000004</c:v>
                </c:pt>
                <c:pt idx="3784">
                  <c:v>7.2023650000000004</c:v>
                </c:pt>
                <c:pt idx="3785">
                  <c:v>8.8006519999999995</c:v>
                </c:pt>
                <c:pt idx="3786">
                  <c:v>9.4600770000000001</c:v>
                </c:pt>
                <c:pt idx="3787">
                  <c:v>8.4105310000000006</c:v>
                </c:pt>
                <c:pt idx="3788">
                  <c:v>7.9035589999999996</c:v>
                </c:pt>
                <c:pt idx="3789">
                  <c:v>7.7983209999999996</c:v>
                </c:pt>
                <c:pt idx="3790">
                  <c:v>8.0464029999999998</c:v>
                </c:pt>
                <c:pt idx="3791">
                  <c:v>8.8996189999999995</c:v>
                </c:pt>
                <c:pt idx="3792">
                  <c:v>7.8471109999999999</c:v>
                </c:pt>
                <c:pt idx="3793">
                  <c:v>8.6327909999999992</c:v>
                </c:pt>
                <c:pt idx="3794">
                  <c:v>7.9269350000000003</c:v>
                </c:pt>
                <c:pt idx="3795">
                  <c:v>8.2663390000000003</c:v>
                </c:pt>
                <c:pt idx="3796">
                  <c:v>8.5422410000000006</c:v>
                </c:pt>
                <c:pt idx="3797">
                  <c:v>8.7146179999999998</c:v>
                </c:pt>
                <c:pt idx="3798">
                  <c:v>7.6376429999999997</c:v>
                </c:pt>
                <c:pt idx="3799">
                  <c:v>8.0374949999999998</c:v>
                </c:pt>
                <c:pt idx="3800">
                  <c:v>7.8779029999999999</c:v>
                </c:pt>
                <c:pt idx="3801">
                  <c:v>7.5927309999999997</c:v>
                </c:pt>
                <c:pt idx="3802">
                  <c:v>7.8613679999999997</c:v>
                </c:pt>
                <c:pt idx="3803">
                  <c:v>7.3630180000000003</c:v>
                </c:pt>
                <c:pt idx="3804">
                  <c:v>7.6643759999999999</c:v>
                </c:pt>
                <c:pt idx="3805">
                  <c:v>7.596584</c:v>
                </c:pt>
                <c:pt idx="3806">
                  <c:v>7.6237849999999998</c:v>
                </c:pt>
                <c:pt idx="3807">
                  <c:v>7.2772649999999999</c:v>
                </c:pt>
                <c:pt idx="3808">
                  <c:v>7.7560969999999996</c:v>
                </c:pt>
                <c:pt idx="3809">
                  <c:v>8.2321190000000009</c:v>
                </c:pt>
                <c:pt idx="3810">
                  <c:v>8.5922719999999995</c:v>
                </c:pt>
                <c:pt idx="3811">
                  <c:v>8.4082910000000002</c:v>
                </c:pt>
                <c:pt idx="3812">
                  <c:v>7.9465669999999999</c:v>
                </c:pt>
                <c:pt idx="3813">
                  <c:v>7.4811870000000003</c:v>
                </c:pt>
                <c:pt idx="3814">
                  <c:v>8.0475809999999992</c:v>
                </c:pt>
                <c:pt idx="3815">
                  <c:v>7.6127789999999997</c:v>
                </c:pt>
                <c:pt idx="3816">
                  <c:v>7.3433010000000003</c:v>
                </c:pt>
                <c:pt idx="3817">
                  <c:v>8.2764050000000005</c:v>
                </c:pt>
                <c:pt idx="3818">
                  <c:v>8.7209479999999999</c:v>
                </c:pt>
                <c:pt idx="3819">
                  <c:v>8.1277659999999994</c:v>
                </c:pt>
                <c:pt idx="3820">
                  <c:v>8.1427960000000006</c:v>
                </c:pt>
                <c:pt idx="3821">
                  <c:v>8.3406950000000002</c:v>
                </c:pt>
                <c:pt idx="3822">
                  <c:v>8.1675570000000004</c:v>
                </c:pt>
                <c:pt idx="3823">
                  <c:v>8.3677340000000004</c:v>
                </c:pt>
                <c:pt idx="3824">
                  <c:v>7.3172730000000001</c:v>
                </c:pt>
                <c:pt idx="3825">
                  <c:v>8.1616499999999998</c:v>
                </c:pt>
                <c:pt idx="3826">
                  <c:v>8.0861879999999999</c:v>
                </c:pt>
                <c:pt idx="3827">
                  <c:v>7.5198429999999998</c:v>
                </c:pt>
                <c:pt idx="3828">
                  <c:v>7.5182219999999997</c:v>
                </c:pt>
                <c:pt idx="3829">
                  <c:v>7.4474910000000003</c:v>
                </c:pt>
                <c:pt idx="3830">
                  <c:v>7.8811400000000003</c:v>
                </c:pt>
                <c:pt idx="3831">
                  <c:v>7.1188630000000002</c:v>
                </c:pt>
                <c:pt idx="3832">
                  <c:v>7.1475429999999998</c:v>
                </c:pt>
                <c:pt idx="3833">
                  <c:v>7.6456809999999997</c:v>
                </c:pt>
                <c:pt idx="3834">
                  <c:v>6.8007759999999999</c:v>
                </c:pt>
                <c:pt idx="3835">
                  <c:v>6.824935</c:v>
                </c:pt>
                <c:pt idx="3836">
                  <c:v>8.0165659999999992</c:v>
                </c:pt>
                <c:pt idx="3837">
                  <c:v>8.3150390000000005</c:v>
                </c:pt>
                <c:pt idx="3838">
                  <c:v>7.4928809999999997</c:v>
                </c:pt>
                <c:pt idx="3839">
                  <c:v>6.9309000000000003</c:v>
                </c:pt>
                <c:pt idx="3840">
                  <c:v>8.1100770000000004</c:v>
                </c:pt>
                <c:pt idx="3841">
                  <c:v>7.4860449999999998</c:v>
                </c:pt>
                <c:pt idx="3842">
                  <c:v>8.8423180000000006</c:v>
                </c:pt>
                <c:pt idx="3843">
                  <c:v>8.1042749999999995</c:v>
                </c:pt>
                <c:pt idx="3844">
                  <c:v>8.0307309999999994</c:v>
                </c:pt>
                <c:pt idx="3845">
                  <c:v>8.6737970000000004</c:v>
                </c:pt>
                <c:pt idx="3846">
                  <c:v>7.6650600000000004</c:v>
                </c:pt>
                <c:pt idx="3847">
                  <c:v>7.8241269999999998</c:v>
                </c:pt>
                <c:pt idx="3848">
                  <c:v>8.284046</c:v>
                </c:pt>
                <c:pt idx="3849">
                  <c:v>7.6326140000000002</c:v>
                </c:pt>
                <c:pt idx="3850">
                  <c:v>7.9294450000000003</c:v>
                </c:pt>
                <c:pt idx="3851">
                  <c:v>7.2697329999999996</c:v>
                </c:pt>
                <c:pt idx="3852">
                  <c:v>8.5404450000000001</c:v>
                </c:pt>
                <c:pt idx="3853">
                  <c:v>8.1989049999999999</c:v>
                </c:pt>
                <c:pt idx="3854">
                  <c:v>8.4553259999999995</c:v>
                </c:pt>
                <c:pt idx="3855">
                  <c:v>8.3342089999999995</c:v>
                </c:pt>
                <c:pt idx="3856">
                  <c:v>8.1491290000000003</c:v>
                </c:pt>
                <c:pt idx="3857">
                  <c:v>8.1626550000000009</c:v>
                </c:pt>
                <c:pt idx="3858">
                  <c:v>7.2425410000000001</c:v>
                </c:pt>
                <c:pt idx="3859">
                  <c:v>8.0393419999999995</c:v>
                </c:pt>
                <c:pt idx="3860">
                  <c:v>8.2798960000000008</c:v>
                </c:pt>
                <c:pt idx="3861">
                  <c:v>7.3407080000000002</c:v>
                </c:pt>
                <c:pt idx="3862">
                  <c:v>7.7481369999999998</c:v>
                </c:pt>
                <c:pt idx="3863">
                  <c:v>7.441859</c:v>
                </c:pt>
                <c:pt idx="3864">
                  <c:v>7.8608469999999997</c:v>
                </c:pt>
                <c:pt idx="3865">
                  <c:v>8.2862519999999993</c:v>
                </c:pt>
                <c:pt idx="3866">
                  <c:v>7.3772630000000001</c:v>
                </c:pt>
                <c:pt idx="3867">
                  <c:v>7.7303069999999998</c:v>
                </c:pt>
                <c:pt idx="3868">
                  <c:v>8.124708</c:v>
                </c:pt>
                <c:pt idx="3869">
                  <c:v>8.0704930000000008</c:v>
                </c:pt>
                <c:pt idx="3870">
                  <c:v>8.3184299999999993</c:v>
                </c:pt>
                <c:pt idx="3871">
                  <c:v>7.9408510000000003</c:v>
                </c:pt>
                <c:pt idx="3872">
                  <c:v>8.3659060000000007</c:v>
                </c:pt>
                <c:pt idx="3873">
                  <c:v>9.1554000000000002</c:v>
                </c:pt>
                <c:pt idx="3874">
                  <c:v>7.1523830000000004</c:v>
                </c:pt>
                <c:pt idx="3875">
                  <c:v>8.8741240000000001</c:v>
                </c:pt>
                <c:pt idx="3876">
                  <c:v>8.0030719999999995</c:v>
                </c:pt>
                <c:pt idx="3877">
                  <c:v>9.9830819999999996</c:v>
                </c:pt>
                <c:pt idx="3878">
                  <c:v>8.9796110000000002</c:v>
                </c:pt>
                <c:pt idx="3879">
                  <c:v>8.7886050000000004</c:v>
                </c:pt>
                <c:pt idx="3880">
                  <c:v>8.7324210000000004</c:v>
                </c:pt>
                <c:pt idx="3881">
                  <c:v>8.3094199999999994</c:v>
                </c:pt>
                <c:pt idx="3882">
                  <c:v>8.6171659999999992</c:v>
                </c:pt>
                <c:pt idx="3883">
                  <c:v>8.2480410000000006</c:v>
                </c:pt>
                <c:pt idx="3884">
                  <c:v>9.0613170000000007</c:v>
                </c:pt>
                <c:pt idx="3885">
                  <c:v>7.4640890000000004</c:v>
                </c:pt>
                <c:pt idx="3886">
                  <c:v>7.7227990000000002</c:v>
                </c:pt>
                <c:pt idx="3887">
                  <c:v>8.1561749999999993</c:v>
                </c:pt>
                <c:pt idx="3888">
                  <c:v>7.8988230000000001</c:v>
                </c:pt>
                <c:pt idx="3889">
                  <c:v>8.2017310000000005</c:v>
                </c:pt>
                <c:pt idx="3890">
                  <c:v>7.4452530000000001</c:v>
                </c:pt>
                <c:pt idx="3891">
                  <c:v>8.0064700000000002</c:v>
                </c:pt>
                <c:pt idx="3892">
                  <c:v>7.5112120000000004</c:v>
                </c:pt>
                <c:pt idx="3893">
                  <c:v>7.3215029999999999</c:v>
                </c:pt>
                <c:pt idx="3894">
                  <c:v>7.6945439999999996</c:v>
                </c:pt>
                <c:pt idx="3895">
                  <c:v>6.8775389999999996</c:v>
                </c:pt>
                <c:pt idx="3896">
                  <c:v>7.5078839999999998</c:v>
                </c:pt>
                <c:pt idx="3897">
                  <c:v>7.696733</c:v>
                </c:pt>
                <c:pt idx="3898">
                  <c:v>8.0642200000000006</c:v>
                </c:pt>
                <c:pt idx="3899">
                  <c:v>8.2441669999999991</c:v>
                </c:pt>
                <c:pt idx="3900">
                  <c:v>8.2069229999999997</c:v>
                </c:pt>
                <c:pt idx="3901">
                  <c:v>7.8162669999999999</c:v>
                </c:pt>
                <c:pt idx="3902">
                  <c:v>7.3019309999999997</c:v>
                </c:pt>
                <c:pt idx="3903">
                  <c:v>7.19428</c:v>
                </c:pt>
                <c:pt idx="3904">
                  <c:v>7.9894809999999996</c:v>
                </c:pt>
                <c:pt idx="3905">
                  <c:v>7.1987810000000003</c:v>
                </c:pt>
                <c:pt idx="3906">
                  <c:v>7.7824090000000004</c:v>
                </c:pt>
                <c:pt idx="3907">
                  <c:v>8.2483029999999999</c:v>
                </c:pt>
                <c:pt idx="3908">
                  <c:v>7.4492209999999996</c:v>
                </c:pt>
                <c:pt idx="3909">
                  <c:v>7.8492680000000004</c:v>
                </c:pt>
                <c:pt idx="3910">
                  <c:v>7.448982</c:v>
                </c:pt>
                <c:pt idx="3911">
                  <c:v>7.5926530000000003</c:v>
                </c:pt>
                <c:pt idx="3912">
                  <c:v>7.9105879999999997</c:v>
                </c:pt>
                <c:pt idx="3913">
                  <c:v>8.4219600000000003</c:v>
                </c:pt>
                <c:pt idx="3914">
                  <c:v>7.8691459999999998</c:v>
                </c:pt>
                <c:pt idx="3915">
                  <c:v>7.8774110000000004</c:v>
                </c:pt>
                <c:pt idx="3916">
                  <c:v>8.3452629999999992</c:v>
                </c:pt>
                <c:pt idx="3917">
                  <c:v>8.3014589999999995</c:v>
                </c:pt>
                <c:pt idx="3918">
                  <c:v>7.788322</c:v>
                </c:pt>
                <c:pt idx="3919">
                  <c:v>8.0325030000000002</c:v>
                </c:pt>
                <c:pt idx="3920">
                  <c:v>8.718648</c:v>
                </c:pt>
                <c:pt idx="3921">
                  <c:v>7.6969979999999998</c:v>
                </c:pt>
                <c:pt idx="3922">
                  <c:v>7.8426169999999997</c:v>
                </c:pt>
                <c:pt idx="3923">
                  <c:v>7.8425130000000003</c:v>
                </c:pt>
                <c:pt idx="3924">
                  <c:v>7.8967790000000004</c:v>
                </c:pt>
                <c:pt idx="3925">
                  <c:v>7.3625679999999996</c:v>
                </c:pt>
                <c:pt idx="3926">
                  <c:v>8.1140319999999999</c:v>
                </c:pt>
                <c:pt idx="3927">
                  <c:v>8.4676399999999994</c:v>
                </c:pt>
                <c:pt idx="3928">
                  <c:v>7.4213889999999996</c:v>
                </c:pt>
                <c:pt idx="3929">
                  <c:v>9.8003640000000001</c:v>
                </c:pt>
                <c:pt idx="3930">
                  <c:v>9.5747049999999998</c:v>
                </c:pt>
                <c:pt idx="3931">
                  <c:v>10.320080000000001</c:v>
                </c:pt>
                <c:pt idx="3932">
                  <c:v>9.3665090000000006</c:v>
                </c:pt>
                <c:pt idx="3933">
                  <c:v>9.4589839999999992</c:v>
                </c:pt>
                <c:pt idx="3934">
                  <c:v>8.8394480000000009</c:v>
                </c:pt>
                <c:pt idx="3935">
                  <c:v>8.7901900000000008</c:v>
                </c:pt>
                <c:pt idx="3936">
                  <c:v>8.3279800000000002</c:v>
                </c:pt>
                <c:pt idx="3937">
                  <c:v>9.3333790000000008</c:v>
                </c:pt>
                <c:pt idx="3938">
                  <c:v>8.6224340000000002</c:v>
                </c:pt>
                <c:pt idx="3939">
                  <c:v>7.6678709999999999</c:v>
                </c:pt>
                <c:pt idx="3940">
                  <c:v>8.8320310000000006</c:v>
                </c:pt>
                <c:pt idx="3941">
                  <c:v>8.8225560000000005</c:v>
                </c:pt>
                <c:pt idx="3942">
                  <c:v>8.3000720000000001</c:v>
                </c:pt>
                <c:pt idx="3943">
                  <c:v>8.2421830000000007</c:v>
                </c:pt>
                <c:pt idx="3944">
                  <c:v>8.889011</c:v>
                </c:pt>
                <c:pt idx="3945">
                  <c:v>8.6423279999999991</c:v>
                </c:pt>
                <c:pt idx="3946">
                  <c:v>8.7085699999999999</c:v>
                </c:pt>
                <c:pt idx="3947">
                  <c:v>7.9374779999999996</c:v>
                </c:pt>
                <c:pt idx="3948">
                  <c:v>8.5515019999999993</c:v>
                </c:pt>
                <c:pt idx="3949">
                  <c:v>9.0733879999999996</c:v>
                </c:pt>
                <c:pt idx="3950">
                  <c:v>9.3161290000000001</c:v>
                </c:pt>
                <c:pt idx="3951">
                  <c:v>8.5196500000000004</c:v>
                </c:pt>
                <c:pt idx="3952">
                  <c:v>8.844792</c:v>
                </c:pt>
                <c:pt idx="3953">
                  <c:v>8.6525580000000009</c:v>
                </c:pt>
                <c:pt idx="3954">
                  <c:v>8.0828860000000002</c:v>
                </c:pt>
                <c:pt idx="3955">
                  <c:v>7.9150429999999998</c:v>
                </c:pt>
                <c:pt idx="3956">
                  <c:v>7.5115600000000002</c:v>
                </c:pt>
                <c:pt idx="3957">
                  <c:v>8.7721610000000005</c:v>
                </c:pt>
                <c:pt idx="3958">
                  <c:v>8.425217</c:v>
                </c:pt>
                <c:pt idx="3959">
                  <c:v>7.8459269999999997</c:v>
                </c:pt>
                <c:pt idx="3960">
                  <c:v>7.9220839999999999</c:v>
                </c:pt>
                <c:pt idx="3961">
                  <c:v>7.9216559999999996</c:v>
                </c:pt>
                <c:pt idx="3962">
                  <c:v>7.9671770000000004</c:v>
                </c:pt>
                <c:pt idx="3963">
                  <c:v>8.5667919999999995</c:v>
                </c:pt>
                <c:pt idx="3964">
                  <c:v>8.7616829999999997</c:v>
                </c:pt>
                <c:pt idx="3965">
                  <c:v>8.9789320000000004</c:v>
                </c:pt>
                <c:pt idx="3966">
                  <c:v>8.0544600000000006</c:v>
                </c:pt>
                <c:pt idx="3967">
                  <c:v>8.753978</c:v>
                </c:pt>
                <c:pt idx="3968">
                  <c:v>8.6432289999999998</c:v>
                </c:pt>
                <c:pt idx="3969">
                  <c:v>8.5248620000000006</c:v>
                </c:pt>
                <c:pt idx="3970">
                  <c:v>8.4060000000000006</c:v>
                </c:pt>
                <c:pt idx="3971">
                  <c:v>8.3257659999999998</c:v>
                </c:pt>
                <c:pt idx="3972">
                  <c:v>7.9227249999999998</c:v>
                </c:pt>
                <c:pt idx="3973">
                  <c:v>8.4095200000000006</c:v>
                </c:pt>
                <c:pt idx="3974">
                  <c:v>8.5365120000000001</c:v>
                </c:pt>
                <c:pt idx="3975">
                  <c:v>8.2843579999999992</c:v>
                </c:pt>
                <c:pt idx="3976">
                  <c:v>8.9944389999999999</c:v>
                </c:pt>
                <c:pt idx="3977">
                  <c:v>8.6761440000000007</c:v>
                </c:pt>
                <c:pt idx="3978">
                  <c:v>8.9537990000000001</c:v>
                </c:pt>
                <c:pt idx="3979">
                  <c:v>9.0624730000000007</c:v>
                </c:pt>
                <c:pt idx="3980">
                  <c:v>9.2296510000000005</c:v>
                </c:pt>
                <c:pt idx="3981">
                  <c:v>9.0045269999999995</c:v>
                </c:pt>
                <c:pt idx="3982">
                  <c:v>9.0632339999999996</c:v>
                </c:pt>
                <c:pt idx="3983">
                  <c:v>8.5869389999999992</c:v>
                </c:pt>
                <c:pt idx="3984">
                  <c:v>9.3658509999999993</c:v>
                </c:pt>
                <c:pt idx="3985">
                  <c:v>7.9291669999999996</c:v>
                </c:pt>
                <c:pt idx="3986">
                  <c:v>7.1865030000000001</c:v>
                </c:pt>
                <c:pt idx="3987">
                  <c:v>8.0823309999999999</c:v>
                </c:pt>
                <c:pt idx="3988">
                  <c:v>8.4532260000000008</c:v>
                </c:pt>
                <c:pt idx="3989">
                  <c:v>8.3699300000000001</c:v>
                </c:pt>
                <c:pt idx="3990">
                  <c:v>7.6873659999999999</c:v>
                </c:pt>
                <c:pt idx="3991">
                  <c:v>7.4487759999999996</c:v>
                </c:pt>
                <c:pt idx="3992">
                  <c:v>7.7628529999999998</c:v>
                </c:pt>
                <c:pt idx="3993">
                  <c:v>7.9358230000000001</c:v>
                </c:pt>
                <c:pt idx="3994">
                  <c:v>7.8524139999999996</c:v>
                </c:pt>
                <c:pt idx="3995">
                  <c:v>7.4250970000000001</c:v>
                </c:pt>
                <c:pt idx="3996">
                  <c:v>6.9014689999999996</c:v>
                </c:pt>
                <c:pt idx="3997">
                  <c:v>7.5814380000000003</c:v>
                </c:pt>
                <c:pt idx="3998">
                  <c:v>8.5529290000000007</c:v>
                </c:pt>
                <c:pt idx="3999">
                  <c:v>8.013992</c:v>
                </c:pt>
                <c:pt idx="4000">
                  <c:v>7.7299899999999999</c:v>
                </c:pt>
                <c:pt idx="4001">
                  <c:v>7.798057</c:v>
                </c:pt>
                <c:pt idx="4002">
                  <c:v>7.4291340000000003</c:v>
                </c:pt>
                <c:pt idx="4003">
                  <c:v>8.0117999999999991</c:v>
                </c:pt>
                <c:pt idx="4004">
                  <c:v>8.3085920000000009</c:v>
                </c:pt>
                <c:pt idx="4005">
                  <c:v>7.6911740000000002</c:v>
                </c:pt>
                <c:pt idx="4006">
                  <c:v>7.847537</c:v>
                </c:pt>
                <c:pt idx="4007">
                  <c:v>7.372541</c:v>
                </c:pt>
                <c:pt idx="4008">
                  <c:v>7.6914220000000002</c:v>
                </c:pt>
                <c:pt idx="4009">
                  <c:v>7.2850489999999999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'131-152 graph'!$C$1:$C$2</c:f>
              <c:strCache>
                <c:ptCount val="2"/>
                <c:pt idx="0">
                  <c:v>Bond length (Å)</c:v>
                </c:pt>
                <c:pt idx="1">
                  <c:v>OE1</c:v>
                </c:pt>
              </c:strCache>
            </c:strRef>
          </c:tx>
          <c:spPr>
            <a:ln w="63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'131-152 graph'!$A$3:$A$4012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'131-152 graph'!$C$3:$C$4012</c:f>
              <c:numCache>
                <c:formatCode>General</c:formatCode>
                <c:ptCount val="4010"/>
                <c:pt idx="0">
                  <c:v>2.6390229999999999</c:v>
                </c:pt>
                <c:pt idx="1">
                  <c:v>2.6241919999999999</c:v>
                </c:pt>
                <c:pt idx="2">
                  <c:v>2.6878700000000002</c:v>
                </c:pt>
                <c:pt idx="3">
                  <c:v>2.9398780000000002</c:v>
                </c:pt>
                <c:pt idx="4">
                  <c:v>4.6180279999999998</c:v>
                </c:pt>
                <c:pt idx="5">
                  <c:v>4.8936080000000004</c:v>
                </c:pt>
                <c:pt idx="6">
                  <c:v>4.4754680000000002</c:v>
                </c:pt>
                <c:pt idx="7">
                  <c:v>4.5596920000000001</c:v>
                </c:pt>
                <c:pt idx="8">
                  <c:v>4.7439790000000004</c:v>
                </c:pt>
                <c:pt idx="9">
                  <c:v>4.3058319999999997</c:v>
                </c:pt>
                <c:pt idx="10">
                  <c:v>4.3860659999999996</c:v>
                </c:pt>
                <c:pt idx="11">
                  <c:v>4.7549270000000003</c:v>
                </c:pt>
                <c:pt idx="12">
                  <c:v>4.6515849999999999</c:v>
                </c:pt>
                <c:pt idx="13">
                  <c:v>4.7050890000000001</c:v>
                </c:pt>
                <c:pt idx="14">
                  <c:v>4.7605079999999997</c:v>
                </c:pt>
                <c:pt idx="15">
                  <c:v>4.4082340000000002</c:v>
                </c:pt>
                <c:pt idx="16">
                  <c:v>3.1775419999999999</c:v>
                </c:pt>
                <c:pt idx="17">
                  <c:v>2.9818769999999999</c:v>
                </c:pt>
                <c:pt idx="18">
                  <c:v>3.8104990000000001</c:v>
                </c:pt>
                <c:pt idx="19">
                  <c:v>3.702331</c:v>
                </c:pt>
                <c:pt idx="20">
                  <c:v>3.2879619999999998</c:v>
                </c:pt>
                <c:pt idx="21">
                  <c:v>4.432849</c:v>
                </c:pt>
                <c:pt idx="22">
                  <c:v>3.3262010000000002</c:v>
                </c:pt>
                <c:pt idx="23">
                  <c:v>4.7606659999999996</c:v>
                </c:pt>
                <c:pt idx="24">
                  <c:v>4.914123</c:v>
                </c:pt>
                <c:pt idx="25">
                  <c:v>4.23827</c:v>
                </c:pt>
                <c:pt idx="26">
                  <c:v>4.7925269999999998</c:v>
                </c:pt>
                <c:pt idx="27">
                  <c:v>4.5572080000000001</c:v>
                </c:pt>
                <c:pt idx="28">
                  <c:v>4.57728</c:v>
                </c:pt>
                <c:pt idx="29">
                  <c:v>4.674213</c:v>
                </c:pt>
                <c:pt idx="30">
                  <c:v>4.7459049999999996</c:v>
                </c:pt>
                <c:pt idx="31">
                  <c:v>4.7264390000000001</c:v>
                </c:pt>
                <c:pt idx="32">
                  <c:v>4.7291679999999996</c:v>
                </c:pt>
                <c:pt idx="33">
                  <c:v>4.8566010000000004</c:v>
                </c:pt>
                <c:pt idx="34">
                  <c:v>4.870323</c:v>
                </c:pt>
                <c:pt idx="35">
                  <c:v>4.7633400000000004</c:v>
                </c:pt>
                <c:pt idx="36">
                  <c:v>4.7297880000000001</c:v>
                </c:pt>
                <c:pt idx="37">
                  <c:v>4.7608309999999996</c:v>
                </c:pt>
                <c:pt idx="38">
                  <c:v>4.3846449999999999</c:v>
                </c:pt>
                <c:pt idx="39">
                  <c:v>4.5462210000000001</c:v>
                </c:pt>
                <c:pt idx="40">
                  <c:v>4.9784600000000001</c:v>
                </c:pt>
                <c:pt idx="41">
                  <c:v>4.9166150000000002</c:v>
                </c:pt>
                <c:pt idx="42">
                  <c:v>4.758934</c:v>
                </c:pt>
                <c:pt idx="43">
                  <c:v>4.9739899999999997</c:v>
                </c:pt>
                <c:pt idx="44">
                  <c:v>5.4169349999999996</c:v>
                </c:pt>
                <c:pt idx="45">
                  <c:v>5.1012449999999996</c:v>
                </c:pt>
                <c:pt idx="46">
                  <c:v>4.7212310000000004</c:v>
                </c:pt>
                <c:pt idx="47">
                  <c:v>4.7619499999999997</c:v>
                </c:pt>
                <c:pt idx="48">
                  <c:v>4.8163330000000002</c:v>
                </c:pt>
                <c:pt idx="49">
                  <c:v>4.9092859999999998</c:v>
                </c:pt>
                <c:pt idx="50">
                  <c:v>5.1535799999999998</c:v>
                </c:pt>
                <c:pt idx="51">
                  <c:v>4.4464930000000003</c:v>
                </c:pt>
                <c:pt idx="52">
                  <c:v>4.7519869999999997</c:v>
                </c:pt>
                <c:pt idx="53">
                  <c:v>4.7936189999999996</c:v>
                </c:pt>
                <c:pt idx="54">
                  <c:v>4.3234149999999998</c:v>
                </c:pt>
                <c:pt idx="55">
                  <c:v>4.59354</c:v>
                </c:pt>
                <c:pt idx="56">
                  <c:v>4.914561</c:v>
                </c:pt>
                <c:pt idx="57">
                  <c:v>4.8340889999999996</c:v>
                </c:pt>
                <c:pt idx="58">
                  <c:v>4.8135750000000002</c:v>
                </c:pt>
                <c:pt idx="59">
                  <c:v>4.7846989999999998</c:v>
                </c:pt>
                <c:pt idx="60">
                  <c:v>4.7690570000000001</c:v>
                </c:pt>
                <c:pt idx="61">
                  <c:v>4.943867</c:v>
                </c:pt>
                <c:pt idx="62">
                  <c:v>4.6044830000000001</c:v>
                </c:pt>
                <c:pt idx="63">
                  <c:v>4.7972130000000002</c:v>
                </c:pt>
                <c:pt idx="64">
                  <c:v>4.6770420000000001</c:v>
                </c:pt>
                <c:pt idx="65">
                  <c:v>4.6443859999999999</c:v>
                </c:pt>
                <c:pt idx="66">
                  <c:v>4.7350159999999999</c:v>
                </c:pt>
                <c:pt idx="67">
                  <c:v>4.9139290000000004</c:v>
                </c:pt>
                <c:pt idx="68">
                  <c:v>4.831696</c:v>
                </c:pt>
                <c:pt idx="69">
                  <c:v>4.7523340000000003</c:v>
                </c:pt>
                <c:pt idx="70">
                  <c:v>4.8209229999999996</c:v>
                </c:pt>
                <c:pt idx="71">
                  <c:v>4.9248180000000001</c:v>
                </c:pt>
                <c:pt idx="72">
                  <c:v>4.6260370000000002</c:v>
                </c:pt>
                <c:pt idx="73">
                  <c:v>4.9095110000000002</c:v>
                </c:pt>
                <c:pt idx="74">
                  <c:v>5.0348360000000003</c:v>
                </c:pt>
                <c:pt idx="75">
                  <c:v>4.4818990000000003</c:v>
                </c:pt>
                <c:pt idx="76">
                  <c:v>4.968216</c:v>
                </c:pt>
                <c:pt idx="77">
                  <c:v>4.6877300000000002</c:v>
                </c:pt>
                <c:pt idx="78">
                  <c:v>4.5889470000000001</c:v>
                </c:pt>
                <c:pt idx="79">
                  <c:v>5.4092739999999999</c:v>
                </c:pt>
                <c:pt idx="80">
                  <c:v>6.088724</c:v>
                </c:pt>
                <c:pt idx="81">
                  <c:v>5.9941610000000001</c:v>
                </c:pt>
                <c:pt idx="82">
                  <c:v>5.8415080000000001</c:v>
                </c:pt>
                <c:pt idx="83">
                  <c:v>5.4498949999999997</c:v>
                </c:pt>
                <c:pt idx="84">
                  <c:v>6.1449759999999998</c:v>
                </c:pt>
                <c:pt idx="85">
                  <c:v>5.7163259999999996</c:v>
                </c:pt>
                <c:pt idx="86">
                  <c:v>5.7885770000000001</c:v>
                </c:pt>
                <c:pt idx="87">
                  <c:v>4.5937939999999999</c:v>
                </c:pt>
                <c:pt idx="88">
                  <c:v>5.9515739999999999</c:v>
                </c:pt>
                <c:pt idx="89">
                  <c:v>5.894056</c:v>
                </c:pt>
                <c:pt idx="90">
                  <c:v>5.9259430000000002</c:v>
                </c:pt>
                <c:pt idx="91">
                  <c:v>5.9178879999999996</c:v>
                </c:pt>
                <c:pt idx="92">
                  <c:v>5.5775430000000004</c:v>
                </c:pt>
                <c:pt idx="93">
                  <c:v>4.3180810000000003</c:v>
                </c:pt>
                <c:pt idx="94">
                  <c:v>4.8336490000000003</c:v>
                </c:pt>
                <c:pt idx="95">
                  <c:v>4.2080250000000001</c:v>
                </c:pt>
                <c:pt idx="96">
                  <c:v>4.6442290000000002</c:v>
                </c:pt>
                <c:pt idx="97">
                  <c:v>5.5041219999999997</c:v>
                </c:pt>
                <c:pt idx="98">
                  <c:v>6.074128</c:v>
                </c:pt>
                <c:pt idx="99">
                  <c:v>5.8013409999999999</c:v>
                </c:pt>
                <c:pt idx="100">
                  <c:v>6.003838</c:v>
                </c:pt>
                <c:pt idx="101">
                  <c:v>5.8299190000000003</c:v>
                </c:pt>
                <c:pt idx="102">
                  <c:v>5.6506670000000003</c:v>
                </c:pt>
                <c:pt idx="103">
                  <c:v>5.3839750000000004</c:v>
                </c:pt>
                <c:pt idx="104">
                  <c:v>4.841615</c:v>
                </c:pt>
                <c:pt idx="105">
                  <c:v>4.8704980000000004</c:v>
                </c:pt>
                <c:pt idx="106">
                  <c:v>5.884652</c:v>
                </c:pt>
                <c:pt idx="107">
                  <c:v>5.6080670000000001</c:v>
                </c:pt>
                <c:pt idx="108">
                  <c:v>5.1126440000000004</c:v>
                </c:pt>
                <c:pt idx="109">
                  <c:v>6.1138919999999999</c:v>
                </c:pt>
                <c:pt idx="110">
                  <c:v>4.9018769999999998</c:v>
                </c:pt>
                <c:pt idx="111">
                  <c:v>5.1547219999999996</c:v>
                </c:pt>
                <c:pt idx="112">
                  <c:v>5.1336930000000001</c:v>
                </c:pt>
                <c:pt idx="113">
                  <c:v>5.4400680000000001</c:v>
                </c:pt>
                <c:pt idx="114">
                  <c:v>4.6601489999999997</c:v>
                </c:pt>
                <c:pt idx="115">
                  <c:v>5.8233110000000003</c:v>
                </c:pt>
                <c:pt idx="116">
                  <c:v>4.3129869999999997</c:v>
                </c:pt>
                <c:pt idx="117">
                  <c:v>2.7485089999999999</c:v>
                </c:pt>
                <c:pt idx="118">
                  <c:v>4.9481799999999998</c:v>
                </c:pt>
                <c:pt idx="119">
                  <c:v>4.3624400000000003</c:v>
                </c:pt>
                <c:pt idx="120">
                  <c:v>4.3988240000000003</c:v>
                </c:pt>
                <c:pt idx="121">
                  <c:v>5.8853629999999999</c:v>
                </c:pt>
                <c:pt idx="122">
                  <c:v>5.4245510000000001</c:v>
                </c:pt>
                <c:pt idx="123">
                  <c:v>2.6551429999999998</c:v>
                </c:pt>
                <c:pt idx="124">
                  <c:v>2.7430910000000002</c:v>
                </c:pt>
                <c:pt idx="125">
                  <c:v>2.8787609999999999</c:v>
                </c:pt>
                <c:pt idx="126">
                  <c:v>3.0090539999999999</c:v>
                </c:pt>
                <c:pt idx="127">
                  <c:v>2.6640470000000001</c:v>
                </c:pt>
                <c:pt idx="128">
                  <c:v>2.6334369999999998</c:v>
                </c:pt>
                <c:pt idx="129">
                  <c:v>4.3750960000000001</c:v>
                </c:pt>
                <c:pt idx="130">
                  <c:v>3.675665</c:v>
                </c:pt>
                <c:pt idx="131">
                  <c:v>4.2431460000000003</c:v>
                </c:pt>
                <c:pt idx="132">
                  <c:v>4.5251840000000003</c:v>
                </c:pt>
                <c:pt idx="133">
                  <c:v>4.5899770000000002</c:v>
                </c:pt>
                <c:pt idx="134">
                  <c:v>4.1693709999999999</c:v>
                </c:pt>
                <c:pt idx="135">
                  <c:v>4.380827</c:v>
                </c:pt>
                <c:pt idx="136">
                  <c:v>4.3698079999999999</c:v>
                </c:pt>
                <c:pt idx="137">
                  <c:v>4.3654070000000003</c:v>
                </c:pt>
                <c:pt idx="138">
                  <c:v>3.7421129999999998</c:v>
                </c:pt>
                <c:pt idx="139">
                  <c:v>4.6939440000000001</c:v>
                </c:pt>
                <c:pt idx="140">
                  <c:v>4.3366689999999997</c:v>
                </c:pt>
                <c:pt idx="141">
                  <c:v>4.224939</c:v>
                </c:pt>
                <c:pt idx="142">
                  <c:v>4.0564299999999998</c:v>
                </c:pt>
                <c:pt idx="143">
                  <c:v>4.7701510000000003</c:v>
                </c:pt>
                <c:pt idx="144">
                  <c:v>4.3380799999999997</c:v>
                </c:pt>
                <c:pt idx="145">
                  <c:v>4.7305650000000004</c:v>
                </c:pt>
                <c:pt idx="146">
                  <c:v>4.3056089999999996</c:v>
                </c:pt>
                <c:pt idx="147">
                  <c:v>4.1133189999999997</c:v>
                </c:pt>
                <c:pt idx="148">
                  <c:v>4.5940940000000001</c:v>
                </c:pt>
                <c:pt idx="149">
                  <c:v>4.1740159999999999</c:v>
                </c:pt>
                <c:pt idx="150">
                  <c:v>4.7229039999999998</c:v>
                </c:pt>
                <c:pt idx="151">
                  <c:v>4.0285919999999997</c:v>
                </c:pt>
                <c:pt idx="152">
                  <c:v>4.3576560000000004</c:v>
                </c:pt>
                <c:pt idx="153">
                  <c:v>5.1680770000000003</c:v>
                </c:pt>
                <c:pt idx="154">
                  <c:v>3.9063759999999998</c:v>
                </c:pt>
                <c:pt idx="155">
                  <c:v>3.3716680000000001</c:v>
                </c:pt>
                <c:pt idx="156">
                  <c:v>4.240621</c:v>
                </c:pt>
                <c:pt idx="157">
                  <c:v>4.5676589999999999</c:v>
                </c:pt>
                <c:pt idx="158">
                  <c:v>3.886863</c:v>
                </c:pt>
                <c:pt idx="159">
                  <c:v>4.7624529999999998</c:v>
                </c:pt>
                <c:pt idx="160">
                  <c:v>4.2983039999999999</c:v>
                </c:pt>
                <c:pt idx="161">
                  <c:v>4.0891650000000004</c:v>
                </c:pt>
                <c:pt idx="162">
                  <c:v>4.1276979999999996</c:v>
                </c:pt>
                <c:pt idx="163">
                  <c:v>4.8033010000000003</c:v>
                </c:pt>
                <c:pt idx="164">
                  <c:v>3.990437</c:v>
                </c:pt>
                <c:pt idx="165">
                  <c:v>4.3158529999999997</c:v>
                </c:pt>
                <c:pt idx="166">
                  <c:v>4.5878360000000002</c:v>
                </c:pt>
                <c:pt idx="167">
                  <c:v>4.1732610000000001</c:v>
                </c:pt>
                <c:pt idx="168">
                  <c:v>3.9459460000000002</c:v>
                </c:pt>
                <c:pt idx="169">
                  <c:v>4.4592599999999996</c:v>
                </c:pt>
                <c:pt idx="170">
                  <c:v>4.4654489999999996</c:v>
                </c:pt>
                <c:pt idx="171">
                  <c:v>3.4593440000000002</c:v>
                </c:pt>
                <c:pt idx="172">
                  <c:v>4.2981449999999999</c:v>
                </c:pt>
                <c:pt idx="173">
                  <c:v>4.1446690000000004</c:v>
                </c:pt>
                <c:pt idx="174">
                  <c:v>4.9948569999999997</c:v>
                </c:pt>
                <c:pt idx="175">
                  <c:v>4.3687319999999996</c:v>
                </c:pt>
                <c:pt idx="176">
                  <c:v>3.9208379999999998</c:v>
                </c:pt>
                <c:pt idx="177">
                  <c:v>4.3405290000000001</c:v>
                </c:pt>
                <c:pt idx="178">
                  <c:v>5.0133260000000002</c:v>
                </c:pt>
                <c:pt idx="179">
                  <c:v>3.3321960000000002</c:v>
                </c:pt>
                <c:pt idx="180">
                  <c:v>4.1229800000000001</c:v>
                </c:pt>
                <c:pt idx="181">
                  <c:v>4.2098500000000003</c:v>
                </c:pt>
                <c:pt idx="182">
                  <c:v>3.8094899999999998</c:v>
                </c:pt>
                <c:pt idx="183">
                  <c:v>4.5650029999999999</c:v>
                </c:pt>
                <c:pt idx="184">
                  <c:v>4.2565419999999996</c:v>
                </c:pt>
                <c:pt idx="185">
                  <c:v>4.1286459999999998</c:v>
                </c:pt>
                <c:pt idx="186">
                  <c:v>4.9223169999999996</c:v>
                </c:pt>
                <c:pt idx="187">
                  <c:v>4.2010740000000002</c:v>
                </c:pt>
                <c:pt idx="188">
                  <c:v>6.5908259999999999</c:v>
                </c:pt>
                <c:pt idx="189">
                  <c:v>5.402628</c:v>
                </c:pt>
                <c:pt idx="190">
                  <c:v>5.0135540000000001</c:v>
                </c:pt>
                <c:pt idx="191">
                  <c:v>4.7130400000000003</c:v>
                </c:pt>
                <c:pt idx="192">
                  <c:v>2.7445469999999998</c:v>
                </c:pt>
                <c:pt idx="193">
                  <c:v>2.7637619999999998</c:v>
                </c:pt>
                <c:pt idx="194">
                  <c:v>2.6465550000000002</c:v>
                </c:pt>
                <c:pt idx="195">
                  <c:v>3.1133009999999999</c:v>
                </c:pt>
                <c:pt idx="196">
                  <c:v>3.0953240000000002</c:v>
                </c:pt>
                <c:pt idx="197">
                  <c:v>2.7237369999999999</c:v>
                </c:pt>
                <c:pt idx="198">
                  <c:v>2.60425</c:v>
                </c:pt>
                <c:pt idx="199">
                  <c:v>2.7326429999999999</c:v>
                </c:pt>
                <c:pt idx="200">
                  <c:v>2.8746529999999999</c:v>
                </c:pt>
                <c:pt idx="201">
                  <c:v>2.7161770000000001</c:v>
                </c:pt>
                <c:pt idx="202">
                  <c:v>2.6903899999999998</c:v>
                </c:pt>
                <c:pt idx="203">
                  <c:v>2.6783429999999999</c:v>
                </c:pt>
                <c:pt idx="204">
                  <c:v>2.9430360000000002</c:v>
                </c:pt>
                <c:pt idx="205">
                  <c:v>2.7111969999999999</c:v>
                </c:pt>
                <c:pt idx="206">
                  <c:v>2.8009300000000001</c:v>
                </c:pt>
                <c:pt idx="207">
                  <c:v>2.6019779999999999</c:v>
                </c:pt>
                <c:pt idx="208">
                  <c:v>2.8910469999999999</c:v>
                </c:pt>
                <c:pt idx="209">
                  <c:v>2.801539</c:v>
                </c:pt>
                <c:pt idx="210">
                  <c:v>2.7617669999999999</c:v>
                </c:pt>
                <c:pt idx="211">
                  <c:v>2.6411519999999999</c:v>
                </c:pt>
                <c:pt idx="212">
                  <c:v>2.6760079999999999</c:v>
                </c:pt>
                <c:pt idx="213">
                  <c:v>2.7190599999999998</c:v>
                </c:pt>
                <c:pt idx="214">
                  <c:v>2.8528289999999998</c:v>
                </c:pt>
                <c:pt idx="215">
                  <c:v>2.773066</c:v>
                </c:pt>
                <c:pt idx="216">
                  <c:v>2.8804310000000002</c:v>
                </c:pt>
                <c:pt idx="217">
                  <c:v>2.8578929999999998</c:v>
                </c:pt>
                <c:pt idx="218">
                  <c:v>2.8961399999999999</c:v>
                </c:pt>
                <c:pt idx="219">
                  <c:v>2.7923460000000002</c:v>
                </c:pt>
                <c:pt idx="220">
                  <c:v>2.652047</c:v>
                </c:pt>
                <c:pt idx="221">
                  <c:v>2.8238029999999998</c:v>
                </c:pt>
                <c:pt idx="222">
                  <c:v>2.6711290000000001</c:v>
                </c:pt>
                <c:pt idx="223">
                  <c:v>2.834848</c:v>
                </c:pt>
                <c:pt idx="224">
                  <c:v>2.736586</c:v>
                </c:pt>
                <c:pt idx="225">
                  <c:v>2.6500240000000002</c:v>
                </c:pt>
                <c:pt idx="226">
                  <c:v>2.7864659999999999</c:v>
                </c:pt>
                <c:pt idx="227">
                  <c:v>4.220974</c:v>
                </c:pt>
                <c:pt idx="228">
                  <c:v>5.38673</c:v>
                </c:pt>
                <c:pt idx="229">
                  <c:v>5.0690860000000004</c:v>
                </c:pt>
                <c:pt idx="230">
                  <c:v>4.7520699999999998</c:v>
                </c:pt>
                <c:pt idx="231">
                  <c:v>3.3551820000000001</c:v>
                </c:pt>
                <c:pt idx="232">
                  <c:v>3.7693650000000001</c:v>
                </c:pt>
                <c:pt idx="233">
                  <c:v>4.1021320000000001</c:v>
                </c:pt>
                <c:pt idx="234">
                  <c:v>4.2191130000000001</c:v>
                </c:pt>
                <c:pt idx="235">
                  <c:v>6.1030119999999997</c:v>
                </c:pt>
                <c:pt idx="236">
                  <c:v>3.9066200000000002</c:v>
                </c:pt>
                <c:pt idx="237">
                  <c:v>4.0725639999999999</c:v>
                </c:pt>
                <c:pt idx="238">
                  <c:v>3.956</c:v>
                </c:pt>
                <c:pt idx="239">
                  <c:v>3.8435649999999999</c:v>
                </c:pt>
                <c:pt idx="240">
                  <c:v>3.7103769999999998</c:v>
                </c:pt>
                <c:pt idx="241">
                  <c:v>4.8913960000000003</c:v>
                </c:pt>
                <c:pt idx="242">
                  <c:v>4.0425259999999996</c:v>
                </c:pt>
                <c:pt idx="243">
                  <c:v>3.905211</c:v>
                </c:pt>
                <c:pt idx="244">
                  <c:v>4.4848840000000001</c:v>
                </c:pt>
                <c:pt idx="245">
                  <c:v>3.9109769999999999</c:v>
                </c:pt>
                <c:pt idx="246">
                  <c:v>4.1293420000000003</c:v>
                </c:pt>
                <c:pt idx="247">
                  <c:v>4.2814360000000002</c:v>
                </c:pt>
                <c:pt idx="248">
                  <c:v>4.0355480000000004</c:v>
                </c:pt>
                <c:pt idx="249">
                  <c:v>4.1544569999999998</c:v>
                </c:pt>
                <c:pt idx="250">
                  <c:v>4.4798359999999997</c:v>
                </c:pt>
                <c:pt idx="251">
                  <c:v>4.305358</c:v>
                </c:pt>
                <c:pt idx="252">
                  <c:v>3.9662039999999998</c:v>
                </c:pt>
                <c:pt idx="253">
                  <c:v>4.3403109999999998</c:v>
                </c:pt>
                <c:pt idx="254">
                  <c:v>3.7958029999999998</c:v>
                </c:pt>
                <c:pt idx="255">
                  <c:v>4.4335040000000001</c:v>
                </c:pt>
                <c:pt idx="256">
                  <c:v>4.3453590000000002</c:v>
                </c:pt>
                <c:pt idx="257">
                  <c:v>3.8982030000000001</c:v>
                </c:pt>
                <c:pt idx="258">
                  <c:v>3.821482</c:v>
                </c:pt>
                <c:pt idx="259">
                  <c:v>3.5025949999999999</c:v>
                </c:pt>
                <c:pt idx="260">
                  <c:v>4.1007740000000004</c:v>
                </c:pt>
                <c:pt idx="261">
                  <c:v>3.3752610000000001</c:v>
                </c:pt>
                <c:pt idx="262">
                  <c:v>3.8536839999999999</c:v>
                </c:pt>
                <c:pt idx="263">
                  <c:v>4.6676659999999996</c:v>
                </c:pt>
                <c:pt idx="264">
                  <c:v>3.9065020000000001</c:v>
                </c:pt>
                <c:pt idx="265">
                  <c:v>3.8604039999999999</c:v>
                </c:pt>
                <c:pt idx="266">
                  <c:v>4.9052819999999997</c:v>
                </c:pt>
                <c:pt idx="267">
                  <c:v>3.9555699999999998</c:v>
                </c:pt>
                <c:pt idx="268">
                  <c:v>3.626789</c:v>
                </c:pt>
                <c:pt idx="269">
                  <c:v>4.3843880000000004</c:v>
                </c:pt>
                <c:pt idx="270">
                  <c:v>3.976588</c:v>
                </c:pt>
                <c:pt idx="271">
                  <c:v>3.8119429999999999</c:v>
                </c:pt>
                <c:pt idx="272">
                  <c:v>3.6080109999999999</c:v>
                </c:pt>
                <c:pt idx="273">
                  <c:v>6.3601460000000003</c:v>
                </c:pt>
                <c:pt idx="274">
                  <c:v>6.0503020000000003</c:v>
                </c:pt>
                <c:pt idx="275">
                  <c:v>4.8512709999999997</c:v>
                </c:pt>
                <c:pt idx="276">
                  <c:v>4.0033909999999997</c:v>
                </c:pt>
                <c:pt idx="277">
                  <c:v>4.3646219999999998</c:v>
                </c:pt>
                <c:pt idx="278">
                  <c:v>4.9436619999999998</c:v>
                </c:pt>
                <c:pt idx="279">
                  <c:v>4.7326360000000003</c:v>
                </c:pt>
                <c:pt idx="280">
                  <c:v>4.7503880000000001</c:v>
                </c:pt>
                <c:pt idx="281">
                  <c:v>4.8501070000000004</c:v>
                </c:pt>
                <c:pt idx="282">
                  <c:v>4.9425670000000004</c:v>
                </c:pt>
                <c:pt idx="283">
                  <c:v>4.5368529999999998</c:v>
                </c:pt>
                <c:pt idx="284">
                  <c:v>4.4715850000000001</c:v>
                </c:pt>
                <c:pt idx="285">
                  <c:v>2.79114</c:v>
                </c:pt>
                <c:pt idx="286">
                  <c:v>4.6709610000000001</c:v>
                </c:pt>
                <c:pt idx="287">
                  <c:v>4.7213909999999997</c:v>
                </c:pt>
                <c:pt idx="288">
                  <c:v>4.6712939999999996</c:v>
                </c:pt>
                <c:pt idx="289">
                  <c:v>4.6550289999999999</c:v>
                </c:pt>
                <c:pt idx="290">
                  <c:v>3.5692889999999999</c:v>
                </c:pt>
                <c:pt idx="291">
                  <c:v>4.3132789999999996</c:v>
                </c:pt>
                <c:pt idx="292">
                  <c:v>2.8586399999999998</c:v>
                </c:pt>
                <c:pt idx="293">
                  <c:v>3.2154910000000001</c:v>
                </c:pt>
                <c:pt idx="294">
                  <c:v>3.0493139999999999</c:v>
                </c:pt>
                <c:pt idx="295">
                  <c:v>4.1654619999999998</c:v>
                </c:pt>
                <c:pt idx="296">
                  <c:v>4.3486209999999996</c:v>
                </c:pt>
                <c:pt idx="297">
                  <c:v>4.6282699999999997</c:v>
                </c:pt>
                <c:pt idx="298">
                  <c:v>4.996937</c:v>
                </c:pt>
                <c:pt idx="299">
                  <c:v>4.4968250000000003</c:v>
                </c:pt>
                <c:pt idx="300">
                  <c:v>2.833405</c:v>
                </c:pt>
                <c:pt idx="301">
                  <c:v>2.6681149999999998</c:v>
                </c:pt>
                <c:pt idx="302">
                  <c:v>2.701781</c:v>
                </c:pt>
                <c:pt idx="303">
                  <c:v>2.7831790000000001</c:v>
                </c:pt>
                <c:pt idx="304">
                  <c:v>2.9826959999999998</c:v>
                </c:pt>
                <c:pt idx="305">
                  <c:v>2.630687</c:v>
                </c:pt>
                <c:pt idx="306">
                  <c:v>2.8073890000000001</c:v>
                </c:pt>
                <c:pt idx="307">
                  <c:v>2.6161020000000001</c:v>
                </c:pt>
                <c:pt idx="308">
                  <c:v>2.8211750000000002</c:v>
                </c:pt>
                <c:pt idx="309">
                  <c:v>2.9074490000000002</c:v>
                </c:pt>
                <c:pt idx="310">
                  <c:v>2.6169660000000001</c:v>
                </c:pt>
                <c:pt idx="311">
                  <c:v>2.7141280000000001</c:v>
                </c:pt>
                <c:pt idx="312">
                  <c:v>2.8294250000000001</c:v>
                </c:pt>
                <c:pt idx="313">
                  <c:v>2.7107459999999999</c:v>
                </c:pt>
                <c:pt idx="314">
                  <c:v>2.7925870000000002</c:v>
                </c:pt>
                <c:pt idx="315">
                  <c:v>2.763541</c:v>
                </c:pt>
                <c:pt idx="316">
                  <c:v>2.5825640000000001</c:v>
                </c:pt>
                <c:pt idx="317">
                  <c:v>2.6404730000000001</c:v>
                </c:pt>
                <c:pt idx="318">
                  <c:v>2.6456010000000001</c:v>
                </c:pt>
                <c:pt idx="319">
                  <c:v>2.7696779999999999</c:v>
                </c:pt>
                <c:pt idx="320">
                  <c:v>3.342708</c:v>
                </c:pt>
                <c:pt idx="321">
                  <c:v>2.8819870000000001</c:v>
                </c:pt>
                <c:pt idx="322">
                  <c:v>2.9021780000000001</c:v>
                </c:pt>
                <c:pt idx="323">
                  <c:v>2.9685459999999999</c:v>
                </c:pt>
                <c:pt idx="324">
                  <c:v>2.6021709999999998</c:v>
                </c:pt>
                <c:pt idx="325">
                  <c:v>4.9952379999999996</c:v>
                </c:pt>
                <c:pt idx="326">
                  <c:v>4.8516300000000001</c:v>
                </c:pt>
                <c:pt idx="327">
                  <c:v>2.7779289999999999</c:v>
                </c:pt>
                <c:pt idx="328">
                  <c:v>4.7219990000000003</c:v>
                </c:pt>
                <c:pt idx="329">
                  <c:v>4.02935</c:v>
                </c:pt>
                <c:pt idx="330">
                  <c:v>5.4038719999999998</c:v>
                </c:pt>
                <c:pt idx="331">
                  <c:v>4.4153700000000002</c:v>
                </c:pt>
                <c:pt idx="332">
                  <c:v>4.3890500000000001</c:v>
                </c:pt>
                <c:pt idx="333">
                  <c:v>5.3838800000000004</c:v>
                </c:pt>
                <c:pt idx="334">
                  <c:v>4.9812149999999997</c:v>
                </c:pt>
                <c:pt idx="335">
                  <c:v>2.868576</c:v>
                </c:pt>
                <c:pt idx="336">
                  <c:v>3.9126050000000001</c:v>
                </c:pt>
                <c:pt idx="337">
                  <c:v>4.4231030000000002</c:v>
                </c:pt>
                <c:pt idx="338">
                  <c:v>4.6251810000000004</c:v>
                </c:pt>
                <c:pt idx="339">
                  <c:v>4.6694529999999999</c:v>
                </c:pt>
                <c:pt idx="340">
                  <c:v>3.7566190000000002</c:v>
                </c:pt>
                <c:pt idx="341">
                  <c:v>4.8101159999999998</c:v>
                </c:pt>
                <c:pt idx="342">
                  <c:v>2.7719369999999999</c:v>
                </c:pt>
                <c:pt idx="343">
                  <c:v>4.9504580000000002</c:v>
                </c:pt>
                <c:pt idx="344">
                  <c:v>2.989382</c:v>
                </c:pt>
                <c:pt idx="345">
                  <c:v>2.8381470000000002</c:v>
                </c:pt>
                <c:pt idx="346">
                  <c:v>2.6633930000000001</c:v>
                </c:pt>
                <c:pt idx="347">
                  <c:v>2.7350300000000001</c:v>
                </c:pt>
                <c:pt idx="348">
                  <c:v>2.7006199999999998</c:v>
                </c:pt>
                <c:pt idx="349">
                  <c:v>2.9557579999999999</c:v>
                </c:pt>
                <c:pt idx="350">
                  <c:v>2.7618469999999999</c:v>
                </c:pt>
                <c:pt idx="351">
                  <c:v>2.7164869999999999</c:v>
                </c:pt>
                <c:pt idx="352">
                  <c:v>2.6368320000000001</c:v>
                </c:pt>
                <c:pt idx="353">
                  <c:v>2.6421679999999999</c:v>
                </c:pt>
                <c:pt idx="354">
                  <c:v>2.7352609999999999</c:v>
                </c:pt>
                <c:pt idx="355">
                  <c:v>4.2806550000000003</c:v>
                </c:pt>
                <c:pt idx="356">
                  <c:v>2.7580589999999998</c:v>
                </c:pt>
                <c:pt idx="357">
                  <c:v>2.6227830000000001</c:v>
                </c:pt>
                <c:pt idx="358">
                  <c:v>4.1557029999999999</c:v>
                </c:pt>
                <c:pt idx="359">
                  <c:v>5.1469769999999997</c:v>
                </c:pt>
                <c:pt idx="360">
                  <c:v>4.9293940000000003</c:v>
                </c:pt>
                <c:pt idx="361">
                  <c:v>3.863985</c:v>
                </c:pt>
                <c:pt idx="362">
                  <c:v>3.9121350000000001</c:v>
                </c:pt>
                <c:pt idx="363">
                  <c:v>4.7524699999999998</c:v>
                </c:pt>
                <c:pt idx="364">
                  <c:v>3.9171900000000002</c:v>
                </c:pt>
                <c:pt idx="365">
                  <c:v>3.2284120000000001</c:v>
                </c:pt>
                <c:pt idx="366">
                  <c:v>3.6740719999999998</c:v>
                </c:pt>
                <c:pt idx="367">
                  <c:v>2.9699170000000001</c:v>
                </c:pt>
                <c:pt idx="368">
                  <c:v>5.1122889999999996</c:v>
                </c:pt>
                <c:pt idx="369">
                  <c:v>5.2646439999999997</c:v>
                </c:pt>
                <c:pt idx="370">
                  <c:v>4.1320439999999996</c:v>
                </c:pt>
                <c:pt idx="371">
                  <c:v>4.6429869999999998</c:v>
                </c:pt>
                <c:pt idx="372">
                  <c:v>3.8003</c:v>
                </c:pt>
                <c:pt idx="373">
                  <c:v>5.4364460000000001</c:v>
                </c:pt>
                <c:pt idx="374">
                  <c:v>4.4897799999999997</c:v>
                </c:pt>
                <c:pt idx="375">
                  <c:v>5.044136</c:v>
                </c:pt>
                <c:pt idx="376">
                  <c:v>5.0220909999999996</c:v>
                </c:pt>
                <c:pt idx="377">
                  <c:v>3.4016199999999999</c:v>
                </c:pt>
                <c:pt idx="378">
                  <c:v>5.3810609999999999</c:v>
                </c:pt>
                <c:pt idx="379">
                  <c:v>5.0073020000000001</c:v>
                </c:pt>
                <c:pt idx="380">
                  <c:v>5.2238150000000001</c:v>
                </c:pt>
                <c:pt idx="381">
                  <c:v>3.7986960000000001</c:v>
                </c:pt>
                <c:pt idx="382">
                  <c:v>6.3449989999999996</c:v>
                </c:pt>
                <c:pt idx="383">
                  <c:v>3.726073</c:v>
                </c:pt>
                <c:pt idx="384">
                  <c:v>5.1430850000000001</c:v>
                </c:pt>
                <c:pt idx="385">
                  <c:v>4.2912100000000004</c:v>
                </c:pt>
                <c:pt idx="386">
                  <c:v>4.7522440000000001</c:v>
                </c:pt>
                <c:pt idx="387">
                  <c:v>3.7387969999999999</c:v>
                </c:pt>
                <c:pt idx="388">
                  <c:v>5.3068559999999998</c:v>
                </c:pt>
                <c:pt idx="389">
                  <c:v>4.9331100000000001</c:v>
                </c:pt>
                <c:pt idx="390">
                  <c:v>3.6851959999999999</c:v>
                </c:pt>
                <c:pt idx="391">
                  <c:v>3.7835749999999999</c:v>
                </c:pt>
                <c:pt idx="392">
                  <c:v>3.754257</c:v>
                </c:pt>
                <c:pt idx="393">
                  <c:v>3.1809820000000002</c:v>
                </c:pt>
                <c:pt idx="394">
                  <c:v>3.074141</c:v>
                </c:pt>
                <c:pt idx="395">
                  <c:v>3.5631080000000002</c:v>
                </c:pt>
                <c:pt idx="396">
                  <c:v>3.7540990000000001</c:v>
                </c:pt>
                <c:pt idx="397">
                  <c:v>4.2348980000000003</c:v>
                </c:pt>
                <c:pt idx="398">
                  <c:v>4.5493360000000003</c:v>
                </c:pt>
                <c:pt idx="399">
                  <c:v>4.1966609999999998</c:v>
                </c:pt>
                <c:pt idx="400">
                  <c:v>4.5304399999999996</c:v>
                </c:pt>
                <c:pt idx="401">
                  <c:v>4.4005799999999997</c:v>
                </c:pt>
                <c:pt idx="402">
                  <c:v>4.1799239999999998</c:v>
                </c:pt>
                <c:pt idx="403">
                  <c:v>4.1414140000000002</c:v>
                </c:pt>
                <c:pt idx="404">
                  <c:v>3.7069839999999998</c:v>
                </c:pt>
                <c:pt idx="405">
                  <c:v>4.43703</c:v>
                </c:pt>
                <c:pt idx="406">
                  <c:v>4.1295159999999997</c:v>
                </c:pt>
                <c:pt idx="407">
                  <c:v>4.4825939999999997</c:v>
                </c:pt>
                <c:pt idx="408">
                  <c:v>4.275817</c:v>
                </c:pt>
                <c:pt idx="409">
                  <c:v>4.7639560000000003</c:v>
                </c:pt>
                <c:pt idx="410">
                  <c:v>4.5397869999999996</c:v>
                </c:pt>
                <c:pt idx="411">
                  <c:v>4.7548149999999998</c:v>
                </c:pt>
                <c:pt idx="412">
                  <c:v>4.5542569999999998</c:v>
                </c:pt>
                <c:pt idx="413">
                  <c:v>4.0483460000000004</c:v>
                </c:pt>
                <c:pt idx="414">
                  <c:v>3.906307</c:v>
                </c:pt>
                <c:pt idx="415">
                  <c:v>4.5131259999999997</c:v>
                </c:pt>
                <c:pt idx="416">
                  <c:v>4.677848</c:v>
                </c:pt>
                <c:pt idx="417">
                  <c:v>5.5139329999999998</c:v>
                </c:pt>
                <c:pt idx="418">
                  <c:v>5.2725850000000003</c:v>
                </c:pt>
                <c:pt idx="419">
                  <c:v>5.3235539999999997</c:v>
                </c:pt>
                <c:pt idx="420">
                  <c:v>5.4621779999999998</c:v>
                </c:pt>
                <c:pt idx="421">
                  <c:v>5.5290689999999998</c:v>
                </c:pt>
                <c:pt idx="422">
                  <c:v>4.4952100000000002</c:v>
                </c:pt>
                <c:pt idx="423">
                  <c:v>4.4701440000000003</c:v>
                </c:pt>
                <c:pt idx="424">
                  <c:v>5.1391710000000002</c:v>
                </c:pt>
                <c:pt idx="425">
                  <c:v>4.8366689999999997</c:v>
                </c:pt>
                <c:pt idx="426">
                  <c:v>5.3372729999999997</c:v>
                </c:pt>
                <c:pt idx="427">
                  <c:v>5.6800750000000004</c:v>
                </c:pt>
                <c:pt idx="428">
                  <c:v>5.4427079999999997</c:v>
                </c:pt>
                <c:pt idx="429">
                  <c:v>5.7872940000000002</c:v>
                </c:pt>
                <c:pt idx="430">
                  <c:v>5.8350520000000001</c:v>
                </c:pt>
                <c:pt idx="431">
                  <c:v>5.3173339999999998</c:v>
                </c:pt>
                <c:pt idx="432">
                  <c:v>5.3247159999999996</c:v>
                </c:pt>
                <c:pt idx="433">
                  <c:v>5.0224149999999996</c:v>
                </c:pt>
                <c:pt idx="434">
                  <c:v>5.0284870000000002</c:v>
                </c:pt>
                <c:pt idx="435">
                  <c:v>5.2375400000000001</c:v>
                </c:pt>
                <c:pt idx="436">
                  <c:v>6.5749760000000004</c:v>
                </c:pt>
                <c:pt idx="437">
                  <c:v>5.477627</c:v>
                </c:pt>
                <c:pt idx="438">
                  <c:v>3.8807900000000002</c:v>
                </c:pt>
                <c:pt idx="439">
                  <c:v>4.3819739999999996</c:v>
                </c:pt>
                <c:pt idx="440">
                  <c:v>4.6582480000000004</c:v>
                </c:pt>
                <c:pt idx="441">
                  <c:v>5.3339489999999996</c:v>
                </c:pt>
                <c:pt idx="442">
                  <c:v>5.5969540000000002</c:v>
                </c:pt>
                <c:pt idx="443">
                  <c:v>5.8915930000000003</c:v>
                </c:pt>
                <c:pt idx="444">
                  <c:v>5.5933950000000001</c:v>
                </c:pt>
                <c:pt idx="445">
                  <c:v>5.4185860000000003</c:v>
                </c:pt>
                <c:pt idx="446">
                  <c:v>5.524248</c:v>
                </c:pt>
                <c:pt idx="447">
                  <c:v>5.7555420000000002</c:v>
                </c:pt>
                <c:pt idx="448">
                  <c:v>5.0353880000000002</c:v>
                </c:pt>
                <c:pt idx="449">
                  <c:v>5.3427550000000004</c:v>
                </c:pt>
                <c:pt idx="450">
                  <c:v>5.4985580000000001</c:v>
                </c:pt>
                <c:pt idx="451">
                  <c:v>5.4677150000000001</c:v>
                </c:pt>
                <c:pt idx="452">
                  <c:v>5.3015540000000003</c:v>
                </c:pt>
                <c:pt idx="453">
                  <c:v>4.4870900000000002</c:v>
                </c:pt>
                <c:pt idx="454">
                  <c:v>4.7564840000000004</c:v>
                </c:pt>
                <c:pt idx="455">
                  <c:v>5.2331849999999998</c:v>
                </c:pt>
                <c:pt idx="456">
                  <c:v>4.8357429999999999</c:v>
                </c:pt>
                <c:pt idx="457">
                  <c:v>4.2459110000000004</c:v>
                </c:pt>
                <c:pt idx="458">
                  <c:v>4.0978089999999998</c:v>
                </c:pt>
                <c:pt idx="459">
                  <c:v>4.9299039999999996</c:v>
                </c:pt>
                <c:pt idx="460">
                  <c:v>4.1848879999999999</c:v>
                </c:pt>
                <c:pt idx="461">
                  <c:v>4.2443989999999996</c:v>
                </c:pt>
                <c:pt idx="462">
                  <c:v>4.1101130000000001</c:v>
                </c:pt>
                <c:pt idx="463">
                  <c:v>3.5982240000000001</c:v>
                </c:pt>
                <c:pt idx="464">
                  <c:v>4.2683650000000002</c:v>
                </c:pt>
                <c:pt idx="465">
                  <c:v>5.6281850000000002</c:v>
                </c:pt>
                <c:pt idx="466">
                  <c:v>3.6448879999999999</c:v>
                </c:pt>
                <c:pt idx="467">
                  <c:v>3.4424459999999999</c:v>
                </c:pt>
                <c:pt idx="468">
                  <c:v>3.8965900000000002</c:v>
                </c:pt>
                <c:pt idx="469">
                  <c:v>3.6588750000000001</c:v>
                </c:pt>
                <c:pt idx="470">
                  <c:v>4.9220059999999997</c:v>
                </c:pt>
                <c:pt idx="471">
                  <c:v>4.4992640000000002</c:v>
                </c:pt>
                <c:pt idx="472">
                  <c:v>5.1828810000000001</c:v>
                </c:pt>
                <c:pt idx="473">
                  <c:v>3.4829560000000002</c:v>
                </c:pt>
                <c:pt idx="474">
                  <c:v>4.3591410000000002</c:v>
                </c:pt>
                <c:pt idx="475">
                  <c:v>4.6605049999999997</c:v>
                </c:pt>
                <c:pt idx="476">
                  <c:v>5.5358000000000001</c:v>
                </c:pt>
                <c:pt idx="477">
                  <c:v>5.5422029999999998</c:v>
                </c:pt>
                <c:pt idx="478">
                  <c:v>5.3740930000000002</c:v>
                </c:pt>
                <c:pt idx="479">
                  <c:v>5.4664270000000004</c:v>
                </c:pt>
                <c:pt idx="480">
                  <c:v>5.2838329999999996</c:v>
                </c:pt>
                <c:pt idx="481">
                  <c:v>5.7685240000000002</c:v>
                </c:pt>
                <c:pt idx="482">
                  <c:v>5.4038040000000001</c:v>
                </c:pt>
                <c:pt idx="483">
                  <c:v>4.8901849999999998</c:v>
                </c:pt>
                <c:pt idx="484">
                  <c:v>5.3809079999999998</c:v>
                </c:pt>
                <c:pt idx="485">
                  <c:v>5.8681179999999999</c:v>
                </c:pt>
                <c:pt idx="486">
                  <c:v>5.3451110000000002</c:v>
                </c:pt>
                <c:pt idx="487">
                  <c:v>6.0935790000000001</c:v>
                </c:pt>
                <c:pt idx="488">
                  <c:v>4.0144599999999997</c:v>
                </c:pt>
                <c:pt idx="489">
                  <c:v>5.2275520000000002</c:v>
                </c:pt>
                <c:pt idx="490">
                  <c:v>5.0901750000000003</c:v>
                </c:pt>
                <c:pt idx="491">
                  <c:v>5.4343279999999998</c:v>
                </c:pt>
                <c:pt idx="492">
                  <c:v>4.0023679999999997</c:v>
                </c:pt>
                <c:pt idx="493">
                  <c:v>4.1825539999999997</c:v>
                </c:pt>
                <c:pt idx="494">
                  <c:v>5.1399970000000001</c:v>
                </c:pt>
                <c:pt idx="495">
                  <c:v>5.7792709999999996</c:v>
                </c:pt>
                <c:pt idx="496">
                  <c:v>3.8788749999999999</c:v>
                </c:pt>
                <c:pt idx="497">
                  <c:v>5.338101</c:v>
                </c:pt>
                <c:pt idx="498">
                  <c:v>5.1809430000000001</c:v>
                </c:pt>
                <c:pt idx="499">
                  <c:v>4.900118</c:v>
                </c:pt>
                <c:pt idx="500">
                  <c:v>4.2115960000000001</c:v>
                </c:pt>
                <c:pt idx="501">
                  <c:v>4.5927509999999998</c:v>
                </c:pt>
                <c:pt idx="502">
                  <c:v>5.0016730000000003</c:v>
                </c:pt>
                <c:pt idx="503">
                  <c:v>5.1998090000000001</c:v>
                </c:pt>
                <c:pt idx="504">
                  <c:v>3.8358699999999999</c:v>
                </c:pt>
                <c:pt idx="505">
                  <c:v>4.6100440000000003</c:v>
                </c:pt>
                <c:pt idx="506">
                  <c:v>5.3635000000000002</c:v>
                </c:pt>
                <c:pt idx="507">
                  <c:v>4.7842250000000002</c:v>
                </c:pt>
                <c:pt idx="508">
                  <c:v>6.3131409999999999</c:v>
                </c:pt>
                <c:pt idx="509">
                  <c:v>3.9834209999999999</c:v>
                </c:pt>
                <c:pt idx="510">
                  <c:v>4.5884539999999996</c:v>
                </c:pt>
                <c:pt idx="511">
                  <c:v>3.9423919999999999</c:v>
                </c:pt>
                <c:pt idx="512">
                  <c:v>4.1148389999999999</c:v>
                </c:pt>
                <c:pt idx="513">
                  <c:v>4.7867470000000001</c:v>
                </c:pt>
                <c:pt idx="514">
                  <c:v>5.0181820000000004</c:v>
                </c:pt>
                <c:pt idx="515">
                  <c:v>4.7650759999999996</c:v>
                </c:pt>
                <c:pt idx="516">
                  <c:v>4.6077830000000004</c:v>
                </c:pt>
                <c:pt idx="517">
                  <c:v>4.7135949999999998</c:v>
                </c:pt>
                <c:pt idx="518">
                  <c:v>4.6595769999999996</c:v>
                </c:pt>
                <c:pt idx="519">
                  <c:v>6.2613909999999997</c:v>
                </c:pt>
                <c:pt idx="520">
                  <c:v>5.5607899999999999</c:v>
                </c:pt>
                <c:pt idx="521">
                  <c:v>5.6827370000000004</c:v>
                </c:pt>
                <c:pt idx="522">
                  <c:v>6.7700969999999998</c:v>
                </c:pt>
                <c:pt idx="523">
                  <c:v>5.7401780000000002</c:v>
                </c:pt>
                <c:pt idx="524">
                  <c:v>5.5946990000000003</c:v>
                </c:pt>
                <c:pt idx="525">
                  <c:v>5.339645</c:v>
                </c:pt>
                <c:pt idx="526">
                  <c:v>5.8692719999999996</c:v>
                </c:pt>
                <c:pt idx="527">
                  <c:v>4.8153509999999997</c:v>
                </c:pt>
                <c:pt idx="528">
                  <c:v>4.6030749999999996</c:v>
                </c:pt>
                <c:pt idx="529">
                  <c:v>4.8694319999999998</c:v>
                </c:pt>
                <c:pt idx="530">
                  <c:v>6.0065160000000004</c:v>
                </c:pt>
                <c:pt idx="531">
                  <c:v>4.9725989999999998</c:v>
                </c:pt>
                <c:pt idx="532">
                  <c:v>5.650881</c:v>
                </c:pt>
                <c:pt idx="533">
                  <c:v>5.5130059999999999</c:v>
                </c:pt>
                <c:pt idx="534">
                  <c:v>6.1461249999999996</c:v>
                </c:pt>
                <c:pt idx="535">
                  <c:v>6.0312640000000002</c:v>
                </c:pt>
                <c:pt idx="536">
                  <c:v>6.2523530000000003</c:v>
                </c:pt>
                <c:pt idx="537">
                  <c:v>5.8795339999999996</c:v>
                </c:pt>
                <c:pt idx="538">
                  <c:v>4.7812549999999998</c:v>
                </c:pt>
                <c:pt idx="539">
                  <c:v>6.2205640000000004</c:v>
                </c:pt>
                <c:pt idx="540">
                  <c:v>6.4182030000000001</c:v>
                </c:pt>
                <c:pt idx="541">
                  <c:v>5.5700200000000004</c:v>
                </c:pt>
                <c:pt idx="542">
                  <c:v>6.272907</c:v>
                </c:pt>
                <c:pt idx="543">
                  <c:v>5.490691</c:v>
                </c:pt>
                <c:pt idx="544">
                  <c:v>4.2923309999999999</c:v>
                </c:pt>
                <c:pt idx="545">
                  <c:v>4.6786250000000003</c:v>
                </c:pt>
                <c:pt idx="546">
                  <c:v>4.9800690000000003</c:v>
                </c:pt>
                <c:pt idx="547">
                  <c:v>3.921173</c:v>
                </c:pt>
                <c:pt idx="548">
                  <c:v>3.8514569999999999</c:v>
                </c:pt>
                <c:pt idx="549">
                  <c:v>3.9076650000000002</c:v>
                </c:pt>
                <c:pt idx="550">
                  <c:v>3.8573460000000002</c:v>
                </c:pt>
                <c:pt idx="551">
                  <c:v>4.3073880000000004</c:v>
                </c:pt>
                <c:pt idx="552">
                  <c:v>4.051596</c:v>
                </c:pt>
                <c:pt idx="553">
                  <c:v>4.5686390000000001</c:v>
                </c:pt>
                <c:pt idx="554">
                  <c:v>3.8721839999999998</c:v>
                </c:pt>
                <c:pt idx="555">
                  <c:v>4.9905569999999999</c:v>
                </c:pt>
                <c:pt idx="556">
                  <c:v>6.0857760000000001</c:v>
                </c:pt>
                <c:pt idx="557">
                  <c:v>5.052721</c:v>
                </c:pt>
                <c:pt idx="558">
                  <c:v>5.7818420000000001</c:v>
                </c:pt>
                <c:pt idx="559">
                  <c:v>5.6220249999999998</c:v>
                </c:pt>
                <c:pt idx="560">
                  <c:v>6.0569009999999999</c:v>
                </c:pt>
                <c:pt idx="561">
                  <c:v>5.9527749999999999</c:v>
                </c:pt>
                <c:pt idx="562">
                  <c:v>4.7203179999999998</c:v>
                </c:pt>
                <c:pt idx="563">
                  <c:v>4.6915269999999998</c:v>
                </c:pt>
                <c:pt idx="564">
                  <c:v>6.1146830000000003</c:v>
                </c:pt>
                <c:pt idx="565">
                  <c:v>5.4779600000000004</c:v>
                </c:pt>
                <c:pt idx="566">
                  <c:v>6.3336769999999998</c:v>
                </c:pt>
                <c:pt idx="567">
                  <c:v>5.0021129999999996</c:v>
                </c:pt>
                <c:pt idx="568">
                  <c:v>3.9883730000000002</c:v>
                </c:pt>
                <c:pt idx="569">
                  <c:v>6.0955909999999998</c:v>
                </c:pt>
                <c:pt idx="570">
                  <c:v>5.9412929999999999</c:v>
                </c:pt>
                <c:pt idx="571">
                  <c:v>6.1303890000000001</c:v>
                </c:pt>
                <c:pt idx="572">
                  <c:v>5.53146</c:v>
                </c:pt>
                <c:pt idx="573">
                  <c:v>6.3143459999999996</c:v>
                </c:pt>
                <c:pt idx="574">
                  <c:v>5.4296069999999999</c:v>
                </c:pt>
                <c:pt idx="575">
                  <c:v>7.0630759999999997</c:v>
                </c:pt>
                <c:pt idx="576">
                  <c:v>6.9001979999999996</c:v>
                </c:pt>
                <c:pt idx="577">
                  <c:v>7.9262329999999999</c:v>
                </c:pt>
                <c:pt idx="578">
                  <c:v>4.1968350000000001</c:v>
                </c:pt>
                <c:pt idx="579">
                  <c:v>3.8891640000000001</c:v>
                </c:pt>
                <c:pt idx="580">
                  <c:v>6.5401490000000004</c:v>
                </c:pt>
                <c:pt idx="581">
                  <c:v>6.6559840000000001</c:v>
                </c:pt>
                <c:pt idx="582">
                  <c:v>7.2724989999999998</c:v>
                </c:pt>
                <c:pt idx="583">
                  <c:v>6.4952579999999998</c:v>
                </c:pt>
                <c:pt idx="584">
                  <c:v>6.8017750000000001</c:v>
                </c:pt>
                <c:pt idx="585">
                  <c:v>6.9497660000000003</c:v>
                </c:pt>
                <c:pt idx="586">
                  <c:v>7.2329759999999998</c:v>
                </c:pt>
                <c:pt idx="587">
                  <c:v>5.8714219999999999</c:v>
                </c:pt>
                <c:pt idx="588">
                  <c:v>6.6758559999999996</c:v>
                </c:pt>
                <c:pt idx="589">
                  <c:v>7.121232</c:v>
                </c:pt>
                <c:pt idx="590">
                  <c:v>6.6652529999999999</c:v>
                </c:pt>
                <c:pt idx="591">
                  <c:v>7.3517029999999997</c:v>
                </c:pt>
                <c:pt idx="592">
                  <c:v>6.229317</c:v>
                </c:pt>
                <c:pt idx="593">
                  <c:v>4.4126640000000004</c:v>
                </c:pt>
                <c:pt idx="594">
                  <c:v>6.2773399999999997</c:v>
                </c:pt>
                <c:pt idx="595">
                  <c:v>4.4117059999999997</c:v>
                </c:pt>
                <c:pt idx="596">
                  <c:v>5.0527540000000002</c:v>
                </c:pt>
                <c:pt idx="597">
                  <c:v>3.8422909999999999</c:v>
                </c:pt>
                <c:pt idx="598">
                  <c:v>5.4479069999999998</c:v>
                </c:pt>
                <c:pt idx="599">
                  <c:v>3.9091580000000001</c:v>
                </c:pt>
                <c:pt idx="600">
                  <c:v>3.8888449999999999</c:v>
                </c:pt>
                <c:pt idx="601">
                  <c:v>3.9476070000000001</c:v>
                </c:pt>
                <c:pt idx="602">
                  <c:v>4.9346180000000004</c:v>
                </c:pt>
                <c:pt idx="603">
                  <c:v>5.1856229999999996</c:v>
                </c:pt>
                <c:pt idx="604">
                  <c:v>5.4544249999999996</c:v>
                </c:pt>
                <c:pt idx="605">
                  <c:v>4.2341490000000004</c:v>
                </c:pt>
                <c:pt idx="606">
                  <c:v>3.9859270000000002</c:v>
                </c:pt>
                <c:pt idx="607">
                  <c:v>3.7075100000000001</c:v>
                </c:pt>
                <c:pt idx="608">
                  <c:v>5.0014329999999996</c:v>
                </c:pt>
                <c:pt idx="609">
                  <c:v>4.3679249999999996</c:v>
                </c:pt>
                <c:pt idx="610">
                  <c:v>5.174963</c:v>
                </c:pt>
                <c:pt idx="611">
                  <c:v>5.6666780000000001</c:v>
                </c:pt>
                <c:pt idx="612">
                  <c:v>4.9625130000000004</c:v>
                </c:pt>
                <c:pt idx="613">
                  <c:v>5.0214720000000002</c:v>
                </c:pt>
                <c:pt idx="614">
                  <c:v>5.5586000000000002</c:v>
                </c:pt>
                <c:pt idx="615">
                  <c:v>4.0053879999999999</c:v>
                </c:pt>
                <c:pt idx="616">
                  <c:v>3.319922</c:v>
                </c:pt>
                <c:pt idx="617">
                  <c:v>3.695662</c:v>
                </c:pt>
                <c:pt idx="618">
                  <c:v>5.5508699999999997</c:v>
                </c:pt>
                <c:pt idx="619">
                  <c:v>4.9214270000000004</c:v>
                </c:pt>
                <c:pt idx="620">
                  <c:v>4.8658669999999997</c:v>
                </c:pt>
                <c:pt idx="621">
                  <c:v>5.3903660000000002</c:v>
                </c:pt>
                <c:pt idx="622">
                  <c:v>5.9847590000000004</c:v>
                </c:pt>
                <c:pt idx="623">
                  <c:v>2.7337500000000001</c:v>
                </c:pt>
                <c:pt idx="624">
                  <c:v>4.4270550000000002</c:v>
                </c:pt>
                <c:pt idx="625">
                  <c:v>5.4425119999999998</c:v>
                </c:pt>
                <c:pt idx="626">
                  <c:v>5.6889830000000003</c:v>
                </c:pt>
                <c:pt idx="627">
                  <c:v>4.4152420000000001</c:v>
                </c:pt>
                <c:pt idx="628">
                  <c:v>6.1252469999999999</c:v>
                </c:pt>
                <c:pt idx="629">
                  <c:v>5.9669590000000001</c:v>
                </c:pt>
                <c:pt idx="630">
                  <c:v>5.5512040000000002</c:v>
                </c:pt>
                <c:pt idx="631">
                  <c:v>5.2021230000000003</c:v>
                </c:pt>
                <c:pt idx="632">
                  <c:v>5.4836729999999996</c:v>
                </c:pt>
                <c:pt idx="633">
                  <c:v>5.1553240000000002</c:v>
                </c:pt>
                <c:pt idx="634">
                  <c:v>5.7751250000000001</c:v>
                </c:pt>
                <c:pt idx="635">
                  <c:v>5.6190730000000002</c:v>
                </c:pt>
                <c:pt idx="636">
                  <c:v>4.9948399999999999</c:v>
                </c:pt>
                <c:pt idx="637">
                  <c:v>4.025271</c:v>
                </c:pt>
                <c:pt idx="638">
                  <c:v>4.3656949999999997</c:v>
                </c:pt>
                <c:pt idx="639">
                  <c:v>3.4034450000000001</c:v>
                </c:pt>
                <c:pt idx="640">
                  <c:v>3.560165</c:v>
                </c:pt>
                <c:pt idx="641">
                  <c:v>4.2864430000000002</c:v>
                </c:pt>
                <c:pt idx="642">
                  <c:v>3.7910789999999999</c:v>
                </c:pt>
                <c:pt idx="643">
                  <c:v>3.7284130000000002</c:v>
                </c:pt>
                <c:pt idx="644">
                  <c:v>4.2499989999999999</c:v>
                </c:pt>
                <c:pt idx="645">
                  <c:v>3.2610109999999999</c:v>
                </c:pt>
                <c:pt idx="646">
                  <c:v>3.4640179999999998</c:v>
                </c:pt>
                <c:pt idx="647">
                  <c:v>4.3564179999999997</c:v>
                </c:pt>
                <c:pt idx="648">
                  <c:v>6.5557889999999999</c:v>
                </c:pt>
                <c:pt idx="649">
                  <c:v>5.0737259999999997</c:v>
                </c:pt>
                <c:pt idx="650">
                  <c:v>5.3764690000000002</c:v>
                </c:pt>
                <c:pt idx="651">
                  <c:v>5.2099570000000002</c:v>
                </c:pt>
                <c:pt idx="652">
                  <c:v>6.9052199999999999</c:v>
                </c:pt>
                <c:pt idx="653">
                  <c:v>5.3981529999999998</c:v>
                </c:pt>
                <c:pt idx="654">
                  <c:v>5.3094799999999998</c:v>
                </c:pt>
                <c:pt idx="655">
                  <c:v>4.4842230000000001</c:v>
                </c:pt>
                <c:pt idx="656">
                  <c:v>4.9620800000000003</c:v>
                </c:pt>
                <c:pt idx="657">
                  <c:v>4.3399970000000003</c:v>
                </c:pt>
                <c:pt idx="658">
                  <c:v>5.1008129999999996</c:v>
                </c:pt>
                <c:pt idx="659">
                  <c:v>4.4117839999999999</c:v>
                </c:pt>
                <c:pt idx="660">
                  <c:v>4.0853140000000003</c:v>
                </c:pt>
                <c:pt idx="661">
                  <c:v>3.5791019999999998</c:v>
                </c:pt>
                <c:pt idx="662">
                  <c:v>3.0902419999999999</c:v>
                </c:pt>
                <c:pt idx="663">
                  <c:v>3.0086560000000002</c:v>
                </c:pt>
                <c:pt idx="664">
                  <c:v>4.4541709999999997</c:v>
                </c:pt>
                <c:pt idx="665">
                  <c:v>6.750324</c:v>
                </c:pt>
                <c:pt idx="666">
                  <c:v>6.4443580000000003</c:v>
                </c:pt>
                <c:pt idx="667">
                  <c:v>4.6437580000000001</c:v>
                </c:pt>
                <c:pt idx="668">
                  <c:v>5.0811840000000004</c:v>
                </c:pt>
                <c:pt idx="669">
                  <c:v>4.5128529999999998</c:v>
                </c:pt>
                <c:pt idx="670">
                  <c:v>4.3592500000000003</c:v>
                </c:pt>
                <c:pt idx="671">
                  <c:v>5.0517690000000002</c:v>
                </c:pt>
                <c:pt idx="672">
                  <c:v>4.5649790000000001</c:v>
                </c:pt>
                <c:pt idx="673">
                  <c:v>4.8448149999999996</c:v>
                </c:pt>
                <c:pt idx="674">
                  <c:v>4.6011819999999997</c:v>
                </c:pt>
                <c:pt idx="675">
                  <c:v>4.2930149999999996</c:v>
                </c:pt>
                <c:pt idx="676">
                  <c:v>4.5050540000000003</c:v>
                </c:pt>
                <c:pt idx="677">
                  <c:v>5.809704</c:v>
                </c:pt>
                <c:pt idx="678">
                  <c:v>6.1446100000000001</c:v>
                </c:pt>
                <c:pt idx="679">
                  <c:v>3.844344</c:v>
                </c:pt>
                <c:pt idx="680">
                  <c:v>5.6113799999999996</c:v>
                </c:pt>
                <c:pt idx="681">
                  <c:v>5.1295640000000002</c:v>
                </c:pt>
                <c:pt idx="682">
                  <c:v>6.4223100000000004</c:v>
                </c:pt>
                <c:pt idx="683">
                  <c:v>6.1449449999999999</c:v>
                </c:pt>
                <c:pt idx="684">
                  <c:v>6.0443949999999997</c:v>
                </c:pt>
                <c:pt idx="685">
                  <c:v>5.2820179999999999</c:v>
                </c:pt>
                <c:pt idx="686">
                  <c:v>6.0482940000000003</c:v>
                </c:pt>
                <c:pt idx="687">
                  <c:v>6.0577350000000001</c:v>
                </c:pt>
                <c:pt idx="688">
                  <c:v>6.215967</c:v>
                </c:pt>
                <c:pt idx="689">
                  <c:v>5.772113</c:v>
                </c:pt>
                <c:pt idx="690">
                  <c:v>5.375006</c:v>
                </c:pt>
                <c:pt idx="691">
                  <c:v>4.291347</c:v>
                </c:pt>
                <c:pt idx="692">
                  <c:v>3.7926160000000002</c:v>
                </c:pt>
                <c:pt idx="693">
                  <c:v>2.877894</c:v>
                </c:pt>
                <c:pt idx="694">
                  <c:v>3.2238120000000001</c:v>
                </c:pt>
                <c:pt idx="695">
                  <c:v>4.473433</c:v>
                </c:pt>
                <c:pt idx="696">
                  <c:v>4.9022019999999999</c:v>
                </c:pt>
                <c:pt idx="697">
                  <c:v>5.5955950000000003</c:v>
                </c:pt>
                <c:pt idx="698">
                  <c:v>4.0533400000000004</c:v>
                </c:pt>
                <c:pt idx="699">
                  <c:v>4.7832280000000003</c:v>
                </c:pt>
                <c:pt idx="700">
                  <c:v>5.090179</c:v>
                </c:pt>
                <c:pt idx="701">
                  <c:v>4.7372129999999997</c:v>
                </c:pt>
                <c:pt idx="702">
                  <c:v>4.8470180000000003</c:v>
                </c:pt>
                <c:pt idx="703">
                  <c:v>6.4831399999999997</c:v>
                </c:pt>
                <c:pt idx="704">
                  <c:v>6.0304679999999999</c:v>
                </c:pt>
                <c:pt idx="705">
                  <c:v>4.0914210000000004</c:v>
                </c:pt>
                <c:pt idx="706">
                  <c:v>4.5627370000000003</c:v>
                </c:pt>
                <c:pt idx="707">
                  <c:v>5.3850100000000003</c:v>
                </c:pt>
                <c:pt idx="708">
                  <c:v>5.0733490000000003</c:v>
                </c:pt>
                <c:pt idx="709">
                  <c:v>4.4270459999999998</c:v>
                </c:pt>
                <c:pt idx="710">
                  <c:v>5.4005970000000003</c:v>
                </c:pt>
                <c:pt idx="711">
                  <c:v>5.6052749999999998</c:v>
                </c:pt>
                <c:pt idx="712">
                  <c:v>5.9925850000000001</c:v>
                </c:pt>
                <c:pt idx="713">
                  <c:v>4.7555540000000001</c:v>
                </c:pt>
                <c:pt idx="714">
                  <c:v>6.0891830000000002</c:v>
                </c:pt>
                <c:pt idx="715">
                  <c:v>4.9236760000000004</c:v>
                </c:pt>
                <c:pt idx="716">
                  <c:v>5.6685939999999997</c:v>
                </c:pt>
                <c:pt idx="717">
                  <c:v>5.9094090000000001</c:v>
                </c:pt>
                <c:pt idx="718">
                  <c:v>3.8185009999999999</c:v>
                </c:pt>
                <c:pt idx="719">
                  <c:v>4.0382069999999999</c:v>
                </c:pt>
                <c:pt idx="720">
                  <c:v>3.3421720000000001</c:v>
                </c:pt>
                <c:pt idx="721">
                  <c:v>3.8941669999999999</c:v>
                </c:pt>
                <c:pt idx="722">
                  <c:v>4.4300579999999998</c:v>
                </c:pt>
                <c:pt idx="723">
                  <c:v>4.2606440000000001</c:v>
                </c:pt>
                <c:pt idx="724">
                  <c:v>3.9793609999999999</c:v>
                </c:pt>
                <c:pt idx="725">
                  <c:v>3.7262300000000002</c:v>
                </c:pt>
                <c:pt idx="726">
                  <c:v>3.8586960000000001</c:v>
                </c:pt>
                <c:pt idx="727">
                  <c:v>2.7720189999999998</c:v>
                </c:pt>
                <c:pt idx="728">
                  <c:v>5.0257579999999997</c:v>
                </c:pt>
                <c:pt idx="729">
                  <c:v>5.484305</c:v>
                </c:pt>
                <c:pt idx="730">
                  <c:v>4.6941129999999998</c:v>
                </c:pt>
                <c:pt idx="731">
                  <c:v>4.8667470000000002</c:v>
                </c:pt>
                <c:pt idx="732">
                  <c:v>4.5258279999999997</c:v>
                </c:pt>
                <c:pt idx="733">
                  <c:v>5.6171879999999996</c:v>
                </c:pt>
                <c:pt idx="734">
                  <c:v>5.7037979999999999</c:v>
                </c:pt>
                <c:pt idx="735">
                  <c:v>5.6226989999999999</c:v>
                </c:pt>
                <c:pt idx="736">
                  <c:v>5.64459</c:v>
                </c:pt>
                <c:pt idx="737">
                  <c:v>4.50075</c:v>
                </c:pt>
                <c:pt idx="738">
                  <c:v>4.6462190000000003</c:v>
                </c:pt>
                <c:pt idx="739">
                  <c:v>4.4340140000000003</c:v>
                </c:pt>
                <c:pt idx="740">
                  <c:v>5.0890610000000001</c:v>
                </c:pt>
                <c:pt idx="741">
                  <c:v>6.113029</c:v>
                </c:pt>
                <c:pt idx="742">
                  <c:v>6.3832409999999999</c:v>
                </c:pt>
                <c:pt idx="743">
                  <c:v>4.8801959999999998</c:v>
                </c:pt>
                <c:pt idx="744">
                  <c:v>5.6689369999999997</c:v>
                </c:pt>
                <c:pt idx="745">
                  <c:v>5.800878</c:v>
                </c:pt>
                <c:pt idx="746">
                  <c:v>5.3136260000000002</c:v>
                </c:pt>
                <c:pt idx="747">
                  <c:v>5.5020860000000003</c:v>
                </c:pt>
                <c:pt idx="748">
                  <c:v>5.4948399999999999</c:v>
                </c:pt>
                <c:pt idx="749">
                  <c:v>6.0955430000000002</c:v>
                </c:pt>
                <c:pt idx="750">
                  <c:v>5.076066</c:v>
                </c:pt>
                <c:pt idx="751">
                  <c:v>4.2236529999999997</c:v>
                </c:pt>
                <c:pt idx="752">
                  <c:v>4.4697870000000002</c:v>
                </c:pt>
                <c:pt idx="753">
                  <c:v>5.8013789999999998</c:v>
                </c:pt>
                <c:pt idx="754">
                  <c:v>4.0940810000000001</c:v>
                </c:pt>
                <c:pt idx="755">
                  <c:v>4.952026</c:v>
                </c:pt>
                <c:pt idx="756">
                  <c:v>3.9907879999999998</c:v>
                </c:pt>
                <c:pt idx="757">
                  <c:v>3.9569230000000002</c:v>
                </c:pt>
                <c:pt idx="758">
                  <c:v>5.630395</c:v>
                </c:pt>
                <c:pt idx="759">
                  <c:v>2.9546670000000002</c:v>
                </c:pt>
                <c:pt idx="760">
                  <c:v>4.6619739999999998</c:v>
                </c:pt>
                <c:pt idx="761">
                  <c:v>4.641724</c:v>
                </c:pt>
                <c:pt idx="762">
                  <c:v>3.9663879999999998</c:v>
                </c:pt>
                <c:pt idx="763">
                  <c:v>4.6518030000000001</c:v>
                </c:pt>
                <c:pt idx="764">
                  <c:v>4.5804720000000003</c:v>
                </c:pt>
                <c:pt idx="765">
                  <c:v>3.5336530000000002</c:v>
                </c:pt>
                <c:pt idx="766">
                  <c:v>4.1237349999999999</c:v>
                </c:pt>
                <c:pt idx="767">
                  <c:v>3.950752</c:v>
                </c:pt>
                <c:pt idx="768">
                  <c:v>3.8406750000000001</c:v>
                </c:pt>
                <c:pt idx="769">
                  <c:v>4.5098960000000003</c:v>
                </c:pt>
                <c:pt idx="770">
                  <c:v>2.9654910000000001</c:v>
                </c:pt>
                <c:pt idx="771">
                  <c:v>4.4967090000000001</c:v>
                </c:pt>
                <c:pt idx="772">
                  <c:v>4.73611</c:v>
                </c:pt>
                <c:pt idx="773">
                  <c:v>5.9053699999999996</c:v>
                </c:pt>
                <c:pt idx="774">
                  <c:v>5.5917969999999997</c:v>
                </c:pt>
                <c:pt idx="775">
                  <c:v>4.6394250000000001</c:v>
                </c:pt>
                <c:pt idx="776">
                  <c:v>3.3783560000000001</c:v>
                </c:pt>
                <c:pt idx="777">
                  <c:v>5.8349859999999998</c:v>
                </c:pt>
                <c:pt idx="778">
                  <c:v>4.1427709999999998</c:v>
                </c:pt>
                <c:pt idx="779">
                  <c:v>4.6432799999999999</c:v>
                </c:pt>
                <c:pt idx="780">
                  <c:v>4.7591970000000003</c:v>
                </c:pt>
                <c:pt idx="781">
                  <c:v>4.5712809999999999</c:v>
                </c:pt>
                <c:pt idx="782">
                  <c:v>6.5828699999999998</c:v>
                </c:pt>
                <c:pt idx="783">
                  <c:v>6.4325739999999998</c:v>
                </c:pt>
                <c:pt idx="784">
                  <c:v>5.6325229999999999</c:v>
                </c:pt>
                <c:pt idx="785">
                  <c:v>6.2067569999999996</c:v>
                </c:pt>
                <c:pt idx="786">
                  <c:v>6.6981529999999996</c:v>
                </c:pt>
                <c:pt idx="787">
                  <c:v>5.6209480000000003</c:v>
                </c:pt>
                <c:pt idx="788">
                  <c:v>5.290483</c:v>
                </c:pt>
                <c:pt idx="789">
                  <c:v>3.5016370000000001</c:v>
                </c:pt>
                <c:pt idx="790">
                  <c:v>3.730248</c:v>
                </c:pt>
                <c:pt idx="791">
                  <c:v>4.8054769999999998</c:v>
                </c:pt>
                <c:pt idx="792">
                  <c:v>5.0474160000000001</c:v>
                </c:pt>
                <c:pt idx="793">
                  <c:v>4.6008019999999998</c:v>
                </c:pt>
                <c:pt idx="794">
                  <c:v>4.3858180000000004</c:v>
                </c:pt>
                <c:pt idx="795">
                  <c:v>3.3673519999999999</c:v>
                </c:pt>
                <c:pt idx="796">
                  <c:v>4.1718549999999999</c:v>
                </c:pt>
                <c:pt idx="797">
                  <c:v>5.1165580000000004</c:v>
                </c:pt>
                <c:pt idx="798">
                  <c:v>6.8497149999999998</c:v>
                </c:pt>
                <c:pt idx="799">
                  <c:v>6.5642969999999998</c:v>
                </c:pt>
                <c:pt idx="800">
                  <c:v>6.7712820000000002</c:v>
                </c:pt>
                <c:pt idx="801">
                  <c:v>5.9141769999999996</c:v>
                </c:pt>
                <c:pt idx="802">
                  <c:v>6.3369140000000002</c:v>
                </c:pt>
                <c:pt idx="803">
                  <c:v>5.8614090000000001</c:v>
                </c:pt>
                <c:pt idx="804">
                  <c:v>4.3087970000000002</c:v>
                </c:pt>
                <c:pt idx="805">
                  <c:v>3.9995229999999999</c:v>
                </c:pt>
                <c:pt idx="806">
                  <c:v>6.2086240000000004</c:v>
                </c:pt>
                <c:pt idx="807">
                  <c:v>5.6326520000000002</c:v>
                </c:pt>
                <c:pt idx="808">
                  <c:v>5.1386390000000004</c:v>
                </c:pt>
                <c:pt idx="809">
                  <c:v>3.9909910000000002</c:v>
                </c:pt>
                <c:pt idx="810">
                  <c:v>4.812157</c:v>
                </c:pt>
                <c:pt idx="811">
                  <c:v>6.2202409999999997</c:v>
                </c:pt>
                <c:pt idx="812">
                  <c:v>5.6168849999999999</c:v>
                </c:pt>
                <c:pt idx="813">
                  <c:v>6.3493680000000001</c:v>
                </c:pt>
                <c:pt idx="814">
                  <c:v>6.3420540000000001</c:v>
                </c:pt>
                <c:pt idx="815">
                  <c:v>4.5146259999999998</c:v>
                </c:pt>
                <c:pt idx="816">
                  <c:v>4.4644349999999999</c:v>
                </c:pt>
                <c:pt idx="817">
                  <c:v>4.598141</c:v>
                </c:pt>
                <c:pt idx="818">
                  <c:v>3.9200490000000001</c:v>
                </c:pt>
                <c:pt idx="819">
                  <c:v>5.0519819999999998</c:v>
                </c:pt>
                <c:pt idx="820">
                  <c:v>5.0579660000000004</c:v>
                </c:pt>
                <c:pt idx="821">
                  <c:v>3.966129</c:v>
                </c:pt>
                <c:pt idx="822">
                  <c:v>5.0227120000000003</c:v>
                </c:pt>
                <c:pt idx="823">
                  <c:v>4.1147150000000003</c:v>
                </c:pt>
                <c:pt idx="824">
                  <c:v>5.507485</c:v>
                </c:pt>
                <c:pt idx="825">
                  <c:v>5.8587509999999998</c:v>
                </c:pt>
                <c:pt idx="826">
                  <c:v>5.6113549999999996</c:v>
                </c:pt>
                <c:pt idx="827">
                  <c:v>4.2950100000000004</c:v>
                </c:pt>
                <c:pt idx="828">
                  <c:v>4.1549019999999999</c:v>
                </c:pt>
                <c:pt idx="829">
                  <c:v>3.9672679999999998</c:v>
                </c:pt>
                <c:pt idx="830">
                  <c:v>4.3979720000000002</c:v>
                </c:pt>
                <c:pt idx="831">
                  <c:v>3.9681489999999999</c:v>
                </c:pt>
                <c:pt idx="832">
                  <c:v>3.3795890000000002</c:v>
                </c:pt>
                <c:pt idx="833">
                  <c:v>5.1216840000000001</c:v>
                </c:pt>
                <c:pt idx="834">
                  <c:v>3.6746560000000001</c:v>
                </c:pt>
                <c:pt idx="835">
                  <c:v>4.1531310000000001</c:v>
                </c:pt>
                <c:pt idx="836">
                  <c:v>4.5175960000000002</c:v>
                </c:pt>
                <c:pt idx="837">
                  <c:v>4.6716129999999998</c:v>
                </c:pt>
                <c:pt idx="838">
                  <c:v>3.5541610000000001</c:v>
                </c:pt>
                <c:pt idx="839">
                  <c:v>3.9981230000000001</c:v>
                </c:pt>
                <c:pt idx="840">
                  <c:v>3.449487</c:v>
                </c:pt>
                <c:pt idx="841">
                  <c:v>3.5840679999999998</c:v>
                </c:pt>
                <c:pt idx="842">
                  <c:v>2.984823</c:v>
                </c:pt>
                <c:pt idx="843">
                  <c:v>4.0520630000000004</c:v>
                </c:pt>
                <c:pt idx="844">
                  <c:v>5.2975209999999997</c:v>
                </c:pt>
                <c:pt idx="845">
                  <c:v>6.9793200000000004</c:v>
                </c:pt>
                <c:pt idx="846">
                  <c:v>4.5756889999999997</c:v>
                </c:pt>
                <c:pt idx="847">
                  <c:v>2.7994150000000002</c:v>
                </c:pt>
                <c:pt idx="848">
                  <c:v>2.7223039999999998</c:v>
                </c:pt>
                <c:pt idx="849">
                  <c:v>2.685737</c:v>
                </c:pt>
                <c:pt idx="850">
                  <c:v>5.1366120000000004</c:v>
                </c:pt>
                <c:pt idx="851">
                  <c:v>4.4100580000000003</c:v>
                </c:pt>
                <c:pt idx="852">
                  <c:v>3.7623259999999998</c:v>
                </c:pt>
                <c:pt idx="853">
                  <c:v>4.6354410000000001</c:v>
                </c:pt>
                <c:pt idx="854">
                  <c:v>7.3153319999999997</c:v>
                </c:pt>
                <c:pt idx="855">
                  <c:v>6.5411029999999997</c:v>
                </c:pt>
                <c:pt idx="856">
                  <c:v>4.2211540000000003</c:v>
                </c:pt>
                <c:pt idx="857">
                  <c:v>4.2882559999999996</c:v>
                </c:pt>
                <c:pt idx="858">
                  <c:v>4.208437</c:v>
                </c:pt>
                <c:pt idx="859">
                  <c:v>4.1169450000000003</c:v>
                </c:pt>
                <c:pt idx="860">
                  <c:v>3.8186270000000002</c:v>
                </c:pt>
                <c:pt idx="861">
                  <c:v>4.2962600000000002</c:v>
                </c:pt>
                <c:pt idx="862">
                  <c:v>4.1807449999999999</c:v>
                </c:pt>
                <c:pt idx="863">
                  <c:v>4.3555650000000004</c:v>
                </c:pt>
                <c:pt idx="864">
                  <c:v>3.3153419999999998</c:v>
                </c:pt>
                <c:pt idx="865">
                  <c:v>4.6147809999999998</c:v>
                </c:pt>
                <c:pt idx="866">
                  <c:v>3.9263690000000002</c:v>
                </c:pt>
                <c:pt idx="867">
                  <c:v>5.593985</c:v>
                </c:pt>
                <c:pt idx="868">
                  <c:v>5.1642960000000002</c:v>
                </c:pt>
                <c:pt idx="869">
                  <c:v>5.1754090000000001</c:v>
                </c:pt>
                <c:pt idx="870">
                  <c:v>4.6800220000000001</c:v>
                </c:pt>
                <c:pt idx="871">
                  <c:v>4.8407650000000002</c:v>
                </c:pt>
                <c:pt idx="872">
                  <c:v>4.0179220000000004</c:v>
                </c:pt>
                <c:pt idx="873">
                  <c:v>4.1226039999999999</c:v>
                </c:pt>
                <c:pt idx="874">
                  <c:v>5.0545229999999997</c:v>
                </c:pt>
                <c:pt idx="875">
                  <c:v>7.1363899999999996</c:v>
                </c:pt>
                <c:pt idx="876">
                  <c:v>3.87832</c:v>
                </c:pt>
                <c:pt idx="877">
                  <c:v>3.2403689999999998</c:v>
                </c:pt>
                <c:pt idx="878">
                  <c:v>2.9308329999999998</c:v>
                </c:pt>
                <c:pt idx="879">
                  <c:v>4.3415439999999998</c:v>
                </c:pt>
                <c:pt idx="880">
                  <c:v>3.1886839999999999</c:v>
                </c:pt>
                <c:pt idx="881">
                  <c:v>2.968477</c:v>
                </c:pt>
                <c:pt idx="882">
                  <c:v>3.3409270000000002</c:v>
                </c:pt>
                <c:pt idx="883">
                  <c:v>3.5177079999999998</c:v>
                </c:pt>
                <c:pt idx="884">
                  <c:v>3.8200940000000001</c:v>
                </c:pt>
                <c:pt idx="885">
                  <c:v>3.6098710000000001</c:v>
                </c:pt>
                <c:pt idx="886">
                  <c:v>4.1336890000000004</c:v>
                </c:pt>
                <c:pt idx="887">
                  <c:v>3.4441090000000001</c:v>
                </c:pt>
                <c:pt idx="888">
                  <c:v>4.067145</c:v>
                </c:pt>
                <c:pt idx="889">
                  <c:v>6.6068639999999998</c:v>
                </c:pt>
                <c:pt idx="890">
                  <c:v>6.7467300000000003</c:v>
                </c:pt>
                <c:pt idx="891">
                  <c:v>4.7280740000000003</c:v>
                </c:pt>
                <c:pt idx="892">
                  <c:v>4.0386749999999996</c:v>
                </c:pt>
                <c:pt idx="893">
                  <c:v>4.9896580000000004</c:v>
                </c:pt>
                <c:pt idx="894">
                  <c:v>4.2566420000000003</c:v>
                </c:pt>
                <c:pt idx="895">
                  <c:v>5.332935</c:v>
                </c:pt>
                <c:pt idx="896">
                  <c:v>5.3118600000000002</c:v>
                </c:pt>
                <c:pt idx="897">
                  <c:v>6.2607030000000004</c:v>
                </c:pt>
                <c:pt idx="898">
                  <c:v>6.1343680000000003</c:v>
                </c:pt>
                <c:pt idx="899">
                  <c:v>6.3352029999999999</c:v>
                </c:pt>
                <c:pt idx="900">
                  <c:v>6.3317779999999999</c:v>
                </c:pt>
                <c:pt idx="901">
                  <c:v>4.0627769999999996</c:v>
                </c:pt>
                <c:pt idx="902">
                  <c:v>5.9836640000000001</c:v>
                </c:pt>
                <c:pt idx="903">
                  <c:v>6.5966649999999998</c:v>
                </c:pt>
                <c:pt idx="904">
                  <c:v>5.4936910000000001</c:v>
                </c:pt>
                <c:pt idx="905">
                  <c:v>6.8269989999999998</c:v>
                </c:pt>
                <c:pt idx="906">
                  <c:v>6.9823060000000003</c:v>
                </c:pt>
                <c:pt idx="907">
                  <c:v>6.9566759999999999</c:v>
                </c:pt>
                <c:pt idx="908">
                  <c:v>6.7814040000000002</c:v>
                </c:pt>
                <c:pt idx="909">
                  <c:v>5.9437509999999998</c:v>
                </c:pt>
                <c:pt idx="910">
                  <c:v>6.3335049999999997</c:v>
                </c:pt>
                <c:pt idx="911">
                  <c:v>6.9549890000000003</c:v>
                </c:pt>
                <c:pt idx="912">
                  <c:v>6.8253000000000004</c:v>
                </c:pt>
                <c:pt idx="913">
                  <c:v>6.6476670000000002</c:v>
                </c:pt>
                <c:pt idx="914">
                  <c:v>3.365853</c:v>
                </c:pt>
                <c:pt idx="915">
                  <c:v>4.5411010000000003</c:v>
                </c:pt>
                <c:pt idx="916">
                  <c:v>5.7235880000000003</c:v>
                </c:pt>
                <c:pt idx="917">
                  <c:v>3.8191120000000001</c:v>
                </c:pt>
                <c:pt idx="918">
                  <c:v>4.0051589999999999</c:v>
                </c:pt>
                <c:pt idx="919">
                  <c:v>3.926304</c:v>
                </c:pt>
                <c:pt idx="920">
                  <c:v>4.0900379999999998</c:v>
                </c:pt>
                <c:pt idx="921">
                  <c:v>4.0651859999999997</c:v>
                </c:pt>
                <c:pt idx="922">
                  <c:v>3.5454439999999998</c:v>
                </c:pt>
                <c:pt idx="923">
                  <c:v>4.1740779999999997</c:v>
                </c:pt>
                <c:pt idx="924">
                  <c:v>3.7615880000000002</c:v>
                </c:pt>
                <c:pt idx="925">
                  <c:v>4.0794730000000001</c:v>
                </c:pt>
                <c:pt idx="926">
                  <c:v>4.1268719999999997</c:v>
                </c:pt>
                <c:pt idx="927">
                  <c:v>3.765215</c:v>
                </c:pt>
                <c:pt idx="928">
                  <c:v>4.2508229999999996</c:v>
                </c:pt>
                <c:pt idx="929">
                  <c:v>4.5010620000000001</c:v>
                </c:pt>
                <c:pt idx="930">
                  <c:v>4.8198549999999996</c:v>
                </c:pt>
                <c:pt idx="931">
                  <c:v>5.2459410000000002</c:v>
                </c:pt>
                <c:pt idx="932">
                  <c:v>4.7496660000000004</c:v>
                </c:pt>
                <c:pt idx="933">
                  <c:v>4.2924990000000003</c:v>
                </c:pt>
                <c:pt idx="934">
                  <c:v>4.3162940000000001</c:v>
                </c:pt>
                <c:pt idx="935">
                  <c:v>3.2622</c:v>
                </c:pt>
                <c:pt idx="936">
                  <c:v>3.2728540000000002</c:v>
                </c:pt>
                <c:pt idx="937">
                  <c:v>4.4473739999999999</c:v>
                </c:pt>
                <c:pt idx="938">
                  <c:v>3.101064</c:v>
                </c:pt>
                <c:pt idx="939">
                  <c:v>5.338336</c:v>
                </c:pt>
                <c:pt idx="940">
                  <c:v>4.605829</c:v>
                </c:pt>
                <c:pt idx="941">
                  <c:v>5.3625489999999996</c:v>
                </c:pt>
                <c:pt idx="942">
                  <c:v>5.8514840000000001</c:v>
                </c:pt>
                <c:pt idx="943">
                  <c:v>6.3628130000000001</c:v>
                </c:pt>
                <c:pt idx="944">
                  <c:v>5.6631549999999997</c:v>
                </c:pt>
                <c:pt idx="945">
                  <c:v>4.9779109999999998</c:v>
                </c:pt>
                <c:pt idx="946">
                  <c:v>4.2678589999999996</c:v>
                </c:pt>
                <c:pt idx="947">
                  <c:v>6.2089619999999996</c:v>
                </c:pt>
                <c:pt idx="948">
                  <c:v>4.23048</c:v>
                </c:pt>
                <c:pt idx="949">
                  <c:v>5.5007700000000002</c:v>
                </c:pt>
                <c:pt idx="950">
                  <c:v>6.0434029999999996</c:v>
                </c:pt>
                <c:pt idx="951">
                  <c:v>5.3842160000000003</c:v>
                </c:pt>
                <c:pt idx="952">
                  <c:v>4.5052669999999999</c:v>
                </c:pt>
                <c:pt idx="953">
                  <c:v>5.9487459999999999</c:v>
                </c:pt>
                <c:pt idx="954">
                  <c:v>6.7912739999999996</c:v>
                </c:pt>
                <c:pt idx="955">
                  <c:v>6.6890900000000002</c:v>
                </c:pt>
                <c:pt idx="956">
                  <c:v>6.2768709999999999</c:v>
                </c:pt>
                <c:pt idx="957">
                  <c:v>6.2040369999999996</c:v>
                </c:pt>
                <c:pt idx="958">
                  <c:v>6.4366310000000002</c:v>
                </c:pt>
                <c:pt idx="959">
                  <c:v>6.1661960000000002</c:v>
                </c:pt>
                <c:pt idx="960">
                  <c:v>5.2512410000000003</c:v>
                </c:pt>
                <c:pt idx="961">
                  <c:v>6.1916650000000004</c:v>
                </c:pt>
                <c:pt idx="962">
                  <c:v>5.74946</c:v>
                </c:pt>
                <c:pt idx="963">
                  <c:v>4.277488</c:v>
                </c:pt>
                <c:pt idx="964">
                  <c:v>6.0150370000000004</c:v>
                </c:pt>
                <c:pt idx="965">
                  <c:v>4.1611330000000004</c:v>
                </c:pt>
                <c:pt idx="966">
                  <c:v>4.3325300000000002</c:v>
                </c:pt>
                <c:pt idx="967">
                  <c:v>4.1747899999999998</c:v>
                </c:pt>
                <c:pt idx="968">
                  <c:v>6.4184679999999998</c:v>
                </c:pt>
                <c:pt idx="969">
                  <c:v>5.2524369999999996</c:v>
                </c:pt>
                <c:pt idx="970">
                  <c:v>6.6070130000000002</c:v>
                </c:pt>
                <c:pt idx="971">
                  <c:v>5.1315480000000004</c:v>
                </c:pt>
                <c:pt idx="972">
                  <c:v>4.5498479999999999</c:v>
                </c:pt>
                <c:pt idx="973">
                  <c:v>5.5013639999999997</c:v>
                </c:pt>
                <c:pt idx="974">
                  <c:v>4.3190929999999996</c:v>
                </c:pt>
                <c:pt idx="975">
                  <c:v>4.6636189999999997</c:v>
                </c:pt>
                <c:pt idx="976">
                  <c:v>5.2810189999999997</c:v>
                </c:pt>
                <c:pt idx="977">
                  <c:v>5.0678169999999998</c:v>
                </c:pt>
                <c:pt idx="978">
                  <c:v>6.3385239999999996</c:v>
                </c:pt>
                <c:pt idx="979">
                  <c:v>5.3068220000000004</c:v>
                </c:pt>
                <c:pt idx="980">
                  <c:v>5.561242</c:v>
                </c:pt>
                <c:pt idx="981">
                  <c:v>5.1238789999999996</c:v>
                </c:pt>
                <c:pt idx="982">
                  <c:v>4.8522360000000004</c:v>
                </c:pt>
                <c:pt idx="983">
                  <c:v>3.5207389999999998</c:v>
                </c:pt>
                <c:pt idx="984">
                  <c:v>4.4986819999999996</c:v>
                </c:pt>
                <c:pt idx="985">
                  <c:v>3.7466949999999999</c:v>
                </c:pt>
                <c:pt idx="986">
                  <c:v>5.8433200000000003</c:v>
                </c:pt>
                <c:pt idx="987">
                  <c:v>5.6465449999999997</c:v>
                </c:pt>
                <c:pt idx="988">
                  <c:v>5.8309189999999997</c:v>
                </c:pt>
                <c:pt idx="989">
                  <c:v>5.0875789999999999</c:v>
                </c:pt>
                <c:pt idx="990">
                  <c:v>4.6600029999999997</c:v>
                </c:pt>
                <c:pt idx="991">
                  <c:v>4.5357750000000001</c:v>
                </c:pt>
                <c:pt idx="992">
                  <c:v>4.8803210000000004</c:v>
                </c:pt>
                <c:pt idx="993">
                  <c:v>4.2483040000000001</c:v>
                </c:pt>
                <c:pt idx="994">
                  <c:v>4.5645600000000002</c:v>
                </c:pt>
                <c:pt idx="995">
                  <c:v>4.9868639999999997</c:v>
                </c:pt>
                <c:pt idx="996">
                  <c:v>4.4643179999999996</c:v>
                </c:pt>
                <c:pt idx="997">
                  <c:v>4.1918420000000003</c:v>
                </c:pt>
                <c:pt idx="998">
                  <c:v>3.92001</c:v>
                </c:pt>
                <c:pt idx="999">
                  <c:v>4.8401610000000002</c:v>
                </c:pt>
                <c:pt idx="1000">
                  <c:v>4.7020419999999996</c:v>
                </c:pt>
                <c:pt idx="1001">
                  <c:v>4.4541029999999999</c:v>
                </c:pt>
                <c:pt idx="1002">
                  <c:v>4.2753290000000002</c:v>
                </c:pt>
                <c:pt idx="1003">
                  <c:v>5.3268630000000003</c:v>
                </c:pt>
                <c:pt idx="1004">
                  <c:v>5.4941599999999999</c:v>
                </c:pt>
                <c:pt idx="1005">
                  <c:v>5.5076609999999997</c:v>
                </c:pt>
                <c:pt idx="1006">
                  <c:v>4.1209170000000004</c:v>
                </c:pt>
                <c:pt idx="1007">
                  <c:v>3.9677009999999999</c:v>
                </c:pt>
                <c:pt idx="1008">
                  <c:v>4.8214769999999998</c:v>
                </c:pt>
                <c:pt idx="1009">
                  <c:v>4.0521219999999998</c:v>
                </c:pt>
                <c:pt idx="1010">
                  <c:v>4.7995089999999996</c:v>
                </c:pt>
                <c:pt idx="1011">
                  <c:v>4.2865190000000002</c:v>
                </c:pt>
                <c:pt idx="1012">
                  <c:v>4.1093190000000002</c:v>
                </c:pt>
                <c:pt idx="1013">
                  <c:v>6.826606</c:v>
                </c:pt>
                <c:pt idx="1014">
                  <c:v>5.7520100000000003</c:v>
                </c:pt>
                <c:pt idx="1015">
                  <c:v>6.0820470000000002</c:v>
                </c:pt>
                <c:pt idx="1016">
                  <c:v>4.6999930000000001</c:v>
                </c:pt>
                <c:pt idx="1017">
                  <c:v>4.4877219999999998</c:v>
                </c:pt>
                <c:pt idx="1018">
                  <c:v>4.5906919999999998</c:v>
                </c:pt>
                <c:pt idx="1019">
                  <c:v>3.7765919999999999</c:v>
                </c:pt>
                <c:pt idx="1020">
                  <c:v>4.6323460000000001</c:v>
                </c:pt>
                <c:pt idx="1021">
                  <c:v>4.3867799999999999</c:v>
                </c:pt>
                <c:pt idx="1022">
                  <c:v>4.5417880000000004</c:v>
                </c:pt>
                <c:pt idx="1023">
                  <c:v>6.2140329999999997</c:v>
                </c:pt>
                <c:pt idx="1024">
                  <c:v>6.1609910000000001</c:v>
                </c:pt>
                <c:pt idx="1025">
                  <c:v>5.1608020000000003</c:v>
                </c:pt>
                <c:pt idx="1026">
                  <c:v>6.2308709999999996</c:v>
                </c:pt>
                <c:pt idx="1027">
                  <c:v>4.3947609999999999</c:v>
                </c:pt>
                <c:pt idx="1028">
                  <c:v>5.2761610000000001</c:v>
                </c:pt>
                <c:pt idx="1029">
                  <c:v>5.1429200000000002</c:v>
                </c:pt>
                <c:pt idx="1030">
                  <c:v>5.0772440000000003</c:v>
                </c:pt>
                <c:pt idx="1031">
                  <c:v>4.3035439999999996</c:v>
                </c:pt>
                <c:pt idx="1032">
                  <c:v>5.4062669999999997</c:v>
                </c:pt>
                <c:pt idx="1033">
                  <c:v>5.9530799999999999</c:v>
                </c:pt>
                <c:pt idx="1034">
                  <c:v>5.2389729999999997</c:v>
                </c:pt>
                <c:pt idx="1035">
                  <c:v>5.7212230000000002</c:v>
                </c:pt>
                <c:pt idx="1036">
                  <c:v>4.0035480000000003</c:v>
                </c:pt>
                <c:pt idx="1037">
                  <c:v>4.0798439999999996</c:v>
                </c:pt>
                <c:pt idx="1038">
                  <c:v>4.4463249999999999</c:v>
                </c:pt>
                <c:pt idx="1039">
                  <c:v>5.7645090000000003</c:v>
                </c:pt>
                <c:pt idx="1040">
                  <c:v>6.1654669999999996</c:v>
                </c:pt>
                <c:pt idx="1041">
                  <c:v>6.0579980000000004</c:v>
                </c:pt>
                <c:pt idx="1042">
                  <c:v>5.2775699999999999</c:v>
                </c:pt>
                <c:pt idx="1043">
                  <c:v>6.401243</c:v>
                </c:pt>
                <c:pt idx="1044">
                  <c:v>6.4653260000000001</c:v>
                </c:pt>
                <c:pt idx="1045">
                  <c:v>4.4248979999999998</c:v>
                </c:pt>
                <c:pt idx="1046">
                  <c:v>4.5164900000000001</c:v>
                </c:pt>
                <c:pt idx="1047">
                  <c:v>4.5081389999999999</c:v>
                </c:pt>
                <c:pt idx="1048">
                  <c:v>5.0141309999999999</c:v>
                </c:pt>
                <c:pt idx="1049">
                  <c:v>5.1934370000000003</c:v>
                </c:pt>
                <c:pt idx="1050">
                  <c:v>4.6013060000000001</c:v>
                </c:pt>
                <c:pt idx="1051">
                  <c:v>5.4742740000000003</c:v>
                </c:pt>
                <c:pt idx="1052">
                  <c:v>6.1696850000000003</c:v>
                </c:pt>
                <c:pt idx="1053">
                  <c:v>6.3789239999999996</c:v>
                </c:pt>
                <c:pt idx="1054">
                  <c:v>6.4790640000000002</c:v>
                </c:pt>
                <c:pt idx="1055">
                  <c:v>6.571625</c:v>
                </c:pt>
                <c:pt idx="1056">
                  <c:v>5.7820410000000004</c:v>
                </c:pt>
                <c:pt idx="1057">
                  <c:v>4.4780360000000003</c:v>
                </c:pt>
                <c:pt idx="1058">
                  <c:v>6.8168199999999999</c:v>
                </c:pt>
                <c:pt idx="1059">
                  <c:v>4.4903060000000004</c:v>
                </c:pt>
                <c:pt idx="1060">
                  <c:v>5.9189109999999996</c:v>
                </c:pt>
                <c:pt idx="1061">
                  <c:v>6.4281540000000001</c:v>
                </c:pt>
                <c:pt idx="1062">
                  <c:v>6.4132110000000004</c:v>
                </c:pt>
                <c:pt idx="1063">
                  <c:v>6.8418429999999999</c:v>
                </c:pt>
                <c:pt idx="1064">
                  <c:v>7.2780969999999998</c:v>
                </c:pt>
                <c:pt idx="1065">
                  <c:v>5.7741689999999997</c:v>
                </c:pt>
                <c:pt idx="1066">
                  <c:v>6.4520650000000002</c:v>
                </c:pt>
                <c:pt idx="1067">
                  <c:v>6.3094619999999999</c:v>
                </c:pt>
                <c:pt idx="1068">
                  <c:v>6.0657180000000004</c:v>
                </c:pt>
                <c:pt idx="1069">
                  <c:v>6.3344880000000003</c:v>
                </c:pt>
                <c:pt idx="1070">
                  <c:v>6.3829710000000004</c:v>
                </c:pt>
                <c:pt idx="1071">
                  <c:v>5.6533680000000004</c:v>
                </c:pt>
                <c:pt idx="1072">
                  <c:v>4.9746990000000002</c:v>
                </c:pt>
                <c:pt idx="1073">
                  <c:v>5.631265</c:v>
                </c:pt>
                <c:pt idx="1074">
                  <c:v>6.6169789999999997</c:v>
                </c:pt>
                <c:pt idx="1075">
                  <c:v>6.1045889999999998</c:v>
                </c:pt>
                <c:pt idx="1076">
                  <c:v>6.2626030000000004</c:v>
                </c:pt>
                <c:pt idx="1077">
                  <c:v>5.8555780000000004</c:v>
                </c:pt>
                <c:pt idx="1078">
                  <c:v>6.7501439999999997</c:v>
                </c:pt>
                <c:pt idx="1079">
                  <c:v>5.5327890000000002</c:v>
                </c:pt>
                <c:pt idx="1080">
                  <c:v>6.405818</c:v>
                </c:pt>
                <c:pt idx="1081">
                  <c:v>6.0800859999999997</c:v>
                </c:pt>
                <c:pt idx="1082">
                  <c:v>6.5353640000000004</c:v>
                </c:pt>
                <c:pt idx="1083">
                  <c:v>6.8473560000000004</c:v>
                </c:pt>
                <c:pt idx="1084">
                  <c:v>7.7212639999999997</c:v>
                </c:pt>
                <c:pt idx="1085">
                  <c:v>6.5553410000000003</c:v>
                </c:pt>
                <c:pt idx="1086">
                  <c:v>6.8887640000000001</c:v>
                </c:pt>
                <c:pt idx="1087">
                  <c:v>6.2590669999999999</c:v>
                </c:pt>
                <c:pt idx="1088">
                  <c:v>6.895397</c:v>
                </c:pt>
                <c:pt idx="1089">
                  <c:v>6.415578</c:v>
                </c:pt>
                <c:pt idx="1090">
                  <c:v>5.6918430000000004</c:v>
                </c:pt>
                <c:pt idx="1091">
                  <c:v>6.7589600000000001</c:v>
                </c:pt>
                <c:pt idx="1092">
                  <c:v>6.9278959999999996</c:v>
                </c:pt>
                <c:pt idx="1093">
                  <c:v>6.5405249999999997</c:v>
                </c:pt>
                <c:pt idx="1094">
                  <c:v>6.3177969999999997</c:v>
                </c:pt>
                <c:pt idx="1095">
                  <c:v>6.724793</c:v>
                </c:pt>
                <c:pt idx="1096">
                  <c:v>6.6450570000000004</c:v>
                </c:pt>
                <c:pt idx="1097">
                  <c:v>6.3221230000000004</c:v>
                </c:pt>
                <c:pt idx="1098">
                  <c:v>6.4687070000000002</c:v>
                </c:pt>
                <c:pt idx="1099">
                  <c:v>6.2507219999999997</c:v>
                </c:pt>
                <c:pt idx="1100">
                  <c:v>6.194788</c:v>
                </c:pt>
                <c:pt idx="1101">
                  <c:v>6.1558229999999998</c:v>
                </c:pt>
                <c:pt idx="1102">
                  <c:v>6.5314719999999999</c:v>
                </c:pt>
                <c:pt idx="1103">
                  <c:v>6.2857799999999999</c:v>
                </c:pt>
                <c:pt idx="1104">
                  <c:v>6.4170049999999996</c:v>
                </c:pt>
                <c:pt idx="1105">
                  <c:v>6.9751830000000004</c:v>
                </c:pt>
                <c:pt idx="1106">
                  <c:v>6.4641529999999996</c:v>
                </c:pt>
                <c:pt idx="1107">
                  <c:v>5.9247290000000001</c:v>
                </c:pt>
                <c:pt idx="1108">
                  <c:v>6.3037200000000002</c:v>
                </c:pt>
                <c:pt idx="1109">
                  <c:v>6.3453809999999997</c:v>
                </c:pt>
                <c:pt idx="1110">
                  <c:v>6.203989</c:v>
                </c:pt>
                <c:pt idx="1111">
                  <c:v>6.9163119999999996</c:v>
                </c:pt>
                <c:pt idx="1112">
                  <c:v>6.8814409999999997</c:v>
                </c:pt>
                <c:pt idx="1113">
                  <c:v>6.6529780000000001</c:v>
                </c:pt>
                <c:pt idx="1114">
                  <c:v>6.4208759999999998</c:v>
                </c:pt>
                <c:pt idx="1115">
                  <c:v>5.6184609999999999</c:v>
                </c:pt>
                <c:pt idx="1116">
                  <c:v>5.2432829999999999</c:v>
                </c:pt>
                <c:pt idx="1117">
                  <c:v>5.4276910000000003</c:v>
                </c:pt>
                <c:pt idx="1118">
                  <c:v>4.3793810000000004</c:v>
                </c:pt>
                <c:pt idx="1119">
                  <c:v>5.0866800000000003</c:v>
                </c:pt>
                <c:pt idx="1120">
                  <c:v>5.6592549999999999</c:v>
                </c:pt>
                <c:pt idx="1121">
                  <c:v>3.6182699999999999</c:v>
                </c:pt>
                <c:pt idx="1122">
                  <c:v>3.8680150000000002</c:v>
                </c:pt>
                <c:pt idx="1123">
                  <c:v>4.0715630000000003</c:v>
                </c:pt>
                <c:pt idx="1124">
                  <c:v>4.9569570000000001</c:v>
                </c:pt>
                <c:pt idx="1125">
                  <c:v>4.8204940000000001</c:v>
                </c:pt>
                <c:pt idx="1126">
                  <c:v>4.2609149999999998</c:v>
                </c:pt>
                <c:pt idx="1127">
                  <c:v>4.1414660000000003</c:v>
                </c:pt>
                <c:pt idx="1128">
                  <c:v>4.5255039999999997</c:v>
                </c:pt>
                <c:pt idx="1129">
                  <c:v>4.4456600000000002</c:v>
                </c:pt>
                <c:pt idx="1130">
                  <c:v>4.656155</c:v>
                </c:pt>
                <c:pt idx="1131">
                  <c:v>6.1111680000000002</c:v>
                </c:pt>
                <c:pt idx="1132">
                  <c:v>4.8108599999999999</c:v>
                </c:pt>
                <c:pt idx="1133">
                  <c:v>4.8092540000000001</c:v>
                </c:pt>
                <c:pt idx="1134">
                  <c:v>5.2268239999999997</c:v>
                </c:pt>
                <c:pt idx="1135">
                  <c:v>3.8585289999999999</c:v>
                </c:pt>
                <c:pt idx="1136">
                  <c:v>4.8432430000000002</c:v>
                </c:pt>
                <c:pt idx="1137">
                  <c:v>2.749692</c:v>
                </c:pt>
                <c:pt idx="1138">
                  <c:v>4.4267919999999998</c:v>
                </c:pt>
                <c:pt idx="1139">
                  <c:v>5.0441229999999999</c:v>
                </c:pt>
                <c:pt idx="1140">
                  <c:v>6.4502620000000004</c:v>
                </c:pt>
                <c:pt idx="1141">
                  <c:v>4.340179</c:v>
                </c:pt>
                <c:pt idx="1142">
                  <c:v>4.8014789999999996</c:v>
                </c:pt>
                <c:pt idx="1143">
                  <c:v>6.2316630000000002</c:v>
                </c:pt>
                <c:pt idx="1144">
                  <c:v>5.2237229999999997</c:v>
                </c:pt>
                <c:pt idx="1145">
                  <c:v>4.89886</c:v>
                </c:pt>
                <c:pt idx="1146">
                  <c:v>5.2165090000000003</c:v>
                </c:pt>
                <c:pt idx="1147">
                  <c:v>3.8778609999999998</c:v>
                </c:pt>
                <c:pt idx="1148">
                  <c:v>4.388687</c:v>
                </c:pt>
                <c:pt idx="1149">
                  <c:v>4.4742069999999998</c:v>
                </c:pt>
                <c:pt idx="1150">
                  <c:v>4.6832710000000004</c:v>
                </c:pt>
                <c:pt idx="1151">
                  <c:v>4.4360629999999999</c:v>
                </c:pt>
                <c:pt idx="1152">
                  <c:v>4.5782939999999996</c:v>
                </c:pt>
                <c:pt idx="1153">
                  <c:v>4.0452719999999998</c:v>
                </c:pt>
                <c:pt idx="1154">
                  <c:v>4.2800510000000003</c:v>
                </c:pt>
                <c:pt idx="1155">
                  <c:v>3.5499969999999998</c:v>
                </c:pt>
                <c:pt idx="1156">
                  <c:v>4.0589959999999996</c:v>
                </c:pt>
                <c:pt idx="1157">
                  <c:v>4.5422459999999996</c:v>
                </c:pt>
                <c:pt idx="1158">
                  <c:v>4.4184729999999997</c:v>
                </c:pt>
                <c:pt idx="1159">
                  <c:v>3.9343400000000002</c:v>
                </c:pt>
                <c:pt idx="1160">
                  <c:v>3.4839950000000002</c:v>
                </c:pt>
                <c:pt idx="1161">
                  <c:v>5.1172050000000002</c:v>
                </c:pt>
                <c:pt idx="1162">
                  <c:v>4.7378749999999998</c:v>
                </c:pt>
                <c:pt idx="1163">
                  <c:v>5.770975</c:v>
                </c:pt>
                <c:pt idx="1164">
                  <c:v>7.2321210000000002</c:v>
                </c:pt>
                <c:pt idx="1165">
                  <c:v>6.1497719999999996</c:v>
                </c:pt>
                <c:pt idx="1166">
                  <c:v>6.5218670000000003</c:v>
                </c:pt>
                <c:pt idx="1167">
                  <c:v>6.2136620000000002</c:v>
                </c:pt>
                <c:pt idx="1168">
                  <c:v>6.4239670000000002</c:v>
                </c:pt>
                <c:pt idx="1169">
                  <c:v>6.6081880000000002</c:v>
                </c:pt>
                <c:pt idx="1170">
                  <c:v>5.9054010000000003</c:v>
                </c:pt>
                <c:pt idx="1171">
                  <c:v>6.2273310000000004</c:v>
                </c:pt>
                <c:pt idx="1172">
                  <c:v>6.3067209999999996</c:v>
                </c:pt>
                <c:pt idx="1173">
                  <c:v>6.2924379999999998</c:v>
                </c:pt>
                <c:pt idx="1174">
                  <c:v>6.2166709999999998</c:v>
                </c:pt>
                <c:pt idx="1175">
                  <c:v>4.1184370000000001</c:v>
                </c:pt>
                <c:pt idx="1176">
                  <c:v>4.7217710000000004</c:v>
                </c:pt>
                <c:pt idx="1177">
                  <c:v>5.7720450000000003</c:v>
                </c:pt>
                <c:pt idx="1178">
                  <c:v>5.1259290000000002</c:v>
                </c:pt>
                <c:pt idx="1179">
                  <c:v>4.145187</c:v>
                </c:pt>
                <c:pt idx="1180">
                  <c:v>3.8066070000000001</c:v>
                </c:pt>
                <c:pt idx="1181">
                  <c:v>4.741568</c:v>
                </c:pt>
                <c:pt idx="1182">
                  <c:v>4.3336050000000004</c:v>
                </c:pt>
                <c:pt idx="1183">
                  <c:v>6.2670839999999997</c:v>
                </c:pt>
                <c:pt idx="1184">
                  <c:v>5.6165690000000001</c:v>
                </c:pt>
                <c:pt idx="1185">
                  <c:v>4.2343250000000001</c:v>
                </c:pt>
                <c:pt idx="1186">
                  <c:v>5.072368</c:v>
                </c:pt>
                <c:pt idx="1187">
                  <c:v>4.9961739999999999</c:v>
                </c:pt>
                <c:pt idx="1188">
                  <c:v>5.6517390000000001</c:v>
                </c:pt>
                <c:pt idx="1189">
                  <c:v>5.3548220000000004</c:v>
                </c:pt>
                <c:pt idx="1190">
                  <c:v>4.4590969999999999</c:v>
                </c:pt>
                <c:pt idx="1191">
                  <c:v>3.843286</c:v>
                </c:pt>
                <c:pt idx="1192">
                  <c:v>4.4437499999999996</c:v>
                </c:pt>
                <c:pt idx="1193">
                  <c:v>4.1620049999999997</c:v>
                </c:pt>
                <c:pt idx="1194">
                  <c:v>6.0563269999999996</c:v>
                </c:pt>
                <c:pt idx="1195">
                  <c:v>6.7841259999999997</c:v>
                </c:pt>
                <c:pt idx="1196">
                  <c:v>6.2375480000000003</c:v>
                </c:pt>
                <c:pt idx="1197">
                  <c:v>6.0601269999999996</c:v>
                </c:pt>
                <c:pt idx="1198">
                  <c:v>6.2210729999999996</c:v>
                </c:pt>
                <c:pt idx="1199">
                  <c:v>6.3013649999999997</c:v>
                </c:pt>
                <c:pt idx="1200">
                  <c:v>6.1498790000000003</c:v>
                </c:pt>
                <c:pt idx="1201">
                  <c:v>6.5259140000000002</c:v>
                </c:pt>
                <c:pt idx="1202">
                  <c:v>6.1310929999999999</c:v>
                </c:pt>
                <c:pt idx="1203">
                  <c:v>5.7140149999999998</c:v>
                </c:pt>
                <c:pt idx="1204">
                  <c:v>6.3058100000000001</c:v>
                </c:pt>
                <c:pt idx="1205">
                  <c:v>6.4371510000000001</c:v>
                </c:pt>
                <c:pt idx="1206">
                  <c:v>4.7560190000000002</c:v>
                </c:pt>
                <c:pt idx="1207">
                  <c:v>5.5919610000000004</c:v>
                </c:pt>
                <c:pt idx="1208">
                  <c:v>6.0188740000000003</c:v>
                </c:pt>
                <c:pt idx="1209">
                  <c:v>5.1799619999999997</c:v>
                </c:pt>
                <c:pt idx="1210">
                  <c:v>6.292751</c:v>
                </c:pt>
                <c:pt idx="1211">
                  <c:v>5.7053269999999996</c:v>
                </c:pt>
                <c:pt idx="1212">
                  <c:v>5.6948860000000003</c:v>
                </c:pt>
                <c:pt idx="1213">
                  <c:v>6.1124280000000004</c:v>
                </c:pt>
                <c:pt idx="1214">
                  <c:v>6.1479229999999996</c:v>
                </c:pt>
                <c:pt idx="1215">
                  <c:v>5.4163309999999996</c:v>
                </c:pt>
                <c:pt idx="1216">
                  <c:v>5.4980029999999998</c:v>
                </c:pt>
                <c:pt idx="1217">
                  <c:v>4.6949620000000003</c:v>
                </c:pt>
                <c:pt idx="1218">
                  <c:v>3.178693</c:v>
                </c:pt>
                <c:pt idx="1219">
                  <c:v>3.906034</c:v>
                </c:pt>
                <c:pt idx="1220">
                  <c:v>4.7093680000000004</c:v>
                </c:pt>
                <c:pt idx="1221">
                  <c:v>4.0965660000000002</c:v>
                </c:pt>
                <c:pt idx="1222">
                  <c:v>3.7978879999999999</c:v>
                </c:pt>
                <c:pt idx="1223">
                  <c:v>5.2150930000000004</c:v>
                </c:pt>
                <c:pt idx="1224">
                  <c:v>4.5582140000000004</c:v>
                </c:pt>
                <c:pt idx="1225">
                  <c:v>4.3528079999999996</c:v>
                </c:pt>
                <c:pt idx="1226">
                  <c:v>4.8295820000000003</c:v>
                </c:pt>
                <c:pt idx="1227">
                  <c:v>5.4539799999999996</c:v>
                </c:pt>
                <c:pt idx="1228">
                  <c:v>4.1330010000000001</c:v>
                </c:pt>
                <c:pt idx="1229">
                  <c:v>4.5710610000000003</c:v>
                </c:pt>
                <c:pt idx="1230">
                  <c:v>4.8721810000000003</c:v>
                </c:pt>
                <c:pt idx="1231">
                  <c:v>4.1900320000000004</c:v>
                </c:pt>
                <c:pt idx="1232">
                  <c:v>4.4367729999999996</c:v>
                </c:pt>
                <c:pt idx="1233">
                  <c:v>4.7747320000000002</c:v>
                </c:pt>
                <c:pt idx="1234">
                  <c:v>5.8975229999999996</c:v>
                </c:pt>
                <c:pt idx="1235">
                  <c:v>4.4657539999999996</c:v>
                </c:pt>
                <c:pt idx="1236">
                  <c:v>4.1146060000000002</c:v>
                </c:pt>
                <c:pt idx="1237">
                  <c:v>4.279515</c:v>
                </c:pt>
                <c:pt idx="1238">
                  <c:v>4.4484050000000002</c:v>
                </c:pt>
                <c:pt idx="1239">
                  <c:v>4.5846710000000002</c:v>
                </c:pt>
                <c:pt idx="1240">
                  <c:v>6.7391550000000002</c:v>
                </c:pt>
                <c:pt idx="1241">
                  <c:v>3.3999030000000001</c:v>
                </c:pt>
                <c:pt idx="1242">
                  <c:v>4.6974669999999996</c:v>
                </c:pt>
                <c:pt idx="1243">
                  <c:v>5.0810510000000004</c:v>
                </c:pt>
                <c:pt idx="1244">
                  <c:v>4.7295480000000003</c:v>
                </c:pt>
                <c:pt idx="1245">
                  <c:v>3.339283</c:v>
                </c:pt>
                <c:pt idx="1246">
                  <c:v>5.0175010000000002</c:v>
                </c:pt>
                <c:pt idx="1247">
                  <c:v>3.969071</c:v>
                </c:pt>
                <c:pt idx="1248">
                  <c:v>4.5236809999999998</c:v>
                </c:pt>
                <c:pt idx="1249">
                  <c:v>4.4703600000000003</c:v>
                </c:pt>
                <c:pt idx="1250">
                  <c:v>4.3335559999999997</c:v>
                </c:pt>
                <c:pt idx="1251">
                  <c:v>4.0922919999999996</c:v>
                </c:pt>
                <c:pt idx="1252">
                  <c:v>4.3581269999999996</c:v>
                </c:pt>
                <c:pt idx="1253">
                  <c:v>3.885329</c:v>
                </c:pt>
                <c:pt idx="1254">
                  <c:v>4.163653</c:v>
                </c:pt>
                <c:pt idx="1255">
                  <c:v>5.9869479999999999</c:v>
                </c:pt>
                <c:pt idx="1256">
                  <c:v>8.4683089999999996</c:v>
                </c:pt>
                <c:pt idx="1257">
                  <c:v>6.3826400000000003</c:v>
                </c:pt>
                <c:pt idx="1258">
                  <c:v>6.3364549999999999</c:v>
                </c:pt>
                <c:pt idx="1259">
                  <c:v>6.4303679999999996</c:v>
                </c:pt>
                <c:pt idx="1260">
                  <c:v>7.3218589999999999</c:v>
                </c:pt>
                <c:pt idx="1261">
                  <c:v>6.6972319999999996</c:v>
                </c:pt>
                <c:pt idx="1262">
                  <c:v>6.206683</c:v>
                </c:pt>
                <c:pt idx="1263">
                  <c:v>6.4704439999999996</c:v>
                </c:pt>
                <c:pt idx="1264">
                  <c:v>6.6451380000000002</c:v>
                </c:pt>
                <c:pt idx="1265">
                  <c:v>6.946917</c:v>
                </c:pt>
                <c:pt idx="1266">
                  <c:v>6.0517450000000004</c:v>
                </c:pt>
                <c:pt idx="1267">
                  <c:v>6.3486820000000002</c:v>
                </c:pt>
                <c:pt idx="1268">
                  <c:v>6.896808</c:v>
                </c:pt>
                <c:pt idx="1269">
                  <c:v>5.8097820000000002</c:v>
                </c:pt>
                <c:pt idx="1270">
                  <c:v>6.9489089999999996</c:v>
                </c:pt>
                <c:pt idx="1271">
                  <c:v>7.2679410000000004</c:v>
                </c:pt>
                <c:pt idx="1272">
                  <c:v>6.4020450000000002</c:v>
                </c:pt>
                <c:pt idx="1273">
                  <c:v>6.4344720000000004</c:v>
                </c:pt>
                <c:pt idx="1274">
                  <c:v>6.4722270000000002</c:v>
                </c:pt>
                <c:pt idx="1275">
                  <c:v>6.859604</c:v>
                </c:pt>
                <c:pt idx="1276">
                  <c:v>6.0550829999999998</c:v>
                </c:pt>
                <c:pt idx="1277">
                  <c:v>6.0285229999999999</c:v>
                </c:pt>
                <c:pt idx="1278">
                  <c:v>6.545064</c:v>
                </c:pt>
                <c:pt idx="1279">
                  <c:v>6.092282</c:v>
                </c:pt>
                <c:pt idx="1280">
                  <c:v>5.6414479999999996</c:v>
                </c:pt>
                <c:pt idx="1281">
                  <c:v>6.2681969999999998</c:v>
                </c:pt>
                <c:pt idx="1282">
                  <c:v>6.2257319999999998</c:v>
                </c:pt>
                <c:pt idx="1283">
                  <c:v>6.487069</c:v>
                </c:pt>
                <c:pt idx="1284">
                  <c:v>6.7421189999999998</c:v>
                </c:pt>
                <c:pt idx="1285">
                  <c:v>6.3249250000000004</c:v>
                </c:pt>
                <c:pt idx="1286">
                  <c:v>5.9055359999999997</c:v>
                </c:pt>
                <c:pt idx="1287">
                  <c:v>4.0005940000000004</c:v>
                </c:pt>
                <c:pt idx="1288">
                  <c:v>4.2344369999999998</c:v>
                </c:pt>
                <c:pt idx="1289">
                  <c:v>3.8105579999999999</c:v>
                </c:pt>
                <c:pt idx="1290">
                  <c:v>4.1996820000000001</c:v>
                </c:pt>
                <c:pt idx="1291">
                  <c:v>4.5771639999999998</c:v>
                </c:pt>
                <c:pt idx="1292">
                  <c:v>4.3636569999999999</c:v>
                </c:pt>
                <c:pt idx="1293">
                  <c:v>4.9402650000000001</c:v>
                </c:pt>
                <c:pt idx="1294">
                  <c:v>4.4013049999999998</c:v>
                </c:pt>
                <c:pt idx="1295">
                  <c:v>4.2247579999999996</c:v>
                </c:pt>
                <c:pt idx="1296">
                  <c:v>4.1368470000000004</c:v>
                </c:pt>
                <c:pt idx="1297">
                  <c:v>4.263198</c:v>
                </c:pt>
                <c:pt idx="1298">
                  <c:v>4.236669</c:v>
                </c:pt>
                <c:pt idx="1299">
                  <c:v>4.383591</c:v>
                </c:pt>
                <c:pt idx="1300">
                  <c:v>4.9068069999999997</c:v>
                </c:pt>
                <c:pt idx="1301">
                  <c:v>3.8849070000000001</c:v>
                </c:pt>
                <c:pt idx="1302">
                  <c:v>3.9313020000000001</c:v>
                </c:pt>
                <c:pt idx="1303">
                  <c:v>3.9482300000000001</c:v>
                </c:pt>
                <c:pt idx="1304">
                  <c:v>4.616987</c:v>
                </c:pt>
                <c:pt idx="1305">
                  <c:v>3.6967699999999999</c:v>
                </c:pt>
                <c:pt idx="1306">
                  <c:v>4.0397230000000004</c:v>
                </c:pt>
                <c:pt idx="1307">
                  <c:v>4.7837839999999998</c:v>
                </c:pt>
                <c:pt idx="1308">
                  <c:v>4.0538470000000002</c:v>
                </c:pt>
                <c:pt idx="1309">
                  <c:v>4.1762980000000001</c:v>
                </c:pt>
                <c:pt idx="1310">
                  <c:v>4.439063</c:v>
                </c:pt>
                <c:pt idx="1311">
                  <c:v>4.1946339999999998</c:v>
                </c:pt>
                <c:pt idx="1312">
                  <c:v>4.1366209999999999</c:v>
                </c:pt>
                <c:pt idx="1313">
                  <c:v>4.3206490000000004</c:v>
                </c:pt>
                <c:pt idx="1314">
                  <c:v>4.065207</c:v>
                </c:pt>
                <c:pt idx="1315">
                  <c:v>5.3665589999999996</c:v>
                </c:pt>
                <c:pt idx="1316">
                  <c:v>3.6339630000000001</c:v>
                </c:pt>
                <c:pt idx="1317">
                  <c:v>4.5975970000000004</c:v>
                </c:pt>
                <c:pt idx="1318">
                  <c:v>3.9962569999999999</c:v>
                </c:pt>
                <c:pt idx="1319">
                  <c:v>6.6096329999999996</c:v>
                </c:pt>
                <c:pt idx="1320">
                  <c:v>6.613035</c:v>
                </c:pt>
                <c:pt idx="1321">
                  <c:v>6.533182</c:v>
                </c:pt>
                <c:pt idx="1322">
                  <c:v>4.4486549999999996</c:v>
                </c:pt>
                <c:pt idx="1323">
                  <c:v>5.573874</c:v>
                </c:pt>
                <c:pt idx="1324">
                  <c:v>5.365863</c:v>
                </c:pt>
                <c:pt idx="1325">
                  <c:v>5.544956</c:v>
                </c:pt>
                <c:pt idx="1326">
                  <c:v>4.2168809999999999</c:v>
                </c:pt>
                <c:pt idx="1327">
                  <c:v>4.6824070000000004</c:v>
                </c:pt>
                <c:pt idx="1328">
                  <c:v>4.349367</c:v>
                </c:pt>
                <c:pt idx="1329">
                  <c:v>3.9603120000000001</c:v>
                </c:pt>
                <c:pt idx="1330">
                  <c:v>3.796233</c:v>
                </c:pt>
                <c:pt idx="1331">
                  <c:v>3.5507960000000001</c:v>
                </c:pt>
                <c:pt idx="1332">
                  <c:v>3.9679959999999999</c:v>
                </c:pt>
                <c:pt idx="1333">
                  <c:v>4.6438670000000002</c:v>
                </c:pt>
                <c:pt idx="1334">
                  <c:v>5.1981510000000002</c:v>
                </c:pt>
                <c:pt idx="1335">
                  <c:v>5.8323970000000003</c:v>
                </c:pt>
                <c:pt idx="1336">
                  <c:v>6.1003309999999997</c:v>
                </c:pt>
                <c:pt idx="1337">
                  <c:v>6.2107890000000001</c:v>
                </c:pt>
                <c:pt idx="1338">
                  <c:v>6.3044070000000003</c:v>
                </c:pt>
                <c:pt idx="1339">
                  <c:v>4.7767569999999999</c:v>
                </c:pt>
                <c:pt idx="1340">
                  <c:v>6.5691319999999997</c:v>
                </c:pt>
                <c:pt idx="1341">
                  <c:v>5.62988</c:v>
                </c:pt>
                <c:pt idx="1342">
                  <c:v>5.524292</c:v>
                </c:pt>
                <c:pt idx="1343">
                  <c:v>6.2268660000000002</c:v>
                </c:pt>
                <c:pt idx="1344">
                  <c:v>5.660336</c:v>
                </c:pt>
                <c:pt idx="1345">
                  <c:v>4.6915769999999997</c:v>
                </c:pt>
                <c:pt idx="1346">
                  <c:v>4.8664339999999999</c:v>
                </c:pt>
                <c:pt idx="1347">
                  <c:v>6.1022660000000002</c:v>
                </c:pt>
                <c:pt idx="1348">
                  <c:v>4.4973239999999999</c:v>
                </c:pt>
                <c:pt idx="1349">
                  <c:v>4.2153219999999996</c:v>
                </c:pt>
                <c:pt idx="1350">
                  <c:v>4.6522459999999999</c:v>
                </c:pt>
                <c:pt idx="1351">
                  <c:v>4.5004179999999998</c:v>
                </c:pt>
                <c:pt idx="1352">
                  <c:v>5.5877109999999997</c:v>
                </c:pt>
                <c:pt idx="1353">
                  <c:v>5.0231430000000001</c:v>
                </c:pt>
                <c:pt idx="1354">
                  <c:v>4.9848869999999996</c:v>
                </c:pt>
                <c:pt idx="1355">
                  <c:v>5.1800220000000001</c:v>
                </c:pt>
                <c:pt idx="1356">
                  <c:v>5.5392070000000002</c:v>
                </c:pt>
                <c:pt idx="1357">
                  <c:v>5.7164549999999998</c:v>
                </c:pt>
                <c:pt idx="1358">
                  <c:v>5.7034019999999996</c:v>
                </c:pt>
                <c:pt idx="1359">
                  <c:v>5.3930559999999996</c:v>
                </c:pt>
                <c:pt idx="1360">
                  <c:v>5.6133240000000004</c:v>
                </c:pt>
                <c:pt idx="1361">
                  <c:v>5.6040609999999997</c:v>
                </c:pt>
                <c:pt idx="1362">
                  <c:v>4.9053649999999998</c:v>
                </c:pt>
                <c:pt idx="1363">
                  <c:v>5.1774899999999997</c:v>
                </c:pt>
                <c:pt idx="1364">
                  <c:v>5.3884860000000003</c:v>
                </c:pt>
                <c:pt idx="1365">
                  <c:v>4.8586830000000001</c:v>
                </c:pt>
                <c:pt idx="1366">
                  <c:v>5.0787399999999998</c:v>
                </c:pt>
                <c:pt idx="1367">
                  <c:v>4.7030190000000003</c:v>
                </c:pt>
                <c:pt idx="1368">
                  <c:v>4.4699770000000001</c:v>
                </c:pt>
                <c:pt idx="1369">
                  <c:v>4.1696070000000001</c:v>
                </c:pt>
                <c:pt idx="1370">
                  <c:v>3.4593250000000002</c:v>
                </c:pt>
                <c:pt idx="1371">
                  <c:v>5.9346439999999996</c:v>
                </c:pt>
                <c:pt idx="1372">
                  <c:v>4.9694430000000001</c:v>
                </c:pt>
                <c:pt idx="1373">
                  <c:v>5.5993399999999998</c:v>
                </c:pt>
                <c:pt idx="1374">
                  <c:v>6.1337419999999998</c:v>
                </c:pt>
                <c:pt idx="1375">
                  <c:v>5.2761899999999997</c:v>
                </c:pt>
                <c:pt idx="1376">
                  <c:v>5.2077220000000004</c:v>
                </c:pt>
                <c:pt idx="1377">
                  <c:v>4.4845059999999997</c:v>
                </c:pt>
                <c:pt idx="1378">
                  <c:v>5.0790709999999999</c:v>
                </c:pt>
                <c:pt idx="1379">
                  <c:v>6.296303</c:v>
                </c:pt>
                <c:pt idx="1380">
                  <c:v>6.9711460000000001</c:v>
                </c:pt>
                <c:pt idx="1381">
                  <c:v>5.9619629999999999</c:v>
                </c:pt>
                <c:pt idx="1382">
                  <c:v>6.2876240000000001</c:v>
                </c:pt>
                <c:pt idx="1383">
                  <c:v>4.2972440000000001</c:v>
                </c:pt>
                <c:pt idx="1384">
                  <c:v>3.7452489999999998</c:v>
                </c:pt>
                <c:pt idx="1385">
                  <c:v>4.3317199999999998</c:v>
                </c:pt>
                <c:pt idx="1386">
                  <c:v>5.324173</c:v>
                </c:pt>
                <c:pt idx="1387">
                  <c:v>5.2612680000000003</c:v>
                </c:pt>
                <c:pt idx="1388">
                  <c:v>5.6642320000000002</c:v>
                </c:pt>
                <c:pt idx="1389">
                  <c:v>5.4945050000000002</c:v>
                </c:pt>
                <c:pt idx="1390">
                  <c:v>5.8420399999999999</c:v>
                </c:pt>
                <c:pt idx="1391">
                  <c:v>5.6891579999999999</c:v>
                </c:pt>
                <c:pt idx="1392">
                  <c:v>5.2441529999999998</c:v>
                </c:pt>
                <c:pt idx="1393">
                  <c:v>5.3184389999999997</c:v>
                </c:pt>
                <c:pt idx="1394">
                  <c:v>5.6313630000000003</c:v>
                </c:pt>
                <c:pt idx="1395">
                  <c:v>3.8562690000000002</c:v>
                </c:pt>
                <c:pt idx="1396">
                  <c:v>5.3050509999999997</c:v>
                </c:pt>
                <c:pt idx="1397">
                  <c:v>5.8789350000000002</c:v>
                </c:pt>
                <c:pt idx="1398">
                  <c:v>4.4286989999999999</c:v>
                </c:pt>
                <c:pt idx="1399">
                  <c:v>5.3895540000000004</c:v>
                </c:pt>
                <c:pt idx="1400">
                  <c:v>4.6674579999999999</c:v>
                </c:pt>
                <c:pt idx="1401">
                  <c:v>4.8198189999999999</c:v>
                </c:pt>
                <c:pt idx="1402">
                  <c:v>4.674455</c:v>
                </c:pt>
                <c:pt idx="1403">
                  <c:v>5.6519620000000002</c:v>
                </c:pt>
                <c:pt idx="1404">
                  <c:v>5.4212350000000002</c:v>
                </c:pt>
                <c:pt idx="1405">
                  <c:v>6.0248530000000002</c:v>
                </c:pt>
                <c:pt idx="1406">
                  <c:v>6.1213990000000003</c:v>
                </c:pt>
                <c:pt idx="1407">
                  <c:v>5.5383789999999999</c:v>
                </c:pt>
                <c:pt idx="1408">
                  <c:v>5.3796150000000003</c:v>
                </c:pt>
                <c:pt idx="1409">
                  <c:v>4.9766959999999996</c:v>
                </c:pt>
                <c:pt idx="1410">
                  <c:v>5.62242</c:v>
                </c:pt>
                <c:pt idx="1411">
                  <c:v>5.9464620000000004</c:v>
                </c:pt>
                <c:pt idx="1412">
                  <c:v>5.3912490000000002</c:v>
                </c:pt>
                <c:pt idx="1413">
                  <c:v>5.8803830000000001</c:v>
                </c:pt>
                <c:pt idx="1414">
                  <c:v>5.3040099999999999</c:v>
                </c:pt>
                <c:pt idx="1415">
                  <c:v>5.8648759999999998</c:v>
                </c:pt>
                <c:pt idx="1416">
                  <c:v>5.6535589999999996</c:v>
                </c:pt>
                <c:pt idx="1417">
                  <c:v>6.0654510000000004</c:v>
                </c:pt>
                <c:pt idx="1418">
                  <c:v>5.093032</c:v>
                </c:pt>
                <c:pt idx="1419">
                  <c:v>3.3661020000000001</c:v>
                </c:pt>
                <c:pt idx="1420">
                  <c:v>4.3689429999999998</c:v>
                </c:pt>
                <c:pt idx="1421">
                  <c:v>5.7333150000000002</c:v>
                </c:pt>
                <c:pt idx="1422">
                  <c:v>4.8446340000000001</c:v>
                </c:pt>
                <c:pt idx="1423">
                  <c:v>5.8925679999999998</c:v>
                </c:pt>
                <c:pt idx="1424">
                  <c:v>3.9736199999999999</c:v>
                </c:pt>
                <c:pt idx="1425">
                  <c:v>5.8974339999999996</c:v>
                </c:pt>
                <c:pt idx="1426">
                  <c:v>5.2813239999999997</c:v>
                </c:pt>
                <c:pt idx="1427">
                  <c:v>5.9865089999999999</c:v>
                </c:pt>
                <c:pt idx="1428">
                  <c:v>5.6391479999999996</c:v>
                </c:pt>
                <c:pt idx="1429">
                  <c:v>5.5458920000000003</c:v>
                </c:pt>
                <c:pt idx="1430">
                  <c:v>5.3905209999999997</c:v>
                </c:pt>
                <c:pt idx="1431">
                  <c:v>5.6668909999999997</c:v>
                </c:pt>
                <c:pt idx="1432">
                  <c:v>4.9599310000000001</c:v>
                </c:pt>
                <c:pt idx="1433">
                  <c:v>4.3909159999999998</c:v>
                </c:pt>
                <c:pt idx="1434">
                  <c:v>5.6279170000000001</c:v>
                </c:pt>
                <c:pt idx="1435">
                  <c:v>5.2068070000000004</c:v>
                </c:pt>
                <c:pt idx="1436">
                  <c:v>4.4140290000000002</c:v>
                </c:pt>
                <c:pt idx="1437">
                  <c:v>5.3210930000000003</c:v>
                </c:pt>
                <c:pt idx="1438">
                  <c:v>4.0300979999999997</c:v>
                </c:pt>
                <c:pt idx="1439">
                  <c:v>5.5269069999999996</c:v>
                </c:pt>
                <c:pt idx="1440">
                  <c:v>5.1160569999999996</c:v>
                </c:pt>
                <c:pt idx="1441">
                  <c:v>5.5002199999999997</c:v>
                </c:pt>
                <c:pt idx="1442">
                  <c:v>6.2026620000000001</c:v>
                </c:pt>
                <c:pt idx="1443">
                  <c:v>5.9752070000000002</c:v>
                </c:pt>
                <c:pt idx="1444">
                  <c:v>5.5236650000000003</c:v>
                </c:pt>
                <c:pt idx="1445">
                  <c:v>5.9078020000000002</c:v>
                </c:pt>
                <c:pt idx="1446">
                  <c:v>5.1950649999999996</c:v>
                </c:pt>
                <c:pt idx="1447">
                  <c:v>5.5057229999999997</c:v>
                </c:pt>
                <c:pt idx="1448">
                  <c:v>4.8752550000000001</c:v>
                </c:pt>
                <c:pt idx="1449">
                  <c:v>4.4765969999999999</c:v>
                </c:pt>
                <c:pt idx="1450">
                  <c:v>4.2590479999999999</c:v>
                </c:pt>
                <c:pt idx="1451">
                  <c:v>4.7369539999999999</c:v>
                </c:pt>
                <c:pt idx="1452">
                  <c:v>4.0105060000000003</c:v>
                </c:pt>
                <c:pt idx="1453">
                  <c:v>4.6889649999999996</c:v>
                </c:pt>
                <c:pt idx="1454">
                  <c:v>4.2551600000000001</c:v>
                </c:pt>
                <c:pt idx="1455">
                  <c:v>4.2078410000000002</c:v>
                </c:pt>
                <c:pt idx="1456">
                  <c:v>4.7808840000000004</c:v>
                </c:pt>
                <c:pt idx="1457">
                  <c:v>3.956385</c:v>
                </c:pt>
                <c:pt idx="1458">
                  <c:v>3.9268010000000002</c:v>
                </c:pt>
                <c:pt idx="1459">
                  <c:v>4.6467429999999998</c:v>
                </c:pt>
                <c:pt idx="1460">
                  <c:v>4.5513709999999996</c:v>
                </c:pt>
                <c:pt idx="1461">
                  <c:v>5.121435</c:v>
                </c:pt>
                <c:pt idx="1462">
                  <c:v>4.6622450000000004</c:v>
                </c:pt>
                <c:pt idx="1463">
                  <c:v>4.5295439999999996</c:v>
                </c:pt>
                <c:pt idx="1464">
                  <c:v>4.942399</c:v>
                </c:pt>
                <c:pt idx="1465">
                  <c:v>4.8472220000000004</c:v>
                </c:pt>
                <c:pt idx="1466">
                  <c:v>5.8008059999999997</c:v>
                </c:pt>
                <c:pt idx="1467">
                  <c:v>5.4407730000000001</c:v>
                </c:pt>
                <c:pt idx="1468">
                  <c:v>5.1535019999999996</c:v>
                </c:pt>
                <c:pt idx="1469">
                  <c:v>5.522265</c:v>
                </c:pt>
                <c:pt idx="1470">
                  <c:v>5.8422049999999999</c:v>
                </c:pt>
                <c:pt idx="1471">
                  <c:v>6.135472</c:v>
                </c:pt>
                <c:pt idx="1472">
                  <c:v>6.0355749999999997</c:v>
                </c:pt>
                <c:pt idx="1473">
                  <c:v>6.1424479999999999</c:v>
                </c:pt>
                <c:pt idx="1474">
                  <c:v>5.1249479999999998</c:v>
                </c:pt>
                <c:pt idx="1475">
                  <c:v>5.9241529999999996</c:v>
                </c:pt>
                <c:pt idx="1476">
                  <c:v>4.6752089999999997</c:v>
                </c:pt>
                <c:pt idx="1477">
                  <c:v>4.7499950000000002</c:v>
                </c:pt>
                <c:pt idx="1478">
                  <c:v>4.8350489999999997</c:v>
                </c:pt>
                <c:pt idx="1479">
                  <c:v>5.0266650000000004</c:v>
                </c:pt>
                <c:pt idx="1480">
                  <c:v>4.5770949999999999</c:v>
                </c:pt>
                <c:pt idx="1481">
                  <c:v>4.9944470000000001</c:v>
                </c:pt>
                <c:pt idx="1482">
                  <c:v>4.5089100000000002</c:v>
                </c:pt>
                <c:pt idx="1483">
                  <c:v>4.9012630000000001</c:v>
                </c:pt>
                <c:pt idx="1484">
                  <c:v>4.4085409999999996</c:v>
                </c:pt>
                <c:pt idx="1485">
                  <c:v>5.4374289999999998</c:v>
                </c:pt>
                <c:pt idx="1486">
                  <c:v>3.7698369999999999</c:v>
                </c:pt>
                <c:pt idx="1487">
                  <c:v>3.9564699999999999</c:v>
                </c:pt>
                <c:pt idx="1488">
                  <c:v>4.2514890000000003</c:v>
                </c:pt>
                <c:pt idx="1489">
                  <c:v>3.9632930000000002</c:v>
                </c:pt>
                <c:pt idx="1490">
                  <c:v>4.9011459999999998</c:v>
                </c:pt>
                <c:pt idx="1491">
                  <c:v>4.218337</c:v>
                </c:pt>
                <c:pt idx="1492">
                  <c:v>4.840789</c:v>
                </c:pt>
                <c:pt idx="1493">
                  <c:v>4.3231080000000004</c:v>
                </c:pt>
                <c:pt idx="1494">
                  <c:v>4.7237349999999996</c:v>
                </c:pt>
                <c:pt idx="1495">
                  <c:v>4.6498749999999998</c:v>
                </c:pt>
                <c:pt idx="1496">
                  <c:v>4.4943479999999996</c:v>
                </c:pt>
                <c:pt idx="1497">
                  <c:v>4.8158989999999999</c:v>
                </c:pt>
                <c:pt idx="1498">
                  <c:v>4.8404990000000003</c:v>
                </c:pt>
                <c:pt idx="1499">
                  <c:v>6.5079700000000003</c:v>
                </c:pt>
                <c:pt idx="1500">
                  <c:v>5.1937220000000002</c:v>
                </c:pt>
                <c:pt idx="1501">
                  <c:v>6.1798469999999996</c:v>
                </c:pt>
                <c:pt idx="1502">
                  <c:v>6.5814550000000001</c:v>
                </c:pt>
                <c:pt idx="1503">
                  <c:v>6.0776560000000002</c:v>
                </c:pt>
                <c:pt idx="1504">
                  <c:v>6.0737829999999997</c:v>
                </c:pt>
                <c:pt idx="1505">
                  <c:v>6.4061680000000001</c:v>
                </c:pt>
                <c:pt idx="1506">
                  <c:v>6.1272289999999998</c:v>
                </c:pt>
                <c:pt idx="1507">
                  <c:v>6.3548619999999998</c:v>
                </c:pt>
                <c:pt idx="1508">
                  <c:v>6.6805310000000002</c:v>
                </c:pt>
                <c:pt idx="1509">
                  <c:v>6.2819440000000002</c:v>
                </c:pt>
                <c:pt idx="1510">
                  <c:v>5.6356169999999999</c:v>
                </c:pt>
                <c:pt idx="1511">
                  <c:v>6.0692009999999996</c:v>
                </c:pt>
                <c:pt idx="1512">
                  <c:v>6.3888800000000003</c:v>
                </c:pt>
                <c:pt idx="1513">
                  <c:v>6.0423090000000004</c:v>
                </c:pt>
                <c:pt idx="1514">
                  <c:v>6.3407669999999996</c:v>
                </c:pt>
                <c:pt idx="1515">
                  <c:v>5.6669520000000002</c:v>
                </c:pt>
                <c:pt idx="1516">
                  <c:v>6.1888009999999998</c:v>
                </c:pt>
                <c:pt idx="1517">
                  <c:v>5.6324449999999997</c:v>
                </c:pt>
                <c:pt idx="1518">
                  <c:v>5.649629</c:v>
                </c:pt>
                <c:pt idx="1519">
                  <c:v>5.7456639999999997</c:v>
                </c:pt>
                <c:pt idx="1520">
                  <c:v>4.7155779999999998</c:v>
                </c:pt>
                <c:pt idx="1521">
                  <c:v>4.7643399999999998</c:v>
                </c:pt>
                <c:pt idx="1522">
                  <c:v>3.7606639999999998</c:v>
                </c:pt>
                <c:pt idx="1523">
                  <c:v>4.8167229999999996</c:v>
                </c:pt>
                <c:pt idx="1524">
                  <c:v>4.047282</c:v>
                </c:pt>
                <c:pt idx="1525">
                  <c:v>4.3078409999999998</c:v>
                </c:pt>
                <c:pt idx="1526">
                  <c:v>3.5672899999999998</c:v>
                </c:pt>
                <c:pt idx="1527">
                  <c:v>4.5198179999999999</c:v>
                </c:pt>
                <c:pt idx="1528">
                  <c:v>5.7544190000000004</c:v>
                </c:pt>
                <c:pt idx="1529">
                  <c:v>5.9982620000000004</c:v>
                </c:pt>
                <c:pt idx="1530">
                  <c:v>5.4111589999999996</c:v>
                </c:pt>
                <c:pt idx="1531">
                  <c:v>6.635821</c:v>
                </c:pt>
                <c:pt idx="1532">
                  <c:v>6.2035030000000004</c:v>
                </c:pt>
                <c:pt idx="1533">
                  <c:v>6.0695459999999999</c:v>
                </c:pt>
                <c:pt idx="1534">
                  <c:v>6.1134259999999996</c:v>
                </c:pt>
                <c:pt idx="1535">
                  <c:v>4.137886</c:v>
                </c:pt>
                <c:pt idx="1536">
                  <c:v>5.2662990000000001</c:v>
                </c:pt>
                <c:pt idx="1537">
                  <c:v>4.8850199999999999</c:v>
                </c:pt>
                <c:pt idx="1538">
                  <c:v>5.0536810000000001</c:v>
                </c:pt>
                <c:pt idx="1539">
                  <c:v>4.6986869999999996</c:v>
                </c:pt>
                <c:pt idx="1540">
                  <c:v>5.7016609999999996</c:v>
                </c:pt>
                <c:pt idx="1541">
                  <c:v>5.6082299999999998</c:v>
                </c:pt>
                <c:pt idx="1542">
                  <c:v>5.1021650000000003</c:v>
                </c:pt>
                <c:pt idx="1543">
                  <c:v>3.9988250000000001</c:v>
                </c:pt>
                <c:pt idx="1544">
                  <c:v>4.8748480000000001</c:v>
                </c:pt>
                <c:pt idx="1545">
                  <c:v>4.1098420000000004</c:v>
                </c:pt>
                <c:pt idx="1546">
                  <c:v>4.1252380000000004</c:v>
                </c:pt>
                <c:pt idx="1547">
                  <c:v>4.8895049999999998</c:v>
                </c:pt>
                <c:pt idx="1548">
                  <c:v>3.845332</c:v>
                </c:pt>
                <c:pt idx="1549">
                  <c:v>3.940312</c:v>
                </c:pt>
                <c:pt idx="1550">
                  <c:v>4.3702639999999997</c:v>
                </c:pt>
                <c:pt idx="1551">
                  <c:v>5.2666320000000004</c:v>
                </c:pt>
                <c:pt idx="1552">
                  <c:v>6.2458520000000002</c:v>
                </c:pt>
                <c:pt idx="1553">
                  <c:v>5.480372</c:v>
                </c:pt>
                <c:pt idx="1554">
                  <c:v>6.9464449999999998</c:v>
                </c:pt>
                <c:pt idx="1555">
                  <c:v>5.7756090000000002</c:v>
                </c:pt>
                <c:pt idx="1556">
                  <c:v>6.1107230000000001</c:v>
                </c:pt>
                <c:pt idx="1557">
                  <c:v>5.2598099999999999</c:v>
                </c:pt>
                <c:pt idx="1558">
                  <c:v>6.6166369999999999</c:v>
                </c:pt>
                <c:pt idx="1559">
                  <c:v>5.8673109999999999</c:v>
                </c:pt>
                <c:pt idx="1560">
                  <c:v>4.2381229999999999</c:v>
                </c:pt>
                <c:pt idx="1561">
                  <c:v>3.9732080000000001</c:v>
                </c:pt>
                <c:pt idx="1562">
                  <c:v>4.9256650000000004</c:v>
                </c:pt>
                <c:pt idx="1563">
                  <c:v>4.8718620000000001</c:v>
                </c:pt>
                <c:pt idx="1564">
                  <c:v>4.7238429999999996</c:v>
                </c:pt>
                <c:pt idx="1565">
                  <c:v>4.8849929999999997</c:v>
                </c:pt>
                <c:pt idx="1566">
                  <c:v>4.977112</c:v>
                </c:pt>
                <c:pt idx="1567">
                  <c:v>5.0747619999999998</c:v>
                </c:pt>
                <c:pt idx="1568">
                  <c:v>4.4282630000000003</c:v>
                </c:pt>
                <c:pt idx="1569">
                  <c:v>4.5125729999999997</c:v>
                </c:pt>
                <c:pt idx="1570">
                  <c:v>5.0894009999999996</c:v>
                </c:pt>
                <c:pt idx="1571">
                  <c:v>3.8281879999999999</c:v>
                </c:pt>
                <c:pt idx="1572">
                  <c:v>3.864805</c:v>
                </c:pt>
                <c:pt idx="1573">
                  <c:v>4.1272349999999998</c:v>
                </c:pt>
                <c:pt idx="1574">
                  <c:v>4.0283850000000001</c:v>
                </c:pt>
                <c:pt idx="1575">
                  <c:v>4.4580830000000002</c:v>
                </c:pt>
                <c:pt idx="1576">
                  <c:v>4.8615209999999998</c:v>
                </c:pt>
                <c:pt idx="1577">
                  <c:v>4.7623239999999996</c:v>
                </c:pt>
                <c:pt idx="1578">
                  <c:v>5.0407219999999997</c:v>
                </c:pt>
                <c:pt idx="1579">
                  <c:v>4.4409450000000001</c:v>
                </c:pt>
                <c:pt idx="1580">
                  <c:v>4.8739720000000002</c:v>
                </c:pt>
                <c:pt idx="1581">
                  <c:v>4.7420349999999996</c:v>
                </c:pt>
                <c:pt idx="1582">
                  <c:v>5.0237360000000004</c:v>
                </c:pt>
                <c:pt idx="1583">
                  <c:v>4.5456700000000003</c:v>
                </c:pt>
                <c:pt idx="1584">
                  <c:v>3.7000730000000002</c:v>
                </c:pt>
                <c:pt idx="1585">
                  <c:v>5.1437309999999998</c:v>
                </c:pt>
                <c:pt idx="1586">
                  <c:v>5.5524069999999996</c:v>
                </c:pt>
                <c:pt idx="1587">
                  <c:v>5.142658</c:v>
                </c:pt>
                <c:pt idx="1588">
                  <c:v>4.0197419999999999</c:v>
                </c:pt>
                <c:pt idx="1589">
                  <c:v>4.6072790000000001</c:v>
                </c:pt>
                <c:pt idx="1590">
                  <c:v>3.555698</c:v>
                </c:pt>
                <c:pt idx="1591">
                  <c:v>5.5202049999999998</c:v>
                </c:pt>
                <c:pt idx="1592">
                  <c:v>5.7464550000000001</c:v>
                </c:pt>
                <c:pt idx="1593">
                  <c:v>5.6793170000000002</c:v>
                </c:pt>
                <c:pt idx="1594">
                  <c:v>4.5655659999999996</c:v>
                </c:pt>
                <c:pt idx="1595">
                  <c:v>5.6838559999999996</c:v>
                </c:pt>
                <c:pt idx="1596">
                  <c:v>5.4688600000000003</c:v>
                </c:pt>
                <c:pt idx="1597">
                  <c:v>5.2217719999999996</c:v>
                </c:pt>
                <c:pt idx="1598">
                  <c:v>5.8891799999999996</c:v>
                </c:pt>
                <c:pt idx="1599">
                  <c:v>5.2198609999999999</c:v>
                </c:pt>
                <c:pt idx="1600">
                  <c:v>5.0094799999999999</c:v>
                </c:pt>
                <c:pt idx="1601">
                  <c:v>5.1463799999999997</c:v>
                </c:pt>
                <c:pt idx="1602">
                  <c:v>5.771744</c:v>
                </c:pt>
                <c:pt idx="1603">
                  <c:v>5.7816789999999996</c:v>
                </c:pt>
                <c:pt idx="1604">
                  <c:v>5.9612600000000002</c:v>
                </c:pt>
                <c:pt idx="1605">
                  <c:v>6.5262539999999998</c:v>
                </c:pt>
                <c:pt idx="1606">
                  <c:v>5.4999650000000004</c:v>
                </c:pt>
                <c:pt idx="1607">
                  <c:v>6.3731650000000002</c:v>
                </c:pt>
                <c:pt idx="1608">
                  <c:v>5.6954070000000003</c:v>
                </c:pt>
                <c:pt idx="1609">
                  <c:v>6.089963</c:v>
                </c:pt>
                <c:pt idx="1610">
                  <c:v>6.0254200000000004</c:v>
                </c:pt>
                <c:pt idx="1611">
                  <c:v>5.8536729999999997</c:v>
                </c:pt>
                <c:pt idx="1612">
                  <c:v>5.8610420000000003</c:v>
                </c:pt>
                <c:pt idx="1613">
                  <c:v>4.9587009999999996</c:v>
                </c:pt>
                <c:pt idx="1614">
                  <c:v>4.7809860000000004</c:v>
                </c:pt>
                <c:pt idx="1615">
                  <c:v>4.4181189999999999</c:v>
                </c:pt>
                <c:pt idx="1616">
                  <c:v>3.9535629999999999</c:v>
                </c:pt>
                <c:pt idx="1617">
                  <c:v>4.2322030000000002</c:v>
                </c:pt>
                <c:pt idx="1618">
                  <c:v>4.4811909999999999</c:v>
                </c:pt>
                <c:pt idx="1619">
                  <c:v>4.7125519999999996</c:v>
                </c:pt>
                <c:pt idx="1620">
                  <c:v>4.3067950000000002</c:v>
                </c:pt>
                <c:pt idx="1621">
                  <c:v>4.1137699999999997</c:v>
                </c:pt>
                <c:pt idx="1622">
                  <c:v>4.4418100000000003</c:v>
                </c:pt>
                <c:pt idx="1623">
                  <c:v>4.6937430000000004</c:v>
                </c:pt>
                <c:pt idx="1624">
                  <c:v>4.6907959999999997</c:v>
                </c:pt>
                <c:pt idx="1625">
                  <c:v>3.6430229999999999</c:v>
                </c:pt>
                <c:pt idx="1626">
                  <c:v>4.4437899999999999</c:v>
                </c:pt>
                <c:pt idx="1627">
                  <c:v>3.9829340000000002</c:v>
                </c:pt>
                <c:pt idx="1628">
                  <c:v>4.1932799999999997</c:v>
                </c:pt>
                <c:pt idx="1629">
                  <c:v>3.8756849999999998</c:v>
                </c:pt>
                <c:pt idx="1630">
                  <c:v>3.8976700000000002</c:v>
                </c:pt>
                <c:pt idx="1631">
                  <c:v>4.2152820000000002</c:v>
                </c:pt>
                <c:pt idx="1632">
                  <c:v>4.2095089999999997</c:v>
                </c:pt>
                <c:pt idx="1633">
                  <c:v>4.1271779999999998</c:v>
                </c:pt>
                <c:pt idx="1634">
                  <c:v>3.76417</c:v>
                </c:pt>
                <c:pt idx="1635">
                  <c:v>3.8384640000000001</c:v>
                </c:pt>
                <c:pt idx="1636">
                  <c:v>4.0177659999999999</c:v>
                </c:pt>
                <c:pt idx="1637">
                  <c:v>3.9013550000000001</c:v>
                </c:pt>
                <c:pt idx="1638">
                  <c:v>3.6051340000000001</c:v>
                </c:pt>
                <c:pt idx="1639">
                  <c:v>6.3021950000000002</c:v>
                </c:pt>
                <c:pt idx="1640">
                  <c:v>4.8464479999999996</c:v>
                </c:pt>
                <c:pt idx="1641">
                  <c:v>6.3103740000000004</c:v>
                </c:pt>
                <c:pt idx="1642">
                  <c:v>6.0357820000000002</c:v>
                </c:pt>
                <c:pt idx="1643">
                  <c:v>6.4758500000000003</c:v>
                </c:pt>
                <c:pt idx="1644">
                  <c:v>5.2615449999999999</c:v>
                </c:pt>
                <c:pt idx="1645">
                  <c:v>5.6131120000000001</c:v>
                </c:pt>
                <c:pt idx="1646">
                  <c:v>5.7765279999999999</c:v>
                </c:pt>
                <c:pt idx="1647">
                  <c:v>6.4964750000000002</c:v>
                </c:pt>
                <c:pt idx="1648">
                  <c:v>5.8641459999999999</c:v>
                </c:pt>
                <c:pt idx="1649">
                  <c:v>5.7805390000000001</c:v>
                </c:pt>
                <c:pt idx="1650">
                  <c:v>5.5656939999999997</c:v>
                </c:pt>
                <c:pt idx="1651">
                  <c:v>5.6772929999999997</c:v>
                </c:pt>
                <c:pt idx="1652">
                  <c:v>5.9018670000000002</c:v>
                </c:pt>
                <c:pt idx="1653">
                  <c:v>6.1206370000000003</c:v>
                </c:pt>
                <c:pt idx="1654">
                  <c:v>5.2618289999999996</c:v>
                </c:pt>
                <c:pt idx="1655">
                  <c:v>5.0181139999999997</c:v>
                </c:pt>
                <c:pt idx="1656">
                  <c:v>5.8950670000000001</c:v>
                </c:pt>
                <c:pt idx="1657">
                  <c:v>5.4855590000000003</c:v>
                </c:pt>
                <c:pt idx="1658">
                  <c:v>5.5701460000000003</c:v>
                </c:pt>
                <c:pt idx="1659">
                  <c:v>4.9186759999999996</c:v>
                </c:pt>
                <c:pt idx="1660">
                  <c:v>5.2555389999999997</c:v>
                </c:pt>
                <c:pt idx="1661">
                  <c:v>5.2396019999999996</c:v>
                </c:pt>
                <c:pt idx="1662">
                  <c:v>6.117515</c:v>
                </c:pt>
                <c:pt idx="1663">
                  <c:v>5.6245719999999997</c:v>
                </c:pt>
                <c:pt idx="1664">
                  <c:v>3.6556169999999999</c:v>
                </c:pt>
                <c:pt idx="1665">
                  <c:v>3.8947799999999999</c:v>
                </c:pt>
                <c:pt idx="1666">
                  <c:v>4.1717899999999997</c:v>
                </c:pt>
                <c:pt idx="1667">
                  <c:v>4.0942679999999996</c:v>
                </c:pt>
                <c:pt idx="1668">
                  <c:v>3.7203119999999998</c:v>
                </c:pt>
                <c:pt idx="1669">
                  <c:v>3.1667960000000002</c:v>
                </c:pt>
                <c:pt idx="1670">
                  <c:v>3.3349880000000001</c:v>
                </c:pt>
                <c:pt idx="1671">
                  <c:v>4.1126199999999997</c:v>
                </c:pt>
                <c:pt idx="1672">
                  <c:v>3.3940929999999998</c:v>
                </c:pt>
                <c:pt idx="1673">
                  <c:v>4.511317</c:v>
                </c:pt>
                <c:pt idx="1674">
                  <c:v>3.2830430000000002</c:v>
                </c:pt>
                <c:pt idx="1675">
                  <c:v>3.7784110000000002</c:v>
                </c:pt>
                <c:pt idx="1676">
                  <c:v>4.5130869999999996</c:v>
                </c:pt>
                <c:pt idx="1677">
                  <c:v>3.8415270000000001</c:v>
                </c:pt>
                <c:pt idx="1678">
                  <c:v>4.3353190000000001</c:v>
                </c:pt>
                <c:pt idx="1679">
                  <c:v>3.7776550000000002</c:v>
                </c:pt>
                <c:pt idx="1680">
                  <c:v>3.5421779999999998</c:v>
                </c:pt>
                <c:pt idx="1681">
                  <c:v>4.3665000000000003</c:v>
                </c:pt>
                <c:pt idx="1682">
                  <c:v>4.187265</c:v>
                </c:pt>
                <c:pt idx="1683">
                  <c:v>3.599828</c:v>
                </c:pt>
                <c:pt idx="1684">
                  <c:v>3.9963150000000001</c:v>
                </c:pt>
                <c:pt idx="1685">
                  <c:v>4.2732989999999997</c:v>
                </c:pt>
                <c:pt idx="1686">
                  <c:v>4.0951399999999998</c:v>
                </c:pt>
                <c:pt idx="1687">
                  <c:v>4.1371599999999997</c:v>
                </c:pt>
                <c:pt idx="1688">
                  <c:v>3.3356059999999998</c:v>
                </c:pt>
                <c:pt idx="1689">
                  <c:v>3.7872089999999998</c:v>
                </c:pt>
                <c:pt idx="1690">
                  <c:v>4.0773299999999999</c:v>
                </c:pt>
                <c:pt idx="1691">
                  <c:v>4.0629059999999999</c:v>
                </c:pt>
                <c:pt idx="1692">
                  <c:v>3.7946909999999998</c:v>
                </c:pt>
                <c:pt idx="1693">
                  <c:v>4.047714</c:v>
                </c:pt>
                <c:pt idx="1694">
                  <c:v>3.7530130000000002</c:v>
                </c:pt>
                <c:pt idx="1695">
                  <c:v>4.3517250000000001</c:v>
                </c:pt>
                <c:pt idx="1696">
                  <c:v>3.8693689999999998</c:v>
                </c:pt>
                <c:pt idx="1697">
                  <c:v>4.577617</c:v>
                </c:pt>
                <c:pt idx="1698">
                  <c:v>4.3143130000000003</c:v>
                </c:pt>
                <c:pt idx="1699">
                  <c:v>4.9490720000000001</c:v>
                </c:pt>
                <c:pt idx="1700">
                  <c:v>4.7858229999999997</c:v>
                </c:pt>
                <c:pt idx="1701">
                  <c:v>4.9163990000000002</c:v>
                </c:pt>
                <c:pt idx="1702">
                  <c:v>4.9261169999999996</c:v>
                </c:pt>
                <c:pt idx="1703">
                  <c:v>4.0999150000000002</c:v>
                </c:pt>
                <c:pt idx="1704">
                  <c:v>4.7353630000000004</c:v>
                </c:pt>
                <c:pt idx="1705">
                  <c:v>4.5028779999999999</c:v>
                </c:pt>
                <c:pt idx="1706">
                  <c:v>3.900563</c:v>
                </c:pt>
                <c:pt idx="1707">
                  <c:v>3.2646030000000001</c:v>
                </c:pt>
                <c:pt idx="1708">
                  <c:v>4.5596269999999999</c:v>
                </c:pt>
                <c:pt idx="1709">
                  <c:v>3.614376</c:v>
                </c:pt>
                <c:pt idx="1710">
                  <c:v>4.9907909999999998</c:v>
                </c:pt>
                <c:pt idx="1711">
                  <c:v>3.8750870000000002</c:v>
                </c:pt>
                <c:pt idx="1712">
                  <c:v>4.1050409999999999</c:v>
                </c:pt>
                <c:pt idx="1713">
                  <c:v>3.5497830000000001</c:v>
                </c:pt>
                <c:pt idx="1714">
                  <c:v>4.2092770000000002</c:v>
                </c:pt>
                <c:pt idx="1715">
                  <c:v>4.179907</c:v>
                </c:pt>
                <c:pt idx="1716">
                  <c:v>3.8311920000000002</c:v>
                </c:pt>
                <c:pt idx="1717">
                  <c:v>4.2193810000000003</c:v>
                </c:pt>
                <c:pt idx="1718">
                  <c:v>4.7832699999999999</c:v>
                </c:pt>
                <c:pt idx="1719">
                  <c:v>4.6752229999999999</c:v>
                </c:pt>
                <c:pt idx="1720">
                  <c:v>4.7220940000000002</c:v>
                </c:pt>
                <c:pt idx="1721">
                  <c:v>4.1294250000000003</c:v>
                </c:pt>
                <c:pt idx="1722">
                  <c:v>4.3573599999999999</c:v>
                </c:pt>
                <c:pt idx="1723">
                  <c:v>4.9041490000000003</c:v>
                </c:pt>
                <c:pt idx="1724">
                  <c:v>4.198969</c:v>
                </c:pt>
                <c:pt idx="1725">
                  <c:v>4.7777130000000003</c:v>
                </c:pt>
                <c:pt idx="1726">
                  <c:v>3.7726470000000001</c:v>
                </c:pt>
                <c:pt idx="1727">
                  <c:v>4.5500769999999999</c:v>
                </c:pt>
                <c:pt idx="1728">
                  <c:v>4.0826549999999999</c:v>
                </c:pt>
                <c:pt idx="1729">
                  <c:v>4.1157709999999996</c:v>
                </c:pt>
                <c:pt idx="1730">
                  <c:v>4.3238050000000001</c:v>
                </c:pt>
                <c:pt idx="1731">
                  <c:v>4.4872290000000001</c:v>
                </c:pt>
                <c:pt idx="1732">
                  <c:v>4.1525049999999997</c:v>
                </c:pt>
                <c:pt idx="1733">
                  <c:v>4.8067380000000002</c:v>
                </c:pt>
                <c:pt idx="1734">
                  <c:v>4.2782669999999996</c:v>
                </c:pt>
                <c:pt idx="1735">
                  <c:v>4.3285439999999999</c:v>
                </c:pt>
                <c:pt idx="1736">
                  <c:v>5.645772</c:v>
                </c:pt>
                <c:pt idx="1737">
                  <c:v>4.049296</c:v>
                </c:pt>
                <c:pt idx="1738">
                  <c:v>3.92421</c:v>
                </c:pt>
                <c:pt idx="1739">
                  <c:v>4.1454380000000004</c:v>
                </c:pt>
                <c:pt idx="1740">
                  <c:v>4.4702339999999996</c:v>
                </c:pt>
                <c:pt idx="1741">
                  <c:v>3.858152</c:v>
                </c:pt>
                <c:pt idx="1742">
                  <c:v>4.9090150000000001</c:v>
                </c:pt>
                <c:pt idx="1743">
                  <c:v>4.7722379999999998</c:v>
                </c:pt>
                <c:pt idx="1744">
                  <c:v>4.2259450000000003</c:v>
                </c:pt>
                <c:pt idx="1745">
                  <c:v>3.6488079999999998</c:v>
                </c:pt>
                <c:pt idx="1746">
                  <c:v>4.2536160000000001</c:v>
                </c:pt>
                <c:pt idx="1747">
                  <c:v>3.9891239999999999</c:v>
                </c:pt>
                <c:pt idx="1748">
                  <c:v>4.548686</c:v>
                </c:pt>
                <c:pt idx="1749">
                  <c:v>3.5932369999999998</c:v>
                </c:pt>
                <c:pt idx="1750">
                  <c:v>3.8514810000000002</c:v>
                </c:pt>
                <c:pt idx="1751">
                  <c:v>3.774025</c:v>
                </c:pt>
                <c:pt idx="1752">
                  <c:v>4.7300380000000004</c:v>
                </c:pt>
                <c:pt idx="1753">
                  <c:v>3.858873</c:v>
                </c:pt>
                <c:pt idx="1754">
                  <c:v>3.8513869999999999</c:v>
                </c:pt>
                <c:pt idx="1755">
                  <c:v>3.8596889999999999</c:v>
                </c:pt>
                <c:pt idx="1756">
                  <c:v>4.3569180000000003</c:v>
                </c:pt>
                <c:pt idx="1757">
                  <c:v>4.6448179999999999</c:v>
                </c:pt>
                <c:pt idx="1758">
                  <c:v>3.9522819999999999</c:v>
                </c:pt>
                <c:pt idx="1759">
                  <c:v>4.0356050000000003</c:v>
                </c:pt>
                <c:pt idx="1760">
                  <c:v>4.4099170000000001</c:v>
                </c:pt>
                <c:pt idx="1761">
                  <c:v>3.8230230000000001</c:v>
                </c:pt>
                <c:pt idx="1762">
                  <c:v>5.6012810000000002</c:v>
                </c:pt>
                <c:pt idx="1763">
                  <c:v>6.0427070000000001</c:v>
                </c:pt>
                <c:pt idx="1764">
                  <c:v>5.5580239999999996</c:v>
                </c:pt>
                <c:pt idx="1765">
                  <c:v>5.875362</c:v>
                </c:pt>
                <c:pt idx="1766">
                  <c:v>6.2308969999999997</c:v>
                </c:pt>
                <c:pt idx="1767">
                  <c:v>6.0992850000000001</c:v>
                </c:pt>
                <c:pt idx="1768">
                  <c:v>6.4917290000000003</c:v>
                </c:pt>
                <c:pt idx="1769">
                  <c:v>6.2920290000000003</c:v>
                </c:pt>
                <c:pt idx="1770">
                  <c:v>5.8860599999999996</c:v>
                </c:pt>
                <c:pt idx="1771">
                  <c:v>5.4945550000000001</c:v>
                </c:pt>
                <c:pt idx="1772">
                  <c:v>5.6129290000000003</c:v>
                </c:pt>
                <c:pt idx="1773">
                  <c:v>5.6950019999999997</c:v>
                </c:pt>
                <c:pt idx="1774">
                  <c:v>5.9092469999999997</c:v>
                </c:pt>
                <c:pt idx="1775">
                  <c:v>6.0380200000000004</c:v>
                </c:pt>
                <c:pt idx="1776">
                  <c:v>6.0008660000000003</c:v>
                </c:pt>
                <c:pt idx="1777">
                  <c:v>5.3326079999999996</c:v>
                </c:pt>
                <c:pt idx="1778">
                  <c:v>6.1021669999999997</c:v>
                </c:pt>
                <c:pt idx="1779">
                  <c:v>6.1673999999999998</c:v>
                </c:pt>
                <c:pt idx="1780">
                  <c:v>5.8693999999999997</c:v>
                </c:pt>
                <c:pt idx="1781">
                  <c:v>6.6983379999999997</c:v>
                </c:pt>
                <c:pt idx="1782">
                  <c:v>6.1171290000000003</c:v>
                </c:pt>
                <c:pt idx="1783">
                  <c:v>5.6787929999999998</c:v>
                </c:pt>
                <c:pt idx="1784">
                  <c:v>6.1723860000000004</c:v>
                </c:pt>
                <c:pt idx="1785">
                  <c:v>5.8629600000000002</c:v>
                </c:pt>
                <c:pt idx="1786">
                  <c:v>5.8054490000000003</c:v>
                </c:pt>
                <c:pt idx="1787">
                  <c:v>5.7618879999999999</c:v>
                </c:pt>
                <c:pt idx="1788">
                  <c:v>5.780748</c:v>
                </c:pt>
                <c:pt idx="1789">
                  <c:v>6.6841330000000001</c:v>
                </c:pt>
                <c:pt idx="1790">
                  <c:v>6.1851609999999999</c:v>
                </c:pt>
                <c:pt idx="1791">
                  <c:v>6.3317439999999996</c:v>
                </c:pt>
                <c:pt idx="1792">
                  <c:v>6.1620660000000003</c:v>
                </c:pt>
                <c:pt idx="1793">
                  <c:v>5.6313380000000004</c:v>
                </c:pt>
                <c:pt idx="1794">
                  <c:v>5.528257</c:v>
                </c:pt>
                <c:pt idx="1795">
                  <c:v>5.8263100000000003</c:v>
                </c:pt>
                <c:pt idx="1796">
                  <c:v>5.7603629999999999</c:v>
                </c:pt>
                <c:pt idx="1797">
                  <c:v>6.11998</c:v>
                </c:pt>
                <c:pt idx="1798">
                  <c:v>5.2191200000000002</c:v>
                </c:pt>
                <c:pt idx="1799">
                  <c:v>5.138617</c:v>
                </c:pt>
                <c:pt idx="1800">
                  <c:v>5.6472420000000003</c:v>
                </c:pt>
                <c:pt idx="1801">
                  <c:v>6.1893669999999998</c:v>
                </c:pt>
                <c:pt idx="1802">
                  <c:v>4.8307310000000001</c:v>
                </c:pt>
                <c:pt idx="1803">
                  <c:v>5.7940459999999998</c:v>
                </c:pt>
                <c:pt idx="1804">
                  <c:v>6.0352759999999996</c:v>
                </c:pt>
                <c:pt idx="1805">
                  <c:v>5.7975240000000001</c:v>
                </c:pt>
                <c:pt idx="1806">
                  <c:v>5.5896980000000003</c:v>
                </c:pt>
                <c:pt idx="1807">
                  <c:v>5.2819440000000002</c:v>
                </c:pt>
                <c:pt idx="1808">
                  <c:v>7.0715260000000004</c:v>
                </c:pt>
                <c:pt idx="1809">
                  <c:v>5.9050739999999999</c:v>
                </c:pt>
                <c:pt idx="1810">
                  <c:v>5.5534850000000002</c:v>
                </c:pt>
                <c:pt idx="1811">
                  <c:v>5.2517009999999997</c:v>
                </c:pt>
                <c:pt idx="1812">
                  <c:v>5.8441429999999999</c:v>
                </c:pt>
                <c:pt idx="1813">
                  <c:v>6.0721220000000002</c:v>
                </c:pt>
                <c:pt idx="1814">
                  <c:v>5.2307410000000001</c:v>
                </c:pt>
                <c:pt idx="1815">
                  <c:v>5.9892329999999996</c:v>
                </c:pt>
                <c:pt idx="1816">
                  <c:v>5.8351680000000004</c:v>
                </c:pt>
                <c:pt idx="1817">
                  <c:v>6.1398270000000004</c:v>
                </c:pt>
                <c:pt idx="1818">
                  <c:v>6.722334</c:v>
                </c:pt>
                <c:pt idx="1819">
                  <c:v>4.1433770000000001</c:v>
                </c:pt>
                <c:pt idx="1820">
                  <c:v>4.6098819999999998</c:v>
                </c:pt>
                <c:pt idx="1821">
                  <c:v>4.4134770000000003</c:v>
                </c:pt>
                <c:pt idx="1822">
                  <c:v>4.3521150000000004</c:v>
                </c:pt>
                <c:pt idx="1823">
                  <c:v>4.24613</c:v>
                </c:pt>
                <c:pt idx="1824">
                  <c:v>4.305498</c:v>
                </c:pt>
                <c:pt idx="1825">
                  <c:v>4.5088039999999996</c:v>
                </c:pt>
                <c:pt idx="1826">
                  <c:v>4.4310530000000004</c:v>
                </c:pt>
                <c:pt idx="1827">
                  <c:v>4.8810479999999998</c:v>
                </c:pt>
                <c:pt idx="1828">
                  <c:v>4.0429579999999996</c:v>
                </c:pt>
                <c:pt idx="1829">
                  <c:v>4.239973</c:v>
                </c:pt>
                <c:pt idx="1830">
                  <c:v>6.1286610000000001</c:v>
                </c:pt>
                <c:pt idx="1831">
                  <c:v>4.215846</c:v>
                </c:pt>
                <c:pt idx="1832">
                  <c:v>4.1707859999999997</c:v>
                </c:pt>
                <c:pt idx="1833">
                  <c:v>3.9004979999999998</c:v>
                </c:pt>
                <c:pt idx="1834">
                  <c:v>3.3224640000000001</c:v>
                </c:pt>
                <c:pt idx="1835">
                  <c:v>4.1805380000000003</c:v>
                </c:pt>
                <c:pt idx="1836">
                  <c:v>3.9839549999999999</c:v>
                </c:pt>
                <c:pt idx="1837">
                  <c:v>4.4690390000000004</c:v>
                </c:pt>
                <c:pt idx="1838">
                  <c:v>4.4301490000000001</c:v>
                </c:pt>
                <c:pt idx="1839">
                  <c:v>3.9856799999999999</c:v>
                </c:pt>
                <c:pt idx="1840">
                  <c:v>4.613448</c:v>
                </c:pt>
                <c:pt idx="1841">
                  <c:v>4.7475560000000003</c:v>
                </c:pt>
                <c:pt idx="1842">
                  <c:v>5.5674549999999998</c:v>
                </c:pt>
                <c:pt idx="1843">
                  <c:v>5.3742939999999999</c:v>
                </c:pt>
                <c:pt idx="1844">
                  <c:v>4.451911</c:v>
                </c:pt>
                <c:pt idx="1845">
                  <c:v>4.4154020000000003</c:v>
                </c:pt>
                <c:pt idx="1846">
                  <c:v>4.0219009999999997</c:v>
                </c:pt>
                <c:pt idx="1847">
                  <c:v>3.7365159999999999</c:v>
                </c:pt>
                <c:pt idx="1848">
                  <c:v>4.3121289999999997</c:v>
                </c:pt>
                <c:pt idx="1849">
                  <c:v>3.5637799999999999</c:v>
                </c:pt>
                <c:pt idx="1850">
                  <c:v>4.562017</c:v>
                </c:pt>
                <c:pt idx="1851">
                  <c:v>3.4539029999999999</c:v>
                </c:pt>
                <c:pt idx="1852">
                  <c:v>6.6040679999999998</c:v>
                </c:pt>
                <c:pt idx="1853">
                  <c:v>4.7201009999999997</c:v>
                </c:pt>
                <c:pt idx="1854">
                  <c:v>4.421481</c:v>
                </c:pt>
                <c:pt idx="1855">
                  <c:v>4.6649659999999997</c:v>
                </c:pt>
                <c:pt idx="1856">
                  <c:v>4.4125300000000003</c:v>
                </c:pt>
                <c:pt idx="1857">
                  <c:v>5.315232</c:v>
                </c:pt>
                <c:pt idx="1858">
                  <c:v>6.0756139999999998</c:v>
                </c:pt>
                <c:pt idx="1859">
                  <c:v>5.9922630000000003</c:v>
                </c:pt>
                <c:pt idx="1860">
                  <c:v>5.4844369999999998</c:v>
                </c:pt>
                <c:pt idx="1861">
                  <c:v>5.4212090000000002</c:v>
                </c:pt>
                <c:pt idx="1862">
                  <c:v>6.3854790000000001</c:v>
                </c:pt>
                <c:pt idx="1863">
                  <c:v>5.9597449999999998</c:v>
                </c:pt>
                <c:pt idx="1864">
                  <c:v>5.2075800000000001</c:v>
                </c:pt>
                <c:pt idx="1865">
                  <c:v>6.5553330000000001</c:v>
                </c:pt>
                <c:pt idx="1866">
                  <c:v>5.1718710000000003</c:v>
                </c:pt>
                <c:pt idx="1867">
                  <c:v>5.3762429999999997</c:v>
                </c:pt>
                <c:pt idx="1868">
                  <c:v>5.0827</c:v>
                </c:pt>
                <c:pt idx="1869">
                  <c:v>4.5034910000000004</c:v>
                </c:pt>
                <c:pt idx="1870">
                  <c:v>4.4382099999999998</c:v>
                </c:pt>
                <c:pt idx="1871">
                  <c:v>4.4253609999999997</c:v>
                </c:pt>
                <c:pt idx="1872">
                  <c:v>3.7588300000000001</c:v>
                </c:pt>
                <c:pt idx="1873">
                  <c:v>4.7824439999999999</c:v>
                </c:pt>
                <c:pt idx="1874">
                  <c:v>4.3101539999999998</c:v>
                </c:pt>
                <c:pt idx="1875">
                  <c:v>4.3570080000000004</c:v>
                </c:pt>
                <c:pt idx="1876">
                  <c:v>3.8321809999999998</c:v>
                </c:pt>
                <c:pt idx="1877">
                  <c:v>4.524</c:v>
                </c:pt>
                <c:pt idx="1878">
                  <c:v>4.2783389999999999</c:v>
                </c:pt>
                <c:pt idx="1879">
                  <c:v>4.227849</c:v>
                </c:pt>
                <c:pt idx="1880">
                  <c:v>4.1145589999999999</c:v>
                </c:pt>
                <c:pt idx="1881">
                  <c:v>3.4417070000000001</c:v>
                </c:pt>
                <c:pt idx="1882">
                  <c:v>3.935597</c:v>
                </c:pt>
                <c:pt idx="1883">
                  <c:v>3.7298420000000001</c:v>
                </c:pt>
                <c:pt idx="1884">
                  <c:v>4.228116</c:v>
                </c:pt>
                <c:pt idx="1885">
                  <c:v>4.3047630000000003</c:v>
                </c:pt>
                <c:pt idx="1886">
                  <c:v>3.8232020000000002</c:v>
                </c:pt>
                <c:pt idx="1887">
                  <c:v>4.4632250000000004</c:v>
                </c:pt>
                <c:pt idx="1888">
                  <c:v>4.6822499999999998</c:v>
                </c:pt>
                <c:pt idx="1889">
                  <c:v>4.3324309999999997</c:v>
                </c:pt>
                <c:pt idx="1890">
                  <c:v>3.8142960000000001</c:v>
                </c:pt>
                <c:pt idx="1891">
                  <c:v>4.2384250000000003</c:v>
                </c:pt>
                <c:pt idx="1892">
                  <c:v>4.1207960000000003</c:v>
                </c:pt>
                <c:pt idx="1893">
                  <c:v>4.7927369999999998</c:v>
                </c:pt>
                <c:pt idx="1894">
                  <c:v>4.2993769999999998</c:v>
                </c:pt>
                <c:pt idx="1895">
                  <c:v>3.96028</c:v>
                </c:pt>
                <c:pt idx="1896">
                  <c:v>4.6637560000000002</c:v>
                </c:pt>
                <c:pt idx="1897">
                  <c:v>4.1523050000000001</c:v>
                </c:pt>
                <c:pt idx="1898">
                  <c:v>4.1558229999999998</c:v>
                </c:pt>
                <c:pt idx="1899">
                  <c:v>3.985846</c:v>
                </c:pt>
                <c:pt idx="1900">
                  <c:v>3.186925</c:v>
                </c:pt>
                <c:pt idx="1901">
                  <c:v>2.9231090000000002</c:v>
                </c:pt>
                <c:pt idx="1902">
                  <c:v>4.0229900000000001</c:v>
                </c:pt>
                <c:pt idx="1903">
                  <c:v>3.4680149999999998</c:v>
                </c:pt>
                <c:pt idx="1904">
                  <c:v>3.1614019999999998</c:v>
                </c:pt>
                <c:pt idx="1905">
                  <c:v>3.5694520000000001</c:v>
                </c:pt>
                <c:pt idx="1906">
                  <c:v>3.7629410000000001</c:v>
                </c:pt>
                <c:pt idx="1907">
                  <c:v>3.7668400000000002</c:v>
                </c:pt>
                <c:pt idx="1908">
                  <c:v>4.7017949999999997</c:v>
                </c:pt>
                <c:pt idx="1909">
                  <c:v>4.930663</c:v>
                </c:pt>
                <c:pt idx="1910">
                  <c:v>3.6265109999999998</c:v>
                </c:pt>
                <c:pt idx="1911">
                  <c:v>3.2796630000000002</c:v>
                </c:pt>
                <c:pt idx="1912">
                  <c:v>3.5540699999999998</c:v>
                </c:pt>
                <c:pt idx="1913">
                  <c:v>3.686499</c:v>
                </c:pt>
                <c:pt idx="1914">
                  <c:v>3.933532</c:v>
                </c:pt>
                <c:pt idx="1915">
                  <c:v>4.0498120000000002</c:v>
                </c:pt>
                <c:pt idx="1916">
                  <c:v>4.3775029999999999</c:v>
                </c:pt>
                <c:pt idx="1917">
                  <c:v>3.6217709999999999</c:v>
                </c:pt>
                <c:pt idx="1918">
                  <c:v>3.377192</c:v>
                </c:pt>
                <c:pt idx="1919">
                  <c:v>5.0800289999999997</c:v>
                </c:pt>
                <c:pt idx="1920">
                  <c:v>6.0865819999999999</c:v>
                </c:pt>
                <c:pt idx="1921">
                  <c:v>6.2570579999999998</c:v>
                </c:pt>
                <c:pt idx="1922">
                  <c:v>5.9320899999999996</c:v>
                </c:pt>
                <c:pt idx="1923">
                  <c:v>5.4367130000000001</c:v>
                </c:pt>
                <c:pt idx="1924">
                  <c:v>6.1699609999999998</c:v>
                </c:pt>
                <c:pt idx="1925">
                  <c:v>5.9233849999999997</c:v>
                </c:pt>
                <c:pt idx="1926">
                  <c:v>5.6770370000000003</c:v>
                </c:pt>
                <c:pt idx="1927">
                  <c:v>5.4925560000000004</c:v>
                </c:pt>
                <c:pt idx="1928">
                  <c:v>5.5902089999999998</c:v>
                </c:pt>
                <c:pt idx="1929">
                  <c:v>5.1054839999999997</c:v>
                </c:pt>
                <c:pt idx="1930">
                  <c:v>5.6087389999999999</c:v>
                </c:pt>
                <c:pt idx="1931">
                  <c:v>5.6213110000000004</c:v>
                </c:pt>
                <c:pt idx="1932">
                  <c:v>5.3771829999999996</c:v>
                </c:pt>
                <c:pt idx="1933">
                  <c:v>5.2128550000000002</c:v>
                </c:pt>
                <c:pt idx="1934">
                  <c:v>4.9259269999999997</c:v>
                </c:pt>
                <c:pt idx="1935">
                  <c:v>4.9796699999999996</c:v>
                </c:pt>
                <c:pt idx="1936">
                  <c:v>5.4235300000000004</c:v>
                </c:pt>
                <c:pt idx="1937">
                  <c:v>5.6566720000000004</c:v>
                </c:pt>
                <c:pt idx="1938">
                  <c:v>5.4433449999999999</c:v>
                </c:pt>
                <c:pt idx="1939">
                  <c:v>5.2564029999999997</c:v>
                </c:pt>
                <c:pt idx="1940">
                  <c:v>5.2558759999999998</c:v>
                </c:pt>
                <c:pt idx="1941">
                  <c:v>5.4451679999999998</c:v>
                </c:pt>
                <c:pt idx="1942">
                  <c:v>5.3485209999999999</c:v>
                </c:pt>
                <c:pt idx="1943">
                  <c:v>4.9036689999999998</c:v>
                </c:pt>
                <c:pt idx="1944">
                  <c:v>5.2752739999999996</c:v>
                </c:pt>
                <c:pt idx="1945">
                  <c:v>4.1635629999999999</c:v>
                </c:pt>
                <c:pt idx="1946">
                  <c:v>5.2591219999999996</c:v>
                </c:pt>
                <c:pt idx="1947">
                  <c:v>5.6399840000000001</c:v>
                </c:pt>
                <c:pt idx="1948">
                  <c:v>4.7935780000000001</c:v>
                </c:pt>
                <c:pt idx="1949">
                  <c:v>5.0651210000000004</c:v>
                </c:pt>
                <c:pt idx="1950">
                  <c:v>4.3509019999999996</c:v>
                </c:pt>
                <c:pt idx="1951">
                  <c:v>6.1736190000000004</c:v>
                </c:pt>
                <c:pt idx="1952">
                  <c:v>5.5279299999999996</c:v>
                </c:pt>
                <c:pt idx="1953">
                  <c:v>5.541633</c:v>
                </c:pt>
                <c:pt idx="1954">
                  <c:v>5.264475</c:v>
                </c:pt>
                <c:pt idx="1955">
                  <c:v>5.6038350000000001</c:v>
                </c:pt>
                <c:pt idx="1956">
                  <c:v>4.9289880000000004</c:v>
                </c:pt>
                <c:pt idx="1957">
                  <c:v>5.8056179999999999</c:v>
                </c:pt>
                <c:pt idx="1958">
                  <c:v>5.9012799999999999</c:v>
                </c:pt>
                <c:pt idx="1959">
                  <c:v>4.7403130000000004</c:v>
                </c:pt>
                <c:pt idx="1960">
                  <c:v>4.2868589999999998</c:v>
                </c:pt>
                <c:pt idx="1961">
                  <c:v>4.5843730000000003</c:v>
                </c:pt>
                <c:pt idx="1962">
                  <c:v>5.102843</c:v>
                </c:pt>
                <c:pt idx="1963">
                  <c:v>5.3894549999999999</c:v>
                </c:pt>
                <c:pt idx="1964">
                  <c:v>5.5974329999999997</c:v>
                </c:pt>
                <c:pt idx="1965">
                  <c:v>5.2939309999999997</c:v>
                </c:pt>
                <c:pt idx="1966">
                  <c:v>5.737425</c:v>
                </c:pt>
                <c:pt idx="1967">
                  <c:v>5.6954089999999997</c:v>
                </c:pt>
                <c:pt idx="1968">
                  <c:v>4.9545149999999998</c:v>
                </c:pt>
                <c:pt idx="1969">
                  <c:v>5.7132009999999998</c:v>
                </c:pt>
                <c:pt idx="1970">
                  <c:v>4.485684</c:v>
                </c:pt>
                <c:pt idx="1971">
                  <c:v>5.841907</c:v>
                </c:pt>
                <c:pt idx="1972">
                  <c:v>5.3830600000000004</c:v>
                </c:pt>
                <c:pt idx="1973">
                  <c:v>6.3679959999999998</c:v>
                </c:pt>
                <c:pt idx="1974">
                  <c:v>5.6293939999999996</c:v>
                </c:pt>
                <c:pt idx="1975">
                  <c:v>5.7456199999999997</c:v>
                </c:pt>
                <c:pt idx="1976">
                  <c:v>5.6770389999999997</c:v>
                </c:pt>
                <c:pt idx="1977">
                  <c:v>4.9999289999999998</c:v>
                </c:pt>
                <c:pt idx="1978">
                  <c:v>4.9010069999999999</c:v>
                </c:pt>
                <c:pt idx="1979">
                  <c:v>5.9355130000000003</c:v>
                </c:pt>
                <c:pt idx="1980">
                  <c:v>5.9149839999999996</c:v>
                </c:pt>
                <c:pt idx="1981">
                  <c:v>5.5290160000000004</c:v>
                </c:pt>
                <c:pt idx="1982">
                  <c:v>5.5896790000000003</c:v>
                </c:pt>
                <c:pt idx="1983">
                  <c:v>5.325558</c:v>
                </c:pt>
                <c:pt idx="1984">
                  <c:v>5.9235369999999996</c:v>
                </c:pt>
                <c:pt idx="1985">
                  <c:v>5.6156509999999997</c:v>
                </c:pt>
                <c:pt idx="1986">
                  <c:v>5.8361010000000002</c:v>
                </c:pt>
                <c:pt idx="1987">
                  <c:v>4.6732319999999996</c:v>
                </c:pt>
                <c:pt idx="1988">
                  <c:v>4.4875080000000001</c:v>
                </c:pt>
                <c:pt idx="1989">
                  <c:v>3.7204730000000001</c:v>
                </c:pt>
                <c:pt idx="1990">
                  <c:v>5.3169529999999998</c:v>
                </c:pt>
                <c:pt idx="1991">
                  <c:v>5.4497809999999998</c:v>
                </c:pt>
                <c:pt idx="1992">
                  <c:v>6.2095140000000004</c:v>
                </c:pt>
                <c:pt idx="1993">
                  <c:v>5.6252610000000001</c:v>
                </c:pt>
                <c:pt idx="1994">
                  <c:v>6.4087160000000001</c:v>
                </c:pt>
                <c:pt idx="1995">
                  <c:v>4.1788150000000002</c:v>
                </c:pt>
                <c:pt idx="1996">
                  <c:v>4.1998610000000003</c:v>
                </c:pt>
                <c:pt idx="1997">
                  <c:v>4.7220240000000002</c:v>
                </c:pt>
                <c:pt idx="1998">
                  <c:v>3.9088829999999999</c:v>
                </c:pt>
                <c:pt idx="1999">
                  <c:v>3.9160509999999999</c:v>
                </c:pt>
                <c:pt idx="2000">
                  <c:v>3.8594680000000001</c:v>
                </c:pt>
                <c:pt idx="2001">
                  <c:v>4.2307430000000004</c:v>
                </c:pt>
                <c:pt idx="2002">
                  <c:v>4.7847179999999998</c:v>
                </c:pt>
                <c:pt idx="2003">
                  <c:v>4.6675050000000002</c:v>
                </c:pt>
                <c:pt idx="2004">
                  <c:v>3.9288500000000002</c:v>
                </c:pt>
                <c:pt idx="2005">
                  <c:v>3.5141719999999999</c:v>
                </c:pt>
                <c:pt idx="2006">
                  <c:v>4.503679</c:v>
                </c:pt>
                <c:pt idx="2007">
                  <c:v>4.1726890000000001</c:v>
                </c:pt>
                <c:pt idx="2008">
                  <c:v>4.69224</c:v>
                </c:pt>
                <c:pt idx="2009">
                  <c:v>3.1642350000000001</c:v>
                </c:pt>
                <c:pt idx="2010">
                  <c:v>2.7037230000000001</c:v>
                </c:pt>
                <c:pt idx="2011">
                  <c:v>4.1236769999999998</c:v>
                </c:pt>
                <c:pt idx="2012">
                  <c:v>3.8280799999999999</c:v>
                </c:pt>
                <c:pt idx="2013">
                  <c:v>4.4192159999999996</c:v>
                </c:pt>
                <c:pt idx="2014">
                  <c:v>4.1271930000000001</c:v>
                </c:pt>
                <c:pt idx="2015">
                  <c:v>3.8015409999999998</c:v>
                </c:pt>
                <c:pt idx="2016">
                  <c:v>4.9861440000000004</c:v>
                </c:pt>
                <c:pt idx="2017">
                  <c:v>5.1936879999999999</c:v>
                </c:pt>
                <c:pt idx="2018">
                  <c:v>4.1071720000000003</c:v>
                </c:pt>
                <c:pt idx="2019">
                  <c:v>4.8875849999999996</c:v>
                </c:pt>
                <c:pt idx="2020">
                  <c:v>4.8864099999999997</c:v>
                </c:pt>
                <c:pt idx="2021">
                  <c:v>4.794835</c:v>
                </c:pt>
                <c:pt idx="2022">
                  <c:v>5.4122060000000003</c:v>
                </c:pt>
                <c:pt idx="2023">
                  <c:v>5.6565349999999999</c:v>
                </c:pt>
                <c:pt idx="2024">
                  <c:v>5.7730230000000002</c:v>
                </c:pt>
                <c:pt idx="2025">
                  <c:v>6.0787610000000001</c:v>
                </c:pt>
                <c:pt idx="2026">
                  <c:v>4.4932990000000004</c:v>
                </c:pt>
                <c:pt idx="2027">
                  <c:v>5.7197019999999998</c:v>
                </c:pt>
                <c:pt idx="2028">
                  <c:v>5.3612630000000001</c:v>
                </c:pt>
                <c:pt idx="2029">
                  <c:v>5.4808690000000002</c:v>
                </c:pt>
                <c:pt idx="2030">
                  <c:v>5.4488989999999999</c:v>
                </c:pt>
                <c:pt idx="2031">
                  <c:v>5.3916639999999996</c:v>
                </c:pt>
                <c:pt idx="2032">
                  <c:v>5.4773290000000001</c:v>
                </c:pt>
                <c:pt idx="2033">
                  <c:v>5.4257860000000004</c:v>
                </c:pt>
                <c:pt idx="2034">
                  <c:v>5.1782589999999997</c:v>
                </c:pt>
                <c:pt idx="2035">
                  <c:v>5.4660970000000004</c:v>
                </c:pt>
                <c:pt idx="2036">
                  <c:v>4.7759510000000001</c:v>
                </c:pt>
                <c:pt idx="2037">
                  <c:v>5.1372200000000001</c:v>
                </c:pt>
                <c:pt idx="2038">
                  <c:v>3.6885050000000001</c:v>
                </c:pt>
                <c:pt idx="2039">
                  <c:v>4.9710109999999998</c:v>
                </c:pt>
                <c:pt idx="2040">
                  <c:v>5.8562700000000003</c:v>
                </c:pt>
                <c:pt idx="2041">
                  <c:v>4.6898749999999998</c:v>
                </c:pt>
                <c:pt idx="2042">
                  <c:v>4.6650799999999997</c:v>
                </c:pt>
                <c:pt idx="2043">
                  <c:v>5.8285369999999999</c:v>
                </c:pt>
                <c:pt idx="2044">
                  <c:v>5.4052170000000004</c:v>
                </c:pt>
                <c:pt idx="2045">
                  <c:v>5.1871020000000003</c:v>
                </c:pt>
                <c:pt idx="2046">
                  <c:v>5.9261670000000004</c:v>
                </c:pt>
                <c:pt idx="2047">
                  <c:v>6.199084</c:v>
                </c:pt>
                <c:pt idx="2048">
                  <c:v>6.0273440000000003</c:v>
                </c:pt>
                <c:pt idx="2049">
                  <c:v>6.5005459999999999</c:v>
                </c:pt>
                <c:pt idx="2050">
                  <c:v>5.833234</c:v>
                </c:pt>
                <c:pt idx="2051">
                  <c:v>5.3998020000000002</c:v>
                </c:pt>
                <c:pt idx="2052">
                  <c:v>5.6891160000000003</c:v>
                </c:pt>
                <c:pt idx="2053">
                  <c:v>6.230944</c:v>
                </c:pt>
                <c:pt idx="2054">
                  <c:v>6.088133</c:v>
                </c:pt>
                <c:pt idx="2055">
                  <c:v>5.3261750000000001</c:v>
                </c:pt>
                <c:pt idx="2056">
                  <c:v>5.8393969999999999</c:v>
                </c:pt>
                <c:pt idx="2057">
                  <c:v>6.0295870000000003</c:v>
                </c:pt>
                <c:pt idx="2058">
                  <c:v>6.4297599999999999</c:v>
                </c:pt>
                <c:pt idx="2059">
                  <c:v>5.7557729999999996</c:v>
                </c:pt>
                <c:pt idx="2060">
                  <c:v>6.1084680000000002</c:v>
                </c:pt>
                <c:pt idx="2061">
                  <c:v>5.3669979999999997</c:v>
                </c:pt>
                <c:pt idx="2062">
                  <c:v>5.974056</c:v>
                </c:pt>
                <c:pt idx="2063">
                  <c:v>6.2725099999999996</c:v>
                </c:pt>
                <c:pt idx="2064">
                  <c:v>4.6176830000000004</c:v>
                </c:pt>
                <c:pt idx="2065">
                  <c:v>6.2911530000000004</c:v>
                </c:pt>
                <c:pt idx="2066">
                  <c:v>5.4176169999999999</c:v>
                </c:pt>
                <c:pt idx="2067">
                  <c:v>6.0476429999999999</c:v>
                </c:pt>
                <c:pt idx="2068">
                  <c:v>5.5337769999999997</c:v>
                </c:pt>
                <c:pt idx="2069">
                  <c:v>4.1883020000000002</c:v>
                </c:pt>
                <c:pt idx="2070">
                  <c:v>4.3400550000000004</c:v>
                </c:pt>
                <c:pt idx="2071">
                  <c:v>4.5805009999999999</c:v>
                </c:pt>
                <c:pt idx="2072">
                  <c:v>4.3201580000000002</c:v>
                </c:pt>
                <c:pt idx="2073">
                  <c:v>4.5152429999999999</c:v>
                </c:pt>
                <c:pt idx="2074">
                  <c:v>3.9865439999999999</c:v>
                </c:pt>
                <c:pt idx="2075">
                  <c:v>3.9491710000000002</c:v>
                </c:pt>
                <c:pt idx="2076">
                  <c:v>3.7893590000000001</c:v>
                </c:pt>
                <c:pt idx="2077">
                  <c:v>4.4388610000000002</c:v>
                </c:pt>
                <c:pt idx="2078">
                  <c:v>6.0616820000000002</c:v>
                </c:pt>
                <c:pt idx="2079">
                  <c:v>6.1877370000000003</c:v>
                </c:pt>
                <c:pt idx="2080">
                  <c:v>5.6414920000000004</c:v>
                </c:pt>
                <c:pt idx="2081">
                  <c:v>5.6692039999999997</c:v>
                </c:pt>
                <c:pt idx="2082">
                  <c:v>4.9472360000000002</c:v>
                </c:pt>
                <c:pt idx="2083">
                  <c:v>5.5964029999999996</c:v>
                </c:pt>
                <c:pt idx="2084">
                  <c:v>4.8237699999999997</c:v>
                </c:pt>
                <c:pt idx="2085">
                  <c:v>4.0522090000000004</c:v>
                </c:pt>
                <c:pt idx="2086">
                  <c:v>3.99614</c:v>
                </c:pt>
                <c:pt idx="2087">
                  <c:v>3.8241649999999998</c:v>
                </c:pt>
                <c:pt idx="2088">
                  <c:v>4.3011299999999997</c:v>
                </c:pt>
                <c:pt idx="2089">
                  <c:v>4.7941409999999998</c:v>
                </c:pt>
                <c:pt idx="2090">
                  <c:v>4.348058</c:v>
                </c:pt>
                <c:pt idx="2091">
                  <c:v>4.6292390000000001</c:v>
                </c:pt>
                <c:pt idx="2092">
                  <c:v>4.8338640000000002</c:v>
                </c:pt>
                <c:pt idx="2093">
                  <c:v>5.8160170000000004</c:v>
                </c:pt>
                <c:pt idx="2094">
                  <c:v>4.6418559999999998</c:v>
                </c:pt>
                <c:pt idx="2095">
                  <c:v>4.4449420000000002</c:v>
                </c:pt>
                <c:pt idx="2096">
                  <c:v>3.849396</c:v>
                </c:pt>
                <c:pt idx="2097">
                  <c:v>4.4255769999999997</c:v>
                </c:pt>
                <c:pt idx="2098">
                  <c:v>5.4286849999999998</c:v>
                </c:pt>
                <c:pt idx="2099">
                  <c:v>4.8771740000000001</c:v>
                </c:pt>
                <c:pt idx="2100">
                  <c:v>5.7934340000000004</c:v>
                </c:pt>
                <c:pt idx="2101">
                  <c:v>5.5666799999999999</c:v>
                </c:pt>
                <c:pt idx="2102">
                  <c:v>5.5898560000000002</c:v>
                </c:pt>
                <c:pt idx="2103">
                  <c:v>5.6558609999999998</c:v>
                </c:pt>
                <c:pt idx="2104">
                  <c:v>4.548146</c:v>
                </c:pt>
                <c:pt idx="2105">
                  <c:v>5.1852780000000003</c:v>
                </c:pt>
                <c:pt idx="2106">
                  <c:v>4.7904679999999997</c:v>
                </c:pt>
                <c:pt idx="2107">
                  <c:v>5.0424670000000003</c:v>
                </c:pt>
                <c:pt idx="2108">
                  <c:v>5.6606880000000004</c:v>
                </c:pt>
                <c:pt idx="2109">
                  <c:v>5.0501829999999996</c:v>
                </c:pt>
                <c:pt idx="2110">
                  <c:v>5.7464550000000001</c:v>
                </c:pt>
                <c:pt idx="2111">
                  <c:v>5.546583</c:v>
                </c:pt>
                <c:pt idx="2112">
                  <c:v>4.2795269999999999</c:v>
                </c:pt>
                <c:pt idx="2113">
                  <c:v>3.2971309999999998</c:v>
                </c:pt>
                <c:pt idx="2114">
                  <c:v>3.9128620000000001</c:v>
                </c:pt>
                <c:pt idx="2115">
                  <c:v>3.6965309999999998</c:v>
                </c:pt>
                <c:pt idx="2116">
                  <c:v>3.9885069999999998</c:v>
                </c:pt>
                <c:pt idx="2117">
                  <c:v>4.0097230000000001</c:v>
                </c:pt>
                <c:pt idx="2118">
                  <c:v>3.512273</c:v>
                </c:pt>
                <c:pt idx="2119">
                  <c:v>4.2953210000000004</c:v>
                </c:pt>
                <c:pt idx="2120">
                  <c:v>3.5877539999999999</c:v>
                </c:pt>
                <c:pt idx="2121">
                  <c:v>4.0572609999999996</c:v>
                </c:pt>
                <c:pt idx="2122">
                  <c:v>3.6687470000000002</c:v>
                </c:pt>
                <c:pt idx="2123">
                  <c:v>4.3521869999999998</c:v>
                </c:pt>
                <c:pt idx="2124">
                  <c:v>4.6555970000000002</c:v>
                </c:pt>
                <c:pt idx="2125">
                  <c:v>4.8891369999999998</c:v>
                </c:pt>
                <c:pt idx="2126">
                  <c:v>3.3606099999999999</c:v>
                </c:pt>
                <c:pt idx="2127">
                  <c:v>4.3957459999999999</c:v>
                </c:pt>
                <c:pt idx="2128">
                  <c:v>4.0955719999999998</c:v>
                </c:pt>
                <c:pt idx="2129">
                  <c:v>3.6537470000000001</c:v>
                </c:pt>
                <c:pt idx="2130">
                  <c:v>4.2747780000000004</c:v>
                </c:pt>
                <c:pt idx="2131">
                  <c:v>4.4130349999999998</c:v>
                </c:pt>
                <c:pt idx="2132">
                  <c:v>5.492877</c:v>
                </c:pt>
                <c:pt idx="2133">
                  <c:v>4.1731769999999999</c:v>
                </c:pt>
                <c:pt idx="2134">
                  <c:v>5.1540499999999998</c:v>
                </c:pt>
                <c:pt idx="2135">
                  <c:v>4.5242740000000001</c:v>
                </c:pt>
                <c:pt idx="2136">
                  <c:v>3.6808930000000002</c:v>
                </c:pt>
                <c:pt idx="2137">
                  <c:v>4.0937140000000003</c:v>
                </c:pt>
                <c:pt idx="2138">
                  <c:v>4.4963649999999999</c:v>
                </c:pt>
                <c:pt idx="2139">
                  <c:v>4.3830900000000002</c:v>
                </c:pt>
                <c:pt idx="2140">
                  <c:v>3.7646069999999998</c:v>
                </c:pt>
                <c:pt idx="2141">
                  <c:v>4.2671799999999998</c:v>
                </c:pt>
                <c:pt idx="2142">
                  <c:v>4.0728169999999997</c:v>
                </c:pt>
                <c:pt idx="2143">
                  <c:v>4.0875820000000003</c:v>
                </c:pt>
                <c:pt idx="2144">
                  <c:v>4.1305100000000001</c:v>
                </c:pt>
                <c:pt idx="2145">
                  <c:v>3.8008280000000001</c:v>
                </c:pt>
                <c:pt idx="2146">
                  <c:v>3.4330690000000001</c:v>
                </c:pt>
                <c:pt idx="2147">
                  <c:v>3.8244210000000001</c:v>
                </c:pt>
                <c:pt idx="2148">
                  <c:v>4.853993</c:v>
                </c:pt>
                <c:pt idx="2149">
                  <c:v>5.7212209999999999</c:v>
                </c:pt>
                <c:pt idx="2150">
                  <c:v>5.2970920000000001</c:v>
                </c:pt>
                <c:pt idx="2151">
                  <c:v>5.7310280000000002</c:v>
                </c:pt>
                <c:pt idx="2152">
                  <c:v>5.3533080000000002</c:v>
                </c:pt>
                <c:pt idx="2153">
                  <c:v>5.9239790000000001</c:v>
                </c:pt>
                <c:pt idx="2154">
                  <c:v>4.8139510000000003</c:v>
                </c:pt>
                <c:pt idx="2155">
                  <c:v>5.339493</c:v>
                </c:pt>
                <c:pt idx="2156">
                  <c:v>5.3618629999999996</c:v>
                </c:pt>
                <c:pt idx="2157">
                  <c:v>5.0459170000000002</c:v>
                </c:pt>
                <c:pt idx="2158">
                  <c:v>4.8511879999999996</c:v>
                </c:pt>
                <c:pt idx="2159">
                  <c:v>4.7863110000000004</c:v>
                </c:pt>
                <c:pt idx="2160">
                  <c:v>4.3427420000000003</c:v>
                </c:pt>
                <c:pt idx="2161">
                  <c:v>5.0137169999999998</c:v>
                </c:pt>
                <c:pt idx="2162">
                  <c:v>4.4206469999999998</c:v>
                </c:pt>
                <c:pt idx="2163">
                  <c:v>4.7334440000000004</c:v>
                </c:pt>
                <c:pt idx="2164">
                  <c:v>3.976394</c:v>
                </c:pt>
                <c:pt idx="2165">
                  <c:v>5.0630600000000001</c:v>
                </c:pt>
                <c:pt idx="2166">
                  <c:v>4.2677779999999998</c:v>
                </c:pt>
                <c:pt idx="2167">
                  <c:v>4.3141119999999997</c:v>
                </c:pt>
                <c:pt idx="2168">
                  <c:v>3.8260450000000001</c:v>
                </c:pt>
                <c:pt idx="2169">
                  <c:v>4.2407830000000004</c:v>
                </c:pt>
                <c:pt idx="2170">
                  <c:v>4.1257440000000001</c:v>
                </c:pt>
                <c:pt idx="2171">
                  <c:v>4.2174680000000002</c:v>
                </c:pt>
                <c:pt idx="2172">
                  <c:v>4.9349080000000001</c:v>
                </c:pt>
                <c:pt idx="2173">
                  <c:v>3.7376550000000002</c:v>
                </c:pt>
                <c:pt idx="2174">
                  <c:v>3.944779</c:v>
                </c:pt>
                <c:pt idx="2175">
                  <c:v>5.1400249999999996</c:v>
                </c:pt>
                <c:pt idx="2176">
                  <c:v>6.2737999999999996</c:v>
                </c:pt>
                <c:pt idx="2177">
                  <c:v>5.8519969999999999</c:v>
                </c:pt>
                <c:pt idx="2178">
                  <c:v>5.720351</c:v>
                </c:pt>
                <c:pt idx="2179">
                  <c:v>5.5493930000000002</c:v>
                </c:pt>
                <c:pt idx="2180">
                  <c:v>5.3282389999999999</c:v>
                </c:pt>
                <c:pt idx="2181">
                  <c:v>5.1188989999999999</c:v>
                </c:pt>
                <c:pt idx="2182">
                  <c:v>5.8362100000000003</c:v>
                </c:pt>
                <c:pt idx="2183">
                  <c:v>5.7947639999999998</c:v>
                </c:pt>
                <c:pt idx="2184">
                  <c:v>5.3826770000000002</c:v>
                </c:pt>
                <c:pt idx="2185">
                  <c:v>5.2368329999999998</c:v>
                </c:pt>
                <c:pt idx="2186">
                  <c:v>5.9881070000000003</c:v>
                </c:pt>
                <c:pt idx="2187">
                  <c:v>5.7121510000000004</c:v>
                </c:pt>
                <c:pt idx="2188">
                  <c:v>6.0871789999999999</c:v>
                </c:pt>
                <c:pt idx="2189">
                  <c:v>4.367</c:v>
                </c:pt>
                <c:pt idx="2190">
                  <c:v>6.40144</c:v>
                </c:pt>
                <c:pt idx="2191">
                  <c:v>5.542815</c:v>
                </c:pt>
                <c:pt idx="2192">
                  <c:v>4.6468569999999998</c:v>
                </c:pt>
                <c:pt idx="2193">
                  <c:v>4.2705349999999997</c:v>
                </c:pt>
                <c:pt idx="2194">
                  <c:v>3.9112290000000001</c:v>
                </c:pt>
                <c:pt idx="2195">
                  <c:v>2.8834749999999998</c:v>
                </c:pt>
                <c:pt idx="2196">
                  <c:v>4.6007600000000002</c:v>
                </c:pt>
                <c:pt idx="2197">
                  <c:v>3.4419080000000002</c:v>
                </c:pt>
                <c:pt idx="2198">
                  <c:v>4.3522730000000003</c:v>
                </c:pt>
                <c:pt idx="2199">
                  <c:v>4.8151279999999996</c:v>
                </c:pt>
                <c:pt idx="2200">
                  <c:v>4.1253890000000002</c:v>
                </c:pt>
                <c:pt idx="2201">
                  <c:v>4.55504</c:v>
                </c:pt>
                <c:pt idx="2202">
                  <c:v>4.5656829999999999</c:v>
                </c:pt>
                <c:pt idx="2203">
                  <c:v>4.2894759999999996</c:v>
                </c:pt>
                <c:pt idx="2204">
                  <c:v>6.0209669999999997</c:v>
                </c:pt>
                <c:pt idx="2205">
                  <c:v>5.7673810000000003</c:v>
                </c:pt>
                <c:pt idx="2206">
                  <c:v>5.5616450000000004</c:v>
                </c:pt>
                <c:pt idx="2207">
                  <c:v>7.8186609999999996</c:v>
                </c:pt>
                <c:pt idx="2208">
                  <c:v>7.3797550000000003</c:v>
                </c:pt>
                <c:pt idx="2209">
                  <c:v>4.0012990000000004</c:v>
                </c:pt>
                <c:pt idx="2210">
                  <c:v>5.782368</c:v>
                </c:pt>
                <c:pt idx="2211">
                  <c:v>6.0833870000000001</c:v>
                </c:pt>
                <c:pt idx="2212">
                  <c:v>5.6715489999999997</c:v>
                </c:pt>
                <c:pt idx="2213">
                  <c:v>5.5756050000000004</c:v>
                </c:pt>
                <c:pt idx="2214">
                  <c:v>5.8891830000000001</c:v>
                </c:pt>
                <c:pt idx="2215">
                  <c:v>5.7904150000000003</c:v>
                </c:pt>
                <c:pt idx="2216">
                  <c:v>5.1534899999999997</c:v>
                </c:pt>
                <c:pt idx="2217">
                  <c:v>5.5866049999999996</c:v>
                </c:pt>
                <c:pt idx="2218">
                  <c:v>6.2539769999999999</c:v>
                </c:pt>
                <c:pt idx="2219">
                  <c:v>5.9609620000000003</c:v>
                </c:pt>
                <c:pt idx="2220">
                  <c:v>6.7205640000000004</c:v>
                </c:pt>
                <c:pt idx="2221">
                  <c:v>5.2609409999999999</c:v>
                </c:pt>
                <c:pt idx="2222">
                  <c:v>5.9183409999999999</c:v>
                </c:pt>
                <c:pt idx="2223">
                  <c:v>6.7445579999999996</c:v>
                </c:pt>
                <c:pt idx="2224">
                  <c:v>6.8944520000000002</c:v>
                </c:pt>
                <c:pt idx="2225">
                  <c:v>6.0551539999999999</c:v>
                </c:pt>
                <c:pt idx="2226">
                  <c:v>5.7576879999999999</c:v>
                </c:pt>
                <c:pt idx="2227">
                  <c:v>5.6741700000000002</c:v>
                </c:pt>
                <c:pt idx="2228">
                  <c:v>5.811178</c:v>
                </c:pt>
                <c:pt idx="2229">
                  <c:v>6.3616549999999998</c:v>
                </c:pt>
                <c:pt idx="2230">
                  <c:v>6.5041650000000004</c:v>
                </c:pt>
                <c:pt idx="2231">
                  <c:v>5.8887320000000001</c:v>
                </c:pt>
                <c:pt idx="2232">
                  <c:v>5.4757009999999999</c:v>
                </c:pt>
                <c:pt idx="2233">
                  <c:v>5.7365680000000001</c:v>
                </c:pt>
                <c:pt idx="2234">
                  <c:v>5.4885840000000004</c:v>
                </c:pt>
                <c:pt idx="2235">
                  <c:v>5.0780529999999997</c:v>
                </c:pt>
                <c:pt idx="2236">
                  <c:v>5.4551930000000004</c:v>
                </c:pt>
                <c:pt idx="2237">
                  <c:v>6.5843680000000004</c:v>
                </c:pt>
                <c:pt idx="2238">
                  <c:v>6.7717289999999997</c:v>
                </c:pt>
                <c:pt idx="2239">
                  <c:v>4.5101880000000003</c:v>
                </c:pt>
                <c:pt idx="2240">
                  <c:v>3.8136130000000001</c:v>
                </c:pt>
                <c:pt idx="2241">
                  <c:v>4.6002710000000002</c:v>
                </c:pt>
                <c:pt idx="2242">
                  <c:v>4.3398979999999998</c:v>
                </c:pt>
                <c:pt idx="2243">
                  <c:v>4.4673319999999999</c:v>
                </c:pt>
                <c:pt idx="2244">
                  <c:v>4.2606729999999997</c:v>
                </c:pt>
                <c:pt idx="2245">
                  <c:v>5.8172110000000004</c:v>
                </c:pt>
                <c:pt idx="2246">
                  <c:v>6.5503640000000001</c:v>
                </c:pt>
                <c:pt idx="2247">
                  <c:v>6.7394679999999996</c:v>
                </c:pt>
                <c:pt idx="2248">
                  <c:v>5.1472699999999998</c:v>
                </c:pt>
                <c:pt idx="2249">
                  <c:v>5.8924640000000004</c:v>
                </c:pt>
                <c:pt idx="2250">
                  <c:v>6.1104000000000003</c:v>
                </c:pt>
                <c:pt idx="2251">
                  <c:v>5.4448290000000004</c:v>
                </c:pt>
                <c:pt idx="2252">
                  <c:v>6.2764540000000002</c:v>
                </c:pt>
                <c:pt idx="2253">
                  <c:v>5.9548860000000001</c:v>
                </c:pt>
                <c:pt idx="2254">
                  <c:v>5.8001839999999998</c:v>
                </c:pt>
                <c:pt idx="2255">
                  <c:v>5.7948659999999999</c:v>
                </c:pt>
                <c:pt idx="2256">
                  <c:v>5.5950040000000003</c:v>
                </c:pt>
                <c:pt idx="2257">
                  <c:v>4.9357420000000003</c:v>
                </c:pt>
                <c:pt idx="2258">
                  <c:v>6.0118429999999998</c:v>
                </c:pt>
                <c:pt idx="2259">
                  <c:v>5.9882379999999999</c:v>
                </c:pt>
                <c:pt idx="2260">
                  <c:v>5.8966770000000004</c:v>
                </c:pt>
                <c:pt idx="2261">
                  <c:v>6.4445800000000002</c:v>
                </c:pt>
                <c:pt idx="2262">
                  <c:v>6.3517380000000001</c:v>
                </c:pt>
                <c:pt idx="2263">
                  <c:v>5.329053</c:v>
                </c:pt>
                <c:pt idx="2264">
                  <c:v>5.181298</c:v>
                </c:pt>
                <c:pt idx="2265">
                  <c:v>6.2788110000000001</c:v>
                </c:pt>
                <c:pt idx="2266">
                  <c:v>4.4304059999999996</c:v>
                </c:pt>
                <c:pt idx="2267">
                  <c:v>5.7162879999999996</c:v>
                </c:pt>
                <c:pt idx="2268">
                  <c:v>6.1719949999999999</c:v>
                </c:pt>
                <c:pt idx="2269">
                  <c:v>3.9418229999999999</c:v>
                </c:pt>
                <c:pt idx="2270">
                  <c:v>4.6476709999999999</c:v>
                </c:pt>
                <c:pt idx="2271">
                  <c:v>4.6116219999999997</c:v>
                </c:pt>
                <c:pt idx="2272">
                  <c:v>4.5896850000000002</c:v>
                </c:pt>
                <c:pt idx="2273">
                  <c:v>4.423724</c:v>
                </c:pt>
                <c:pt idx="2274">
                  <c:v>3.6047060000000002</c:v>
                </c:pt>
                <c:pt idx="2275">
                  <c:v>4.7031219999999996</c:v>
                </c:pt>
                <c:pt idx="2276">
                  <c:v>3.5113889999999999</c:v>
                </c:pt>
                <c:pt idx="2277">
                  <c:v>3.912928</c:v>
                </c:pt>
                <c:pt idx="2278">
                  <c:v>4.372757</c:v>
                </c:pt>
                <c:pt idx="2279">
                  <c:v>4.8119430000000003</c:v>
                </c:pt>
                <c:pt idx="2280">
                  <c:v>3.8562810000000001</c:v>
                </c:pt>
                <c:pt idx="2281">
                  <c:v>3.855658</c:v>
                </c:pt>
                <c:pt idx="2282">
                  <c:v>4.7537739999999999</c:v>
                </c:pt>
                <c:pt idx="2283">
                  <c:v>4.6121470000000002</c:v>
                </c:pt>
                <c:pt idx="2284">
                  <c:v>6.8439319999999997</c:v>
                </c:pt>
                <c:pt idx="2285">
                  <c:v>4.9405409999999996</c:v>
                </c:pt>
                <c:pt idx="2286">
                  <c:v>4.7672249999999998</c:v>
                </c:pt>
                <c:pt idx="2287">
                  <c:v>4.9588729999999996</c:v>
                </c:pt>
                <c:pt idx="2288">
                  <c:v>4.1710700000000003</c:v>
                </c:pt>
                <c:pt idx="2289">
                  <c:v>4.4962609999999996</c:v>
                </c:pt>
                <c:pt idx="2290">
                  <c:v>3.5994540000000002</c:v>
                </c:pt>
                <c:pt idx="2291">
                  <c:v>3.9600209999999998</c:v>
                </c:pt>
                <c:pt idx="2292">
                  <c:v>3.93174</c:v>
                </c:pt>
                <c:pt idx="2293">
                  <c:v>4.8030470000000003</c:v>
                </c:pt>
                <c:pt idx="2294">
                  <c:v>4.2656729999999996</c:v>
                </c:pt>
                <c:pt idx="2295">
                  <c:v>4.3887010000000002</c:v>
                </c:pt>
                <c:pt idx="2296">
                  <c:v>5.4130799999999999</c:v>
                </c:pt>
                <c:pt idx="2297">
                  <c:v>6.6378550000000001</c:v>
                </c:pt>
                <c:pt idx="2298">
                  <c:v>6.0030359999999998</c:v>
                </c:pt>
                <c:pt idx="2299">
                  <c:v>5.3225230000000003</c:v>
                </c:pt>
                <c:pt idx="2300">
                  <c:v>5.5485410000000002</c:v>
                </c:pt>
                <c:pt idx="2301">
                  <c:v>6.6095730000000001</c:v>
                </c:pt>
                <c:pt idx="2302">
                  <c:v>6.3009449999999996</c:v>
                </c:pt>
                <c:pt idx="2303">
                  <c:v>6.6491069999999999</c:v>
                </c:pt>
                <c:pt idx="2304">
                  <c:v>6.3305530000000001</c:v>
                </c:pt>
                <c:pt idx="2305">
                  <c:v>6.4339389999999996</c:v>
                </c:pt>
                <c:pt idx="2306">
                  <c:v>6.3202600000000002</c:v>
                </c:pt>
                <c:pt idx="2307">
                  <c:v>6.2624209999999998</c:v>
                </c:pt>
                <c:pt idx="2308">
                  <c:v>6.3311869999999999</c:v>
                </c:pt>
                <c:pt idx="2309">
                  <c:v>6.9137040000000001</c:v>
                </c:pt>
                <c:pt idx="2310">
                  <c:v>6.0179530000000003</c:v>
                </c:pt>
                <c:pt idx="2311">
                  <c:v>6.050478</c:v>
                </c:pt>
                <c:pt idx="2312">
                  <c:v>6.5446580000000001</c:v>
                </c:pt>
                <c:pt idx="2313">
                  <c:v>6.9691530000000004</c:v>
                </c:pt>
                <c:pt idx="2314">
                  <c:v>6.1062370000000001</c:v>
                </c:pt>
                <c:pt idx="2315">
                  <c:v>5.510643</c:v>
                </c:pt>
                <c:pt idx="2316">
                  <c:v>6.2896570000000001</c:v>
                </c:pt>
                <c:pt idx="2317">
                  <c:v>6.4452280000000002</c:v>
                </c:pt>
                <c:pt idx="2318">
                  <c:v>6.3145810000000004</c:v>
                </c:pt>
                <c:pt idx="2319">
                  <c:v>6.1220319999999999</c:v>
                </c:pt>
                <c:pt idx="2320">
                  <c:v>6.5193070000000004</c:v>
                </c:pt>
                <c:pt idx="2321">
                  <c:v>6.3919030000000001</c:v>
                </c:pt>
                <c:pt idx="2322">
                  <c:v>6.2473400000000003</c:v>
                </c:pt>
                <c:pt idx="2323">
                  <c:v>6.1747079999999999</c:v>
                </c:pt>
                <c:pt idx="2324">
                  <c:v>6.2810639999999998</c:v>
                </c:pt>
                <c:pt idx="2325">
                  <c:v>6.3150180000000002</c:v>
                </c:pt>
                <c:pt idx="2326">
                  <c:v>6.0322469999999999</c:v>
                </c:pt>
                <c:pt idx="2327">
                  <c:v>6.5562199999999997</c:v>
                </c:pt>
                <c:pt idx="2328">
                  <c:v>6.6486549999999998</c:v>
                </c:pt>
                <c:pt idx="2329">
                  <c:v>6.2970129999999997</c:v>
                </c:pt>
                <c:pt idx="2330">
                  <c:v>5.6119849999999998</c:v>
                </c:pt>
                <c:pt idx="2331">
                  <c:v>5.8975239999999998</c:v>
                </c:pt>
                <c:pt idx="2332">
                  <c:v>6.4434969999999998</c:v>
                </c:pt>
                <c:pt idx="2333">
                  <c:v>5.9817119999999999</c:v>
                </c:pt>
                <c:pt idx="2334">
                  <c:v>5.1772179999999999</c:v>
                </c:pt>
                <c:pt idx="2335">
                  <c:v>6.8605790000000004</c:v>
                </c:pt>
                <c:pt idx="2336">
                  <c:v>6.3924539999999999</c:v>
                </c:pt>
                <c:pt idx="2337">
                  <c:v>6.1724139999999998</c:v>
                </c:pt>
                <c:pt idx="2338">
                  <c:v>5.8236049999999997</c:v>
                </c:pt>
                <c:pt idx="2339">
                  <c:v>4.9893720000000004</c:v>
                </c:pt>
                <c:pt idx="2340">
                  <c:v>6.4267339999999997</c:v>
                </c:pt>
                <c:pt idx="2341">
                  <c:v>6.3470319999999996</c:v>
                </c:pt>
                <c:pt idx="2342">
                  <c:v>6.0658890000000003</c:v>
                </c:pt>
                <c:pt idx="2343">
                  <c:v>6.6945839999999999</c:v>
                </c:pt>
                <c:pt idx="2344">
                  <c:v>4.9363770000000002</c:v>
                </c:pt>
                <c:pt idx="2345">
                  <c:v>5.476858</c:v>
                </c:pt>
                <c:pt idx="2346">
                  <c:v>4.1961539999999999</c:v>
                </c:pt>
                <c:pt idx="2347">
                  <c:v>5.8804439999999998</c:v>
                </c:pt>
                <c:pt idx="2348">
                  <c:v>6.0337110000000003</c:v>
                </c:pt>
                <c:pt idx="2349">
                  <c:v>5.5275230000000004</c:v>
                </c:pt>
                <c:pt idx="2350">
                  <c:v>5.5985240000000003</c:v>
                </c:pt>
                <c:pt idx="2351">
                  <c:v>4.4480639999999996</c:v>
                </c:pt>
                <c:pt idx="2352">
                  <c:v>4.6444190000000001</c:v>
                </c:pt>
                <c:pt idx="2353">
                  <c:v>5.2506180000000002</c:v>
                </c:pt>
                <c:pt idx="2354">
                  <c:v>6.164129</c:v>
                </c:pt>
                <c:pt idx="2355">
                  <c:v>6.6513960000000001</c:v>
                </c:pt>
                <c:pt idx="2356">
                  <c:v>5.4096070000000003</c:v>
                </c:pt>
                <c:pt idx="2357">
                  <c:v>5.6560480000000002</c:v>
                </c:pt>
                <c:pt idx="2358">
                  <c:v>5.6745260000000002</c:v>
                </c:pt>
                <c:pt idx="2359">
                  <c:v>5.2225140000000003</c:v>
                </c:pt>
                <c:pt idx="2360">
                  <c:v>6.2079579999999996</c:v>
                </c:pt>
                <c:pt idx="2361">
                  <c:v>5.6488199999999997</c:v>
                </c:pt>
                <c:pt idx="2362">
                  <c:v>5.3983230000000004</c:v>
                </c:pt>
                <c:pt idx="2363">
                  <c:v>5.6738819999999999</c:v>
                </c:pt>
                <c:pt idx="2364">
                  <c:v>5.9300680000000003</c:v>
                </c:pt>
                <c:pt idx="2365">
                  <c:v>6.2743669999999998</c:v>
                </c:pt>
                <c:pt idx="2366">
                  <c:v>6.3851899999999997</c:v>
                </c:pt>
                <c:pt idx="2367">
                  <c:v>5.9140459999999999</c:v>
                </c:pt>
                <c:pt idx="2368">
                  <c:v>5.8211979999999999</c:v>
                </c:pt>
                <c:pt idx="2369">
                  <c:v>6.059304</c:v>
                </c:pt>
                <c:pt idx="2370">
                  <c:v>5.1262090000000002</c:v>
                </c:pt>
                <c:pt idx="2371">
                  <c:v>5.6886390000000002</c:v>
                </c:pt>
                <c:pt idx="2372">
                  <c:v>5.873818</c:v>
                </c:pt>
                <c:pt idx="2373">
                  <c:v>5.7375160000000003</c:v>
                </c:pt>
                <c:pt idx="2374">
                  <c:v>5.5197399999999996</c:v>
                </c:pt>
                <c:pt idx="2375">
                  <c:v>5.9702950000000001</c:v>
                </c:pt>
                <c:pt idx="2376">
                  <c:v>5.1121299999999996</c:v>
                </c:pt>
                <c:pt idx="2377">
                  <c:v>4.6838179999999996</c:v>
                </c:pt>
                <c:pt idx="2378">
                  <c:v>5.4834250000000004</c:v>
                </c:pt>
                <c:pt idx="2379">
                  <c:v>5.3235260000000002</c:v>
                </c:pt>
                <c:pt idx="2380">
                  <c:v>5.4537459999999998</c:v>
                </c:pt>
                <c:pt idx="2381">
                  <c:v>5.02088</c:v>
                </c:pt>
                <c:pt idx="2382">
                  <c:v>3.111361</c:v>
                </c:pt>
                <c:pt idx="2383">
                  <c:v>3.2557900000000002</c:v>
                </c:pt>
                <c:pt idx="2384">
                  <c:v>3.9756580000000001</c:v>
                </c:pt>
                <c:pt idx="2385">
                  <c:v>3.989627</c:v>
                </c:pt>
                <c:pt idx="2386">
                  <c:v>4.2646230000000003</c:v>
                </c:pt>
                <c:pt idx="2387">
                  <c:v>2.960858</c:v>
                </c:pt>
                <c:pt idx="2388">
                  <c:v>4.2542970000000002</c:v>
                </c:pt>
                <c:pt idx="2389">
                  <c:v>3.6212430000000002</c:v>
                </c:pt>
                <c:pt idx="2390">
                  <c:v>4.1968050000000003</c:v>
                </c:pt>
                <c:pt idx="2391">
                  <c:v>3.9920420000000001</c:v>
                </c:pt>
                <c:pt idx="2392">
                  <c:v>2.6694770000000001</c:v>
                </c:pt>
                <c:pt idx="2393">
                  <c:v>3.7682030000000002</c:v>
                </c:pt>
                <c:pt idx="2394">
                  <c:v>4.9922399999999998</c:v>
                </c:pt>
                <c:pt idx="2395">
                  <c:v>4.5107270000000002</c:v>
                </c:pt>
                <c:pt idx="2396">
                  <c:v>3.5455070000000002</c:v>
                </c:pt>
                <c:pt idx="2397">
                  <c:v>3.0357370000000001</c:v>
                </c:pt>
                <c:pt idx="2398">
                  <c:v>4.4339259999999996</c:v>
                </c:pt>
                <c:pt idx="2399">
                  <c:v>4.5063420000000001</c:v>
                </c:pt>
                <c:pt idx="2400">
                  <c:v>3.3270960000000001</c:v>
                </c:pt>
                <c:pt idx="2401">
                  <c:v>2.7230479999999999</c:v>
                </c:pt>
                <c:pt idx="2402">
                  <c:v>3.3296640000000002</c:v>
                </c:pt>
                <c:pt idx="2403">
                  <c:v>3.2916850000000002</c:v>
                </c:pt>
                <c:pt idx="2404">
                  <c:v>4.1588459999999996</c:v>
                </c:pt>
                <c:pt idx="2405">
                  <c:v>2.9301029999999999</c:v>
                </c:pt>
                <c:pt idx="2406">
                  <c:v>3.8601390000000002</c:v>
                </c:pt>
                <c:pt idx="2407">
                  <c:v>3.4586160000000001</c:v>
                </c:pt>
                <c:pt idx="2408">
                  <c:v>4.455565</c:v>
                </c:pt>
                <c:pt idx="2409">
                  <c:v>4.6792360000000004</c:v>
                </c:pt>
                <c:pt idx="2410">
                  <c:v>4.2951620000000004</c:v>
                </c:pt>
                <c:pt idx="2411">
                  <c:v>4.8788879999999999</c:v>
                </c:pt>
                <c:pt idx="2412">
                  <c:v>3.0107699999999999</c:v>
                </c:pt>
                <c:pt idx="2413">
                  <c:v>3.8162020000000001</c:v>
                </c:pt>
                <c:pt idx="2414">
                  <c:v>4.5881189999999998</c:v>
                </c:pt>
                <c:pt idx="2415">
                  <c:v>3.5845389999999999</c:v>
                </c:pt>
                <c:pt idx="2416">
                  <c:v>3.9355169999999999</c:v>
                </c:pt>
                <c:pt idx="2417">
                  <c:v>3.7414100000000001</c:v>
                </c:pt>
                <c:pt idx="2418">
                  <c:v>4.1968550000000002</c:v>
                </c:pt>
                <c:pt idx="2419">
                  <c:v>4.0486529999999998</c:v>
                </c:pt>
                <c:pt idx="2420">
                  <c:v>3.7182659999999998</c:v>
                </c:pt>
                <c:pt idx="2421">
                  <c:v>3.4237259999999998</c:v>
                </c:pt>
                <c:pt idx="2422">
                  <c:v>3.1414200000000001</c:v>
                </c:pt>
                <c:pt idx="2423">
                  <c:v>4.3212710000000003</c:v>
                </c:pt>
                <c:pt idx="2424">
                  <c:v>4.6410900000000002</c:v>
                </c:pt>
                <c:pt idx="2425">
                  <c:v>4.3160920000000003</c:v>
                </c:pt>
                <c:pt idx="2426">
                  <c:v>3.8837090000000001</c:v>
                </c:pt>
                <c:pt idx="2427">
                  <c:v>3.9776150000000001</c:v>
                </c:pt>
                <c:pt idx="2428">
                  <c:v>3.9930850000000002</c:v>
                </c:pt>
                <c:pt idx="2429">
                  <c:v>3.9250799999999999</c:v>
                </c:pt>
                <c:pt idx="2430">
                  <c:v>5.2649739999999996</c:v>
                </c:pt>
                <c:pt idx="2431">
                  <c:v>3.588409</c:v>
                </c:pt>
                <c:pt idx="2432">
                  <c:v>4.3210810000000004</c:v>
                </c:pt>
                <c:pt idx="2433">
                  <c:v>4.0285780000000004</c:v>
                </c:pt>
                <c:pt idx="2434">
                  <c:v>4.1323100000000004</c:v>
                </c:pt>
                <c:pt idx="2435">
                  <c:v>4.7017139999999999</c:v>
                </c:pt>
                <c:pt idx="2436">
                  <c:v>3.5352519999999998</c:v>
                </c:pt>
                <c:pt idx="2437">
                  <c:v>3.6995209999999998</c:v>
                </c:pt>
                <c:pt idx="2438">
                  <c:v>3.9769350000000001</c:v>
                </c:pt>
                <c:pt idx="2439">
                  <c:v>4.7732570000000001</c:v>
                </c:pt>
                <c:pt idx="2440">
                  <c:v>4.117496</c:v>
                </c:pt>
                <c:pt idx="2441">
                  <c:v>3.547129</c:v>
                </c:pt>
                <c:pt idx="2442">
                  <c:v>3.7003819999999998</c:v>
                </c:pt>
                <c:pt idx="2443">
                  <c:v>3.788535</c:v>
                </c:pt>
                <c:pt idx="2444">
                  <c:v>3.5658690000000002</c:v>
                </c:pt>
                <c:pt idx="2445">
                  <c:v>3.6698230000000001</c:v>
                </c:pt>
                <c:pt idx="2446">
                  <c:v>3.7417060000000002</c:v>
                </c:pt>
                <c:pt idx="2447">
                  <c:v>4.0822900000000004</c:v>
                </c:pt>
                <c:pt idx="2448">
                  <c:v>5.1825609999999998</c:v>
                </c:pt>
                <c:pt idx="2449">
                  <c:v>3.0959460000000001</c:v>
                </c:pt>
                <c:pt idx="2450">
                  <c:v>4.0836050000000004</c:v>
                </c:pt>
                <c:pt idx="2451">
                  <c:v>5.5746869999999999</c:v>
                </c:pt>
                <c:pt idx="2452">
                  <c:v>5.2656470000000004</c:v>
                </c:pt>
                <c:pt idx="2453">
                  <c:v>3.9260890000000002</c:v>
                </c:pt>
                <c:pt idx="2454">
                  <c:v>5.2878420000000004</c:v>
                </c:pt>
                <c:pt idx="2455">
                  <c:v>3.8375509999999999</c:v>
                </c:pt>
                <c:pt idx="2456">
                  <c:v>5.0706829999999998</c:v>
                </c:pt>
                <c:pt idx="2457">
                  <c:v>4.5790759999999997</c:v>
                </c:pt>
                <c:pt idx="2458">
                  <c:v>7.0490209999999998</c:v>
                </c:pt>
                <c:pt idx="2459">
                  <c:v>6.4455410000000004</c:v>
                </c:pt>
                <c:pt idx="2460">
                  <c:v>6.1870839999999996</c:v>
                </c:pt>
                <c:pt idx="2461">
                  <c:v>6.157508</c:v>
                </c:pt>
                <c:pt idx="2462">
                  <c:v>5.2486490000000003</c:v>
                </c:pt>
                <c:pt idx="2463">
                  <c:v>4.5132659999999998</c:v>
                </c:pt>
                <c:pt idx="2464">
                  <c:v>4.9712209999999999</c:v>
                </c:pt>
                <c:pt idx="2465">
                  <c:v>4.9473469999999997</c:v>
                </c:pt>
                <c:pt idx="2466">
                  <c:v>5.3875590000000004</c:v>
                </c:pt>
                <c:pt idx="2467">
                  <c:v>3.4301759999999999</c:v>
                </c:pt>
                <c:pt idx="2468">
                  <c:v>3.6708729999999998</c:v>
                </c:pt>
                <c:pt idx="2469">
                  <c:v>3.238947</c:v>
                </c:pt>
                <c:pt idx="2470">
                  <c:v>2.846123</c:v>
                </c:pt>
                <c:pt idx="2471">
                  <c:v>3.377936</c:v>
                </c:pt>
                <c:pt idx="2472">
                  <c:v>5.4849909999999999</c:v>
                </c:pt>
                <c:pt idx="2473">
                  <c:v>2.7386590000000002</c:v>
                </c:pt>
                <c:pt idx="2474">
                  <c:v>2.8440650000000001</c:v>
                </c:pt>
                <c:pt idx="2475">
                  <c:v>2.7993000000000001</c:v>
                </c:pt>
                <c:pt idx="2476">
                  <c:v>4.6249250000000002</c:v>
                </c:pt>
                <c:pt idx="2477">
                  <c:v>2.8042669999999998</c:v>
                </c:pt>
                <c:pt idx="2478">
                  <c:v>3.4437630000000001</c:v>
                </c:pt>
                <c:pt idx="2479">
                  <c:v>2.8408549999999999</c:v>
                </c:pt>
                <c:pt idx="2480">
                  <c:v>4.1533889999999998</c:v>
                </c:pt>
                <c:pt idx="2481">
                  <c:v>4.3946909999999999</c:v>
                </c:pt>
                <c:pt idx="2482">
                  <c:v>5.0506489999999999</c:v>
                </c:pt>
                <c:pt idx="2483">
                  <c:v>6.2074889999999998</c:v>
                </c:pt>
                <c:pt idx="2484">
                  <c:v>6.5519309999999997</c:v>
                </c:pt>
                <c:pt idx="2485">
                  <c:v>6.5302660000000001</c:v>
                </c:pt>
                <c:pt idx="2486">
                  <c:v>5.9651370000000004</c:v>
                </c:pt>
                <c:pt idx="2487">
                  <c:v>5.5680329999999998</c:v>
                </c:pt>
                <c:pt idx="2488">
                  <c:v>6.0541729999999996</c:v>
                </c:pt>
                <c:pt idx="2489">
                  <c:v>5.8302909999999999</c:v>
                </c:pt>
                <c:pt idx="2490">
                  <c:v>5.6247769999999999</c:v>
                </c:pt>
                <c:pt idx="2491">
                  <c:v>5.1255420000000003</c:v>
                </c:pt>
                <c:pt idx="2492">
                  <c:v>6.0480859999999996</c:v>
                </c:pt>
                <c:pt idx="2493">
                  <c:v>4.8335530000000002</c:v>
                </c:pt>
                <c:pt idx="2494">
                  <c:v>5.812824</c:v>
                </c:pt>
                <c:pt idx="2495">
                  <c:v>4.5855160000000001</c:v>
                </c:pt>
                <c:pt idx="2496">
                  <c:v>5.9223220000000003</c:v>
                </c:pt>
                <c:pt idx="2497">
                  <c:v>5.0382910000000001</c:v>
                </c:pt>
                <c:pt idx="2498">
                  <c:v>5.0148429999999999</c:v>
                </c:pt>
                <c:pt idx="2499">
                  <c:v>5.2708919999999999</c:v>
                </c:pt>
                <c:pt idx="2500">
                  <c:v>5.2550780000000001</c:v>
                </c:pt>
                <c:pt idx="2501">
                  <c:v>4.8005659999999999</c:v>
                </c:pt>
                <c:pt idx="2502">
                  <c:v>4.683935</c:v>
                </c:pt>
                <c:pt idx="2503">
                  <c:v>5.2742420000000001</c:v>
                </c:pt>
                <c:pt idx="2504">
                  <c:v>5.3502270000000003</c:v>
                </c:pt>
                <c:pt idx="2505">
                  <c:v>4.5782990000000003</c:v>
                </c:pt>
                <c:pt idx="2506">
                  <c:v>4.6383219999999996</c:v>
                </c:pt>
                <c:pt idx="2507">
                  <c:v>5.4605050000000004</c:v>
                </c:pt>
                <c:pt idx="2508">
                  <c:v>5.9773889999999996</c:v>
                </c:pt>
                <c:pt idx="2509">
                  <c:v>4.955616</c:v>
                </c:pt>
                <c:pt idx="2510">
                  <c:v>5.5182250000000002</c:v>
                </c:pt>
                <c:pt idx="2511">
                  <c:v>5.6880129999999998</c:v>
                </c:pt>
                <c:pt idx="2512">
                  <c:v>6.015396</c:v>
                </c:pt>
                <c:pt idx="2513">
                  <c:v>3.9130449999999999</c:v>
                </c:pt>
                <c:pt idx="2514">
                  <c:v>4.3239169999999998</c:v>
                </c:pt>
                <c:pt idx="2515">
                  <c:v>4.1576760000000004</c:v>
                </c:pt>
                <c:pt idx="2516">
                  <c:v>4.6358800000000002</c:v>
                </c:pt>
                <c:pt idx="2517">
                  <c:v>4.3896160000000002</c:v>
                </c:pt>
                <c:pt idx="2518">
                  <c:v>2.9818289999999998</c:v>
                </c:pt>
                <c:pt idx="2519">
                  <c:v>4.6763479999999999</c:v>
                </c:pt>
                <c:pt idx="2520">
                  <c:v>4.037331</c:v>
                </c:pt>
                <c:pt idx="2521">
                  <c:v>4.5730139999999997</c:v>
                </c:pt>
                <c:pt idx="2522">
                  <c:v>3.8041830000000001</c:v>
                </c:pt>
                <c:pt idx="2523">
                  <c:v>4.6176089999999999</c:v>
                </c:pt>
                <c:pt idx="2524">
                  <c:v>5.033309</c:v>
                </c:pt>
                <c:pt idx="2525">
                  <c:v>4.3822270000000003</c:v>
                </c:pt>
                <c:pt idx="2526">
                  <c:v>4.1710120000000002</c:v>
                </c:pt>
                <c:pt idx="2527">
                  <c:v>3.8832629999999999</c:v>
                </c:pt>
                <c:pt idx="2528">
                  <c:v>4.1629199999999997</c:v>
                </c:pt>
                <c:pt idx="2529">
                  <c:v>4.3167439999999999</c:v>
                </c:pt>
                <c:pt idx="2530">
                  <c:v>4.537782</c:v>
                </c:pt>
                <c:pt idx="2531">
                  <c:v>3.7239719999999998</c:v>
                </c:pt>
                <c:pt idx="2532">
                  <c:v>3.993471</c:v>
                </c:pt>
                <c:pt idx="2533">
                  <c:v>4.7165249999999999</c:v>
                </c:pt>
                <c:pt idx="2534">
                  <c:v>4.016775</c:v>
                </c:pt>
                <c:pt idx="2535">
                  <c:v>4.0664480000000003</c:v>
                </c:pt>
                <c:pt idx="2536">
                  <c:v>4.1840780000000004</c:v>
                </c:pt>
                <c:pt idx="2537">
                  <c:v>3.8730660000000001</c:v>
                </c:pt>
                <c:pt idx="2538">
                  <c:v>4.3562609999999999</c:v>
                </c:pt>
                <c:pt idx="2539">
                  <c:v>2.8747419999999999</c:v>
                </c:pt>
                <c:pt idx="2540">
                  <c:v>3.4361700000000002</c:v>
                </c:pt>
                <c:pt idx="2541">
                  <c:v>3.8293370000000002</c:v>
                </c:pt>
                <c:pt idx="2542">
                  <c:v>3.8679399999999999</c:v>
                </c:pt>
                <c:pt idx="2543">
                  <c:v>3.4846460000000001</c:v>
                </c:pt>
                <c:pt idx="2544">
                  <c:v>4.3636169999999996</c:v>
                </c:pt>
                <c:pt idx="2545">
                  <c:v>4.6399239999999997</c:v>
                </c:pt>
                <c:pt idx="2546">
                  <c:v>4.4603869999999999</c:v>
                </c:pt>
                <c:pt idx="2547">
                  <c:v>3.7511030000000001</c:v>
                </c:pt>
                <c:pt idx="2548">
                  <c:v>4.337008</c:v>
                </c:pt>
                <c:pt idx="2549">
                  <c:v>4.0645350000000002</c:v>
                </c:pt>
                <c:pt idx="2550">
                  <c:v>4.3391260000000003</c:v>
                </c:pt>
                <c:pt idx="2551">
                  <c:v>4.2604860000000002</c:v>
                </c:pt>
                <c:pt idx="2552">
                  <c:v>3.7536679999999998</c:v>
                </c:pt>
                <c:pt idx="2553">
                  <c:v>3.984305</c:v>
                </c:pt>
                <c:pt idx="2554">
                  <c:v>3.826076</c:v>
                </c:pt>
                <c:pt idx="2555">
                  <c:v>3.8144339999999999</c:v>
                </c:pt>
                <c:pt idx="2556">
                  <c:v>3.751153</c:v>
                </c:pt>
                <c:pt idx="2557">
                  <c:v>3.4535849999999999</c:v>
                </c:pt>
                <c:pt idx="2558">
                  <c:v>2.8117169999999998</c:v>
                </c:pt>
                <c:pt idx="2559">
                  <c:v>4.5297790000000004</c:v>
                </c:pt>
                <c:pt idx="2560">
                  <c:v>4.1366750000000003</c:v>
                </c:pt>
                <c:pt idx="2561">
                  <c:v>4.0361409999999998</c:v>
                </c:pt>
                <c:pt idx="2562">
                  <c:v>4.0241020000000001</c:v>
                </c:pt>
                <c:pt idx="2563">
                  <c:v>3.9224380000000001</c:v>
                </c:pt>
                <c:pt idx="2564">
                  <c:v>5.1112169999999999</c:v>
                </c:pt>
                <c:pt idx="2565">
                  <c:v>4.8788650000000002</c:v>
                </c:pt>
                <c:pt idx="2566">
                  <c:v>4.1103149999999999</c:v>
                </c:pt>
                <c:pt idx="2567">
                  <c:v>4.1335579999999998</c:v>
                </c:pt>
                <c:pt idx="2568">
                  <c:v>3.4314930000000001</c:v>
                </c:pt>
                <c:pt idx="2569">
                  <c:v>4.1247090000000002</c:v>
                </c:pt>
                <c:pt idx="2570">
                  <c:v>3.8358129999999999</c:v>
                </c:pt>
                <c:pt idx="2571">
                  <c:v>3.9821430000000002</c:v>
                </c:pt>
                <c:pt idx="2572">
                  <c:v>3.9383149999999998</c:v>
                </c:pt>
                <c:pt idx="2573">
                  <c:v>4.2570180000000004</c:v>
                </c:pt>
                <c:pt idx="2574">
                  <c:v>4.1595950000000004</c:v>
                </c:pt>
                <c:pt idx="2575">
                  <c:v>4.1885649999999996</c:v>
                </c:pt>
                <c:pt idx="2576">
                  <c:v>4.443257</c:v>
                </c:pt>
                <c:pt idx="2577">
                  <c:v>5.169905</c:v>
                </c:pt>
                <c:pt idx="2578">
                  <c:v>4.5024980000000001</c:v>
                </c:pt>
                <c:pt idx="2579">
                  <c:v>3.7991470000000001</c:v>
                </c:pt>
                <c:pt idx="2580">
                  <c:v>3.993506</c:v>
                </c:pt>
                <c:pt idx="2581">
                  <c:v>4.3047449999999996</c:v>
                </c:pt>
                <c:pt idx="2582">
                  <c:v>4.4666009999999998</c:v>
                </c:pt>
                <c:pt idx="2583">
                  <c:v>4.9017400000000002</c:v>
                </c:pt>
                <c:pt idx="2584">
                  <c:v>4.7098120000000003</c:v>
                </c:pt>
                <c:pt idx="2585">
                  <c:v>4.3725189999999996</c:v>
                </c:pt>
                <c:pt idx="2586">
                  <c:v>4.8774360000000003</c:v>
                </c:pt>
                <c:pt idx="2587">
                  <c:v>4.434806</c:v>
                </c:pt>
                <c:pt idx="2588">
                  <c:v>4.7099130000000002</c:v>
                </c:pt>
                <c:pt idx="2589">
                  <c:v>4.6765829999999999</c:v>
                </c:pt>
                <c:pt idx="2590">
                  <c:v>4.3790500000000003</c:v>
                </c:pt>
                <c:pt idx="2591">
                  <c:v>4.7055670000000003</c:v>
                </c:pt>
                <c:pt idx="2592">
                  <c:v>4.3700590000000004</c:v>
                </c:pt>
                <c:pt idx="2593">
                  <c:v>4.0315510000000003</c:v>
                </c:pt>
                <c:pt idx="2594">
                  <c:v>4.0031400000000001</c:v>
                </c:pt>
                <c:pt idx="2595">
                  <c:v>4.237825</c:v>
                </c:pt>
                <c:pt idx="2596">
                  <c:v>4.4333270000000002</c:v>
                </c:pt>
                <c:pt idx="2597">
                  <c:v>4.0777979999999996</c:v>
                </c:pt>
                <c:pt idx="2598">
                  <c:v>4.4503300000000001</c:v>
                </c:pt>
                <c:pt idx="2599">
                  <c:v>4.5459360000000002</c:v>
                </c:pt>
                <c:pt idx="2600">
                  <c:v>3.6015619999999999</c:v>
                </c:pt>
                <c:pt idx="2601">
                  <c:v>4.6455929999999999</c:v>
                </c:pt>
                <c:pt idx="2602">
                  <c:v>4.8639469999999996</c:v>
                </c:pt>
                <c:pt idx="2603">
                  <c:v>4.3878430000000002</c:v>
                </c:pt>
                <c:pt idx="2604">
                  <c:v>4.4437350000000002</c:v>
                </c:pt>
                <c:pt idx="2605">
                  <c:v>4.3445010000000002</c:v>
                </c:pt>
                <c:pt idx="2606">
                  <c:v>4.1126860000000001</c:v>
                </c:pt>
                <c:pt idx="2607">
                  <c:v>4.4455010000000001</c:v>
                </c:pt>
                <c:pt idx="2608">
                  <c:v>5.0049340000000004</c:v>
                </c:pt>
                <c:pt idx="2609">
                  <c:v>5.2445430000000002</c:v>
                </c:pt>
                <c:pt idx="2610">
                  <c:v>5.2392560000000001</c:v>
                </c:pt>
                <c:pt idx="2611">
                  <c:v>4.5501889999999996</c:v>
                </c:pt>
                <c:pt idx="2612">
                  <c:v>4.5722849999999999</c:v>
                </c:pt>
                <c:pt idx="2613">
                  <c:v>4.923502</c:v>
                </c:pt>
                <c:pt idx="2614">
                  <c:v>4.4261929999999996</c:v>
                </c:pt>
                <c:pt idx="2615">
                  <c:v>4.1747329999999998</c:v>
                </c:pt>
                <c:pt idx="2616">
                  <c:v>4.9078480000000004</c:v>
                </c:pt>
                <c:pt idx="2617">
                  <c:v>5.2740660000000004</c:v>
                </c:pt>
                <c:pt idx="2618">
                  <c:v>4.0956219999999997</c:v>
                </c:pt>
                <c:pt idx="2619">
                  <c:v>3.8919290000000002</c:v>
                </c:pt>
                <c:pt idx="2620">
                  <c:v>4.2918089999999998</c:v>
                </c:pt>
                <c:pt idx="2621">
                  <c:v>4.4728260000000004</c:v>
                </c:pt>
                <c:pt idx="2622">
                  <c:v>4.4092560000000001</c:v>
                </c:pt>
                <c:pt idx="2623">
                  <c:v>4.0352329999999998</c:v>
                </c:pt>
                <c:pt idx="2624">
                  <c:v>4.7101329999999999</c:v>
                </c:pt>
                <c:pt idx="2625">
                  <c:v>4.2031210000000003</c:v>
                </c:pt>
                <c:pt idx="2626">
                  <c:v>5.7067969999999999</c:v>
                </c:pt>
                <c:pt idx="2627">
                  <c:v>5.3309430000000004</c:v>
                </c:pt>
                <c:pt idx="2628">
                  <c:v>5.0915739999999996</c:v>
                </c:pt>
                <c:pt idx="2629">
                  <c:v>5.6010260000000001</c:v>
                </c:pt>
                <c:pt idx="2630">
                  <c:v>4.126773</c:v>
                </c:pt>
                <c:pt idx="2631">
                  <c:v>4.2283689999999998</c:v>
                </c:pt>
                <c:pt idx="2632">
                  <c:v>4.4230999999999998</c:v>
                </c:pt>
                <c:pt idx="2633">
                  <c:v>4.0178789999999998</c:v>
                </c:pt>
                <c:pt idx="2634">
                  <c:v>3.8828999999999998</c:v>
                </c:pt>
                <c:pt idx="2635">
                  <c:v>4.3576990000000002</c:v>
                </c:pt>
                <c:pt idx="2636">
                  <c:v>4.6147390000000001</c:v>
                </c:pt>
                <c:pt idx="2637">
                  <c:v>5.0318160000000001</c:v>
                </c:pt>
                <c:pt idx="2638">
                  <c:v>4.3097370000000002</c:v>
                </c:pt>
                <c:pt idx="2639">
                  <c:v>3.9922970000000002</c:v>
                </c:pt>
                <c:pt idx="2640">
                  <c:v>3.8959860000000002</c:v>
                </c:pt>
                <c:pt idx="2641">
                  <c:v>3.6762570000000001</c:v>
                </c:pt>
                <c:pt idx="2642">
                  <c:v>3.985255</c:v>
                </c:pt>
                <c:pt idx="2643">
                  <c:v>4.3441939999999999</c:v>
                </c:pt>
                <c:pt idx="2644">
                  <c:v>3.9316019999999998</c:v>
                </c:pt>
                <c:pt idx="2645">
                  <c:v>4.1436219999999997</c:v>
                </c:pt>
                <c:pt idx="2646">
                  <c:v>3.9264380000000001</c:v>
                </c:pt>
                <c:pt idx="2647">
                  <c:v>3.7436509999999998</c:v>
                </c:pt>
                <c:pt idx="2648">
                  <c:v>4.8918600000000003</c:v>
                </c:pt>
                <c:pt idx="2649">
                  <c:v>3.9254060000000002</c:v>
                </c:pt>
                <c:pt idx="2650">
                  <c:v>4.2344039999999996</c:v>
                </c:pt>
                <c:pt idx="2651">
                  <c:v>4.140269</c:v>
                </c:pt>
                <c:pt idx="2652">
                  <c:v>4.2429740000000002</c:v>
                </c:pt>
                <c:pt idx="2653">
                  <c:v>3.7308240000000001</c:v>
                </c:pt>
                <c:pt idx="2654">
                  <c:v>4.2690109999999999</c:v>
                </c:pt>
                <c:pt idx="2655">
                  <c:v>3.7123750000000002</c:v>
                </c:pt>
                <c:pt idx="2656">
                  <c:v>4.075698</c:v>
                </c:pt>
                <c:pt idx="2657">
                  <c:v>3.6820550000000001</c:v>
                </c:pt>
                <c:pt idx="2658">
                  <c:v>4.0856349999999999</c:v>
                </c:pt>
                <c:pt idx="2659">
                  <c:v>4.1942690000000002</c:v>
                </c:pt>
                <c:pt idx="2660">
                  <c:v>4.6568620000000003</c:v>
                </c:pt>
                <c:pt idx="2661">
                  <c:v>4.5932139999999997</c:v>
                </c:pt>
                <c:pt idx="2662">
                  <c:v>4.328252</c:v>
                </c:pt>
                <c:pt idx="2663">
                  <c:v>5.1581869999999999</c:v>
                </c:pt>
                <c:pt idx="2664">
                  <c:v>4.3881240000000004</c:v>
                </c:pt>
                <c:pt idx="2665">
                  <c:v>4.0971029999999997</c:v>
                </c:pt>
                <c:pt idx="2666">
                  <c:v>3.6699250000000001</c:v>
                </c:pt>
                <c:pt idx="2667">
                  <c:v>4.049518</c:v>
                </c:pt>
                <c:pt idx="2668">
                  <c:v>4.0712679999999999</c:v>
                </c:pt>
                <c:pt idx="2669">
                  <c:v>4.5717720000000002</c:v>
                </c:pt>
                <c:pt idx="2670">
                  <c:v>4.2107190000000001</c:v>
                </c:pt>
                <c:pt idx="2671">
                  <c:v>4.3084519999999999</c:v>
                </c:pt>
                <c:pt idx="2672">
                  <c:v>4.3190670000000004</c:v>
                </c:pt>
                <c:pt idx="2673">
                  <c:v>4.119453</c:v>
                </c:pt>
                <c:pt idx="2674">
                  <c:v>4.2758240000000001</c:v>
                </c:pt>
                <c:pt idx="2675">
                  <c:v>4.7752249999999998</c:v>
                </c:pt>
                <c:pt idx="2676">
                  <c:v>4.0934359999999996</c:v>
                </c:pt>
                <c:pt idx="2677">
                  <c:v>4.3601299999999998</c:v>
                </c:pt>
                <c:pt idx="2678">
                  <c:v>4.0041929999999999</c:v>
                </c:pt>
                <c:pt idx="2679">
                  <c:v>4.5315200000000004</c:v>
                </c:pt>
                <c:pt idx="2680">
                  <c:v>4.4132220000000002</c:v>
                </c:pt>
                <c:pt idx="2681">
                  <c:v>3.48712</c:v>
                </c:pt>
                <c:pt idx="2682">
                  <c:v>3.7728950000000001</c:v>
                </c:pt>
                <c:pt idx="2683">
                  <c:v>4.1688780000000003</c:v>
                </c:pt>
                <c:pt idx="2684">
                  <c:v>4.2225679999999999</c:v>
                </c:pt>
                <c:pt idx="2685">
                  <c:v>4.1554679999999999</c:v>
                </c:pt>
                <c:pt idx="2686">
                  <c:v>3.9047499999999999</c:v>
                </c:pt>
                <c:pt idx="2687">
                  <c:v>3.955012</c:v>
                </c:pt>
                <c:pt idx="2688">
                  <c:v>4.3948229999999997</c:v>
                </c:pt>
                <c:pt idx="2689">
                  <c:v>4.1144420000000004</c:v>
                </c:pt>
                <c:pt idx="2690">
                  <c:v>4.7896039999999998</c:v>
                </c:pt>
                <c:pt idx="2691">
                  <c:v>4.5112399999999999</c:v>
                </c:pt>
                <c:pt idx="2692">
                  <c:v>4.2751400000000004</c:v>
                </c:pt>
                <c:pt idx="2693">
                  <c:v>3.760786</c:v>
                </c:pt>
                <c:pt idx="2694">
                  <c:v>3.8420390000000002</c:v>
                </c:pt>
                <c:pt idx="2695">
                  <c:v>4.2011690000000002</c:v>
                </c:pt>
                <c:pt idx="2696">
                  <c:v>4.4766000000000004</c:v>
                </c:pt>
                <c:pt idx="2697">
                  <c:v>5.0150680000000003</c:v>
                </c:pt>
                <c:pt idx="2698">
                  <c:v>5.9136569999999997</c:v>
                </c:pt>
                <c:pt idx="2699">
                  <c:v>5.0951969999999998</c:v>
                </c:pt>
                <c:pt idx="2700">
                  <c:v>5.1732889999999996</c:v>
                </c:pt>
                <c:pt idx="2701">
                  <c:v>4.4847070000000002</c:v>
                </c:pt>
                <c:pt idx="2702">
                  <c:v>4.1138380000000003</c:v>
                </c:pt>
                <c:pt idx="2703">
                  <c:v>3.8389449999999998</c:v>
                </c:pt>
                <c:pt idx="2704">
                  <c:v>4.1186210000000001</c:v>
                </c:pt>
                <c:pt idx="2705">
                  <c:v>3.8663530000000002</c:v>
                </c:pt>
                <c:pt idx="2706">
                  <c:v>4.0732189999999999</c:v>
                </c:pt>
                <c:pt idx="2707">
                  <c:v>4.1726190000000001</c:v>
                </c:pt>
                <c:pt idx="2708">
                  <c:v>4.0899960000000002</c:v>
                </c:pt>
                <c:pt idx="2709">
                  <c:v>3.9143029999999999</c:v>
                </c:pt>
                <c:pt idx="2710">
                  <c:v>4.1469009999999997</c:v>
                </c:pt>
                <c:pt idx="2711">
                  <c:v>4.3460970000000003</c:v>
                </c:pt>
                <c:pt idx="2712">
                  <c:v>3.928868</c:v>
                </c:pt>
                <c:pt idx="2713">
                  <c:v>4.1661270000000004</c:v>
                </c:pt>
                <c:pt idx="2714">
                  <c:v>4.0512930000000003</c:v>
                </c:pt>
                <c:pt idx="2715">
                  <c:v>4.0760209999999999</c:v>
                </c:pt>
                <c:pt idx="2716">
                  <c:v>4.2163709999999996</c:v>
                </c:pt>
                <c:pt idx="2717">
                  <c:v>4.5163960000000003</c:v>
                </c:pt>
                <c:pt idx="2718">
                  <c:v>3.9589479999999999</c:v>
                </c:pt>
                <c:pt idx="2719">
                  <c:v>3.985287</c:v>
                </c:pt>
                <c:pt idx="2720">
                  <c:v>3.720065</c:v>
                </c:pt>
                <c:pt idx="2721">
                  <c:v>3.4528249999999998</c:v>
                </c:pt>
                <c:pt idx="2722">
                  <c:v>3.7769870000000001</c:v>
                </c:pt>
                <c:pt idx="2723">
                  <c:v>3.8867189999999998</c:v>
                </c:pt>
                <c:pt idx="2724">
                  <c:v>3.8484919999999998</c:v>
                </c:pt>
                <c:pt idx="2725">
                  <c:v>4.3294449999999998</c:v>
                </c:pt>
                <c:pt idx="2726">
                  <c:v>4.2788009999999996</c:v>
                </c:pt>
                <c:pt idx="2727">
                  <c:v>4.2261699999999998</c:v>
                </c:pt>
                <c:pt idx="2728">
                  <c:v>3.6202420000000002</c:v>
                </c:pt>
                <c:pt idx="2729">
                  <c:v>3.6489569999999998</c:v>
                </c:pt>
                <c:pt idx="2730">
                  <c:v>3.6486869999999998</c:v>
                </c:pt>
                <c:pt idx="2731">
                  <c:v>3.515965</c:v>
                </c:pt>
                <c:pt idx="2732">
                  <c:v>4.1960860000000002</c:v>
                </c:pt>
                <c:pt idx="2733">
                  <c:v>5.6182590000000001</c:v>
                </c:pt>
                <c:pt idx="2734">
                  <c:v>3.823213</c:v>
                </c:pt>
                <c:pt idx="2735">
                  <c:v>3.6350880000000001</c:v>
                </c:pt>
                <c:pt idx="2736">
                  <c:v>4.0249560000000004</c:v>
                </c:pt>
                <c:pt idx="2737">
                  <c:v>3.9801730000000002</c:v>
                </c:pt>
                <c:pt idx="2738">
                  <c:v>4.0683870000000004</c:v>
                </c:pt>
                <c:pt idx="2739">
                  <c:v>3.9751089999999998</c:v>
                </c:pt>
                <c:pt idx="2740">
                  <c:v>4.0547529999999998</c:v>
                </c:pt>
                <c:pt idx="2741">
                  <c:v>4.1170929999999997</c:v>
                </c:pt>
                <c:pt idx="2742">
                  <c:v>3.5811730000000002</c:v>
                </c:pt>
                <c:pt idx="2743">
                  <c:v>3.9088349999999998</c:v>
                </c:pt>
                <c:pt idx="2744">
                  <c:v>4.1683770000000004</c:v>
                </c:pt>
                <c:pt idx="2745">
                  <c:v>4.2109860000000001</c:v>
                </c:pt>
                <c:pt idx="2746">
                  <c:v>4.3391549999999999</c:v>
                </c:pt>
                <c:pt idx="2747">
                  <c:v>3.956483</c:v>
                </c:pt>
                <c:pt idx="2748">
                  <c:v>4.2796810000000001</c:v>
                </c:pt>
                <c:pt idx="2749">
                  <c:v>4.5228279999999996</c:v>
                </c:pt>
                <c:pt idx="2750">
                  <c:v>4.6828729999999998</c:v>
                </c:pt>
                <c:pt idx="2751">
                  <c:v>4.2774939999999999</c:v>
                </c:pt>
                <c:pt idx="2752">
                  <c:v>4.5583049999999998</c:v>
                </c:pt>
                <c:pt idx="2753">
                  <c:v>4.6186579999999999</c:v>
                </c:pt>
                <c:pt idx="2754">
                  <c:v>4.5165259999999998</c:v>
                </c:pt>
                <c:pt idx="2755">
                  <c:v>4.7715740000000002</c:v>
                </c:pt>
                <c:pt idx="2756">
                  <c:v>3.9784419999999998</c:v>
                </c:pt>
                <c:pt idx="2757">
                  <c:v>4.4383429999999997</c:v>
                </c:pt>
                <c:pt idx="2758">
                  <c:v>4.1102860000000003</c:v>
                </c:pt>
                <c:pt idx="2759">
                  <c:v>3.9952619999999999</c:v>
                </c:pt>
                <c:pt idx="2760">
                  <c:v>3.917316</c:v>
                </c:pt>
                <c:pt idx="2761">
                  <c:v>3.922342</c:v>
                </c:pt>
                <c:pt idx="2762">
                  <c:v>4.7500119999999999</c:v>
                </c:pt>
                <c:pt idx="2763">
                  <c:v>4.5093810000000003</c:v>
                </c:pt>
                <c:pt idx="2764">
                  <c:v>3.9660449999999998</c:v>
                </c:pt>
                <c:pt idx="2765">
                  <c:v>3.658684</c:v>
                </c:pt>
                <c:pt idx="2766">
                  <c:v>3.9073000000000002</c:v>
                </c:pt>
                <c:pt idx="2767">
                  <c:v>4.2646920000000001</c:v>
                </c:pt>
                <c:pt idx="2768">
                  <c:v>4.5913329999999997</c:v>
                </c:pt>
                <c:pt idx="2769">
                  <c:v>3.8582489999999998</c:v>
                </c:pt>
                <c:pt idx="2770">
                  <c:v>5.3551789999999997</c:v>
                </c:pt>
                <c:pt idx="2771">
                  <c:v>4.9658119999999997</c:v>
                </c:pt>
                <c:pt idx="2772">
                  <c:v>3.8226260000000001</c:v>
                </c:pt>
                <c:pt idx="2773">
                  <c:v>4.0136269999999996</c:v>
                </c:pt>
                <c:pt idx="2774">
                  <c:v>4.0092150000000002</c:v>
                </c:pt>
                <c:pt idx="2775">
                  <c:v>3.9823759999999999</c:v>
                </c:pt>
                <c:pt idx="2776">
                  <c:v>3.6409910000000001</c:v>
                </c:pt>
                <c:pt idx="2777">
                  <c:v>4.5181829999999996</c:v>
                </c:pt>
                <c:pt idx="2778">
                  <c:v>4.1673260000000001</c:v>
                </c:pt>
                <c:pt idx="2779">
                  <c:v>3.7325680000000001</c:v>
                </c:pt>
                <c:pt idx="2780">
                  <c:v>3.0289809999999999</c:v>
                </c:pt>
                <c:pt idx="2781">
                  <c:v>4.4619629999999999</c:v>
                </c:pt>
                <c:pt idx="2782">
                  <c:v>4.2969039999999996</c:v>
                </c:pt>
                <c:pt idx="2783">
                  <c:v>3.4034849999999999</c:v>
                </c:pt>
                <c:pt idx="2784">
                  <c:v>3.6084290000000001</c:v>
                </c:pt>
                <c:pt idx="2785">
                  <c:v>3.4836839999999998</c:v>
                </c:pt>
                <c:pt idx="2786">
                  <c:v>3.6889460000000001</c:v>
                </c:pt>
                <c:pt idx="2787">
                  <c:v>3.6832590000000001</c:v>
                </c:pt>
                <c:pt idx="2788">
                  <c:v>3.8305199999999999</c:v>
                </c:pt>
                <c:pt idx="2789">
                  <c:v>3.980645</c:v>
                </c:pt>
                <c:pt idx="2790">
                  <c:v>4.6422420000000004</c:v>
                </c:pt>
                <c:pt idx="2791">
                  <c:v>5.853129</c:v>
                </c:pt>
                <c:pt idx="2792">
                  <c:v>3.832808</c:v>
                </c:pt>
                <c:pt idx="2793">
                  <c:v>4.5215990000000001</c:v>
                </c:pt>
                <c:pt idx="2794">
                  <c:v>3.9505569999999999</c:v>
                </c:pt>
                <c:pt idx="2795">
                  <c:v>3.906326</c:v>
                </c:pt>
                <c:pt idx="2796">
                  <c:v>4.2970290000000002</c:v>
                </c:pt>
                <c:pt idx="2797">
                  <c:v>5.1133870000000003</c:v>
                </c:pt>
                <c:pt idx="2798">
                  <c:v>3.51572</c:v>
                </c:pt>
                <c:pt idx="2799">
                  <c:v>3.8507199999999999</c:v>
                </c:pt>
                <c:pt idx="2800">
                  <c:v>3.8275380000000001</c:v>
                </c:pt>
                <c:pt idx="2801">
                  <c:v>3.6373259999999998</c:v>
                </c:pt>
                <c:pt idx="2802">
                  <c:v>3.859213</c:v>
                </c:pt>
                <c:pt idx="2803">
                  <c:v>4.147837</c:v>
                </c:pt>
                <c:pt idx="2804">
                  <c:v>3.5038</c:v>
                </c:pt>
                <c:pt idx="2805">
                  <c:v>3.9391799999999999</c:v>
                </c:pt>
                <c:pt idx="2806">
                  <c:v>3.9006989999999999</c:v>
                </c:pt>
                <c:pt idx="2807">
                  <c:v>3.5623490000000002</c:v>
                </c:pt>
                <c:pt idx="2808">
                  <c:v>4.3398960000000004</c:v>
                </c:pt>
                <c:pt idx="2809">
                  <c:v>3.7605420000000001</c:v>
                </c:pt>
                <c:pt idx="2810">
                  <c:v>3.477776</c:v>
                </c:pt>
                <c:pt idx="2811">
                  <c:v>3.6461809999999999</c:v>
                </c:pt>
                <c:pt idx="2812">
                  <c:v>4.0291490000000003</c:v>
                </c:pt>
                <c:pt idx="2813">
                  <c:v>4.0547120000000003</c:v>
                </c:pt>
                <c:pt idx="2814">
                  <c:v>4.4454380000000002</c:v>
                </c:pt>
                <c:pt idx="2815">
                  <c:v>3.5394350000000001</c:v>
                </c:pt>
                <c:pt idx="2816">
                  <c:v>4.1662670000000004</c:v>
                </c:pt>
                <c:pt idx="2817">
                  <c:v>4.0246639999999996</c:v>
                </c:pt>
                <c:pt idx="2818">
                  <c:v>3.5951040000000001</c:v>
                </c:pt>
                <c:pt idx="2819">
                  <c:v>3.720764</c:v>
                </c:pt>
                <c:pt idx="2820">
                  <c:v>4.0956270000000004</c:v>
                </c:pt>
                <c:pt idx="2821">
                  <c:v>4.4934700000000003</c:v>
                </c:pt>
                <c:pt idx="2822">
                  <c:v>4.2272740000000004</c:v>
                </c:pt>
                <c:pt idx="2823">
                  <c:v>4.1631210000000003</c:v>
                </c:pt>
                <c:pt idx="2824">
                  <c:v>4.2523299999999997</c:v>
                </c:pt>
                <c:pt idx="2825">
                  <c:v>4.4538039999999999</c:v>
                </c:pt>
                <c:pt idx="2826">
                  <c:v>3.8663319999999999</c:v>
                </c:pt>
                <c:pt idx="2827">
                  <c:v>4.3849140000000002</c:v>
                </c:pt>
                <c:pt idx="2828">
                  <c:v>4.0581670000000001</c:v>
                </c:pt>
                <c:pt idx="2829">
                  <c:v>5.15158</c:v>
                </c:pt>
                <c:pt idx="2830">
                  <c:v>4.5598049999999999</c:v>
                </c:pt>
                <c:pt idx="2831">
                  <c:v>4.0583619999999998</c:v>
                </c:pt>
                <c:pt idx="2832">
                  <c:v>4.8775890000000004</c:v>
                </c:pt>
                <c:pt idx="2833">
                  <c:v>3.9948589999999999</c:v>
                </c:pt>
                <c:pt idx="2834">
                  <c:v>4.3094510000000001</c:v>
                </c:pt>
                <c:pt idx="2835">
                  <c:v>4.307353</c:v>
                </c:pt>
                <c:pt idx="2836">
                  <c:v>3.9820489999999999</c:v>
                </c:pt>
                <c:pt idx="2837">
                  <c:v>4.0111059999999998</c:v>
                </c:pt>
                <c:pt idx="2838">
                  <c:v>4.2277620000000002</c:v>
                </c:pt>
                <c:pt idx="2839">
                  <c:v>3.8479049999999999</c:v>
                </c:pt>
                <c:pt idx="2840">
                  <c:v>4.1683089999999998</c:v>
                </c:pt>
                <c:pt idx="2841">
                  <c:v>4.6751420000000001</c:v>
                </c:pt>
                <c:pt idx="2842">
                  <c:v>4.3812610000000003</c:v>
                </c:pt>
                <c:pt idx="2843">
                  <c:v>4.4897640000000001</c:v>
                </c:pt>
                <c:pt idx="2844">
                  <c:v>3.9854319999999999</c:v>
                </c:pt>
                <c:pt idx="2845">
                  <c:v>4.23292</c:v>
                </c:pt>
                <c:pt idx="2846">
                  <c:v>4.6844049999999999</c:v>
                </c:pt>
                <c:pt idx="2847">
                  <c:v>3.8599939999999999</c:v>
                </c:pt>
                <c:pt idx="2848">
                  <c:v>3.6964579999999998</c:v>
                </c:pt>
                <c:pt idx="2849">
                  <c:v>4.0691569999999997</c:v>
                </c:pt>
                <c:pt idx="2850">
                  <c:v>4.7082179999999996</c:v>
                </c:pt>
                <c:pt idx="2851">
                  <c:v>3.9112529999999999</c:v>
                </c:pt>
                <c:pt idx="2852">
                  <c:v>3.756589</c:v>
                </c:pt>
                <c:pt idx="2853">
                  <c:v>4.2068060000000003</c:v>
                </c:pt>
                <c:pt idx="2854">
                  <c:v>4.1042180000000004</c:v>
                </c:pt>
                <c:pt idx="2855">
                  <c:v>4.4441470000000001</c:v>
                </c:pt>
                <c:pt idx="2856">
                  <c:v>4.2239599999999999</c:v>
                </c:pt>
                <c:pt idx="2857">
                  <c:v>4.3761989999999997</c:v>
                </c:pt>
                <c:pt idx="2858">
                  <c:v>4.4793440000000002</c:v>
                </c:pt>
                <c:pt idx="2859">
                  <c:v>4.0749820000000003</c:v>
                </c:pt>
                <c:pt idx="2860">
                  <c:v>4.5681989999999999</c:v>
                </c:pt>
                <c:pt idx="2861">
                  <c:v>3.6993770000000001</c:v>
                </c:pt>
                <c:pt idx="2862">
                  <c:v>4.0452180000000002</c:v>
                </c:pt>
                <c:pt idx="2863">
                  <c:v>4.6963309999999998</c:v>
                </c:pt>
                <c:pt idx="2864">
                  <c:v>4.31358</c:v>
                </c:pt>
                <c:pt idx="2865">
                  <c:v>4.4571019999999999</c:v>
                </c:pt>
                <c:pt idx="2866">
                  <c:v>4.7087640000000004</c:v>
                </c:pt>
                <c:pt idx="2867">
                  <c:v>3.8527770000000001</c:v>
                </c:pt>
                <c:pt idx="2868">
                  <c:v>3.9250690000000001</c:v>
                </c:pt>
                <c:pt idx="2869">
                  <c:v>4.1018670000000004</c:v>
                </c:pt>
                <c:pt idx="2870">
                  <c:v>4.151389</c:v>
                </c:pt>
                <c:pt idx="2871">
                  <c:v>4.1749520000000002</c:v>
                </c:pt>
                <c:pt idx="2872">
                  <c:v>4.2483259999999996</c:v>
                </c:pt>
                <c:pt idx="2873">
                  <c:v>4.3899280000000003</c:v>
                </c:pt>
                <c:pt idx="2874">
                  <c:v>3.647707</c:v>
                </c:pt>
                <c:pt idx="2875">
                  <c:v>3.7443200000000001</c:v>
                </c:pt>
                <c:pt idx="2876">
                  <c:v>3.9636710000000002</c:v>
                </c:pt>
                <c:pt idx="2877">
                  <c:v>4.034459</c:v>
                </c:pt>
                <c:pt idx="2878">
                  <c:v>4.5508839999999999</c:v>
                </c:pt>
                <c:pt idx="2879">
                  <c:v>4.2247409999999999</c:v>
                </c:pt>
                <c:pt idx="2880">
                  <c:v>4.6994999999999996</c:v>
                </c:pt>
                <c:pt idx="2881">
                  <c:v>4.3531839999999997</c:v>
                </c:pt>
                <c:pt idx="2882">
                  <c:v>5.0708070000000003</c:v>
                </c:pt>
                <c:pt idx="2883">
                  <c:v>3.6072630000000001</c:v>
                </c:pt>
                <c:pt idx="2884">
                  <c:v>4.0184420000000003</c:v>
                </c:pt>
                <c:pt idx="2885">
                  <c:v>4.810899</c:v>
                </c:pt>
                <c:pt idx="2886">
                  <c:v>4.2556089999999998</c:v>
                </c:pt>
                <c:pt idx="2887">
                  <c:v>3.4652319999999999</c:v>
                </c:pt>
                <c:pt idx="2888">
                  <c:v>4.5682510000000001</c:v>
                </c:pt>
                <c:pt idx="2889">
                  <c:v>6.0392429999999999</c:v>
                </c:pt>
                <c:pt idx="2890">
                  <c:v>4.981166</c:v>
                </c:pt>
                <c:pt idx="2891">
                  <c:v>5.3400509999999999</c:v>
                </c:pt>
                <c:pt idx="2892">
                  <c:v>4.9610709999999996</c:v>
                </c:pt>
                <c:pt idx="2893">
                  <c:v>5.0161009999999999</c:v>
                </c:pt>
                <c:pt idx="2894">
                  <c:v>3.8955109999999999</c:v>
                </c:pt>
                <c:pt idx="2895">
                  <c:v>2.956051</c:v>
                </c:pt>
                <c:pt idx="2896">
                  <c:v>2.999959</c:v>
                </c:pt>
                <c:pt idx="2897">
                  <c:v>3.507889</c:v>
                </c:pt>
                <c:pt idx="2898">
                  <c:v>3.3070870000000001</c:v>
                </c:pt>
                <c:pt idx="2899">
                  <c:v>4.5186489999999999</c:v>
                </c:pt>
                <c:pt idx="2900">
                  <c:v>3.9696129999999998</c:v>
                </c:pt>
                <c:pt idx="2901">
                  <c:v>4.0994849999999996</c:v>
                </c:pt>
                <c:pt idx="2902">
                  <c:v>4.9943809999999997</c:v>
                </c:pt>
                <c:pt idx="2903">
                  <c:v>4.3444180000000001</c:v>
                </c:pt>
                <c:pt idx="2904">
                  <c:v>4.2219709999999999</c:v>
                </c:pt>
                <c:pt idx="2905">
                  <c:v>4.034503</c:v>
                </c:pt>
                <c:pt idx="2906">
                  <c:v>4.5443280000000001</c:v>
                </c:pt>
                <c:pt idx="2907">
                  <c:v>3.9645649999999999</c:v>
                </c:pt>
                <c:pt idx="2908">
                  <c:v>4.3109469999999996</c:v>
                </c:pt>
                <c:pt idx="2909">
                  <c:v>5.1543999999999999</c:v>
                </c:pt>
                <c:pt idx="2910">
                  <c:v>6.8213710000000001</c:v>
                </c:pt>
                <c:pt idx="2911">
                  <c:v>7.1012750000000002</c:v>
                </c:pt>
                <c:pt idx="2912">
                  <c:v>6.2596179999999997</c:v>
                </c:pt>
                <c:pt idx="2913">
                  <c:v>7.8578150000000004</c:v>
                </c:pt>
                <c:pt idx="2914">
                  <c:v>7.0097449999999997</c:v>
                </c:pt>
                <c:pt idx="2915">
                  <c:v>5.3198150000000002</c:v>
                </c:pt>
                <c:pt idx="2916">
                  <c:v>5.9976469999999997</c:v>
                </c:pt>
                <c:pt idx="2917">
                  <c:v>6.3251860000000004</c:v>
                </c:pt>
                <c:pt idx="2918">
                  <c:v>6.4490449999999999</c:v>
                </c:pt>
                <c:pt idx="2919">
                  <c:v>6.9353160000000003</c:v>
                </c:pt>
                <c:pt idx="2920">
                  <c:v>6.0396780000000003</c:v>
                </c:pt>
                <c:pt idx="2921">
                  <c:v>6.1253359999999999</c:v>
                </c:pt>
                <c:pt idx="2922">
                  <c:v>5.7710049999999997</c:v>
                </c:pt>
                <c:pt idx="2923">
                  <c:v>5.7557830000000001</c:v>
                </c:pt>
                <c:pt idx="2924">
                  <c:v>5.831423</c:v>
                </c:pt>
                <c:pt idx="2925">
                  <c:v>6.0280110000000002</c:v>
                </c:pt>
                <c:pt idx="2926">
                  <c:v>4.7772160000000001</c:v>
                </c:pt>
                <c:pt idx="2927">
                  <c:v>6.049855</c:v>
                </c:pt>
                <c:pt idx="2928">
                  <c:v>5.9406889999999999</c:v>
                </c:pt>
                <c:pt idx="2929">
                  <c:v>6.255986</c:v>
                </c:pt>
                <c:pt idx="2930">
                  <c:v>6.0916119999999996</c:v>
                </c:pt>
                <c:pt idx="2931">
                  <c:v>5.6935729999999998</c:v>
                </c:pt>
                <c:pt idx="2932">
                  <c:v>6.255744</c:v>
                </c:pt>
                <c:pt idx="2933">
                  <c:v>6.3597020000000004</c:v>
                </c:pt>
                <c:pt idx="2934">
                  <c:v>5.8781119999999998</c:v>
                </c:pt>
                <c:pt idx="2935">
                  <c:v>5.6025299999999998</c:v>
                </c:pt>
                <c:pt idx="2936">
                  <c:v>5.7935679999999996</c:v>
                </c:pt>
                <c:pt idx="2937">
                  <c:v>6.3834879999999998</c:v>
                </c:pt>
                <c:pt idx="2938">
                  <c:v>5.7824200000000001</c:v>
                </c:pt>
                <c:pt idx="2939">
                  <c:v>5.7429059999999996</c:v>
                </c:pt>
                <c:pt idx="2940">
                  <c:v>4.3407650000000002</c:v>
                </c:pt>
                <c:pt idx="2941">
                  <c:v>5.5933270000000004</c:v>
                </c:pt>
                <c:pt idx="2942">
                  <c:v>5.9997660000000002</c:v>
                </c:pt>
                <c:pt idx="2943">
                  <c:v>4.8848770000000004</c:v>
                </c:pt>
                <c:pt idx="2944">
                  <c:v>6.2689529999999998</c:v>
                </c:pt>
                <c:pt idx="2945">
                  <c:v>6.2246790000000001</c:v>
                </c:pt>
                <c:pt idx="2946">
                  <c:v>6.04427</c:v>
                </c:pt>
                <c:pt idx="2947">
                  <c:v>6.1947970000000003</c:v>
                </c:pt>
                <c:pt idx="2948">
                  <c:v>6.7458809999999998</c:v>
                </c:pt>
                <c:pt idx="2949">
                  <c:v>6.5093740000000002</c:v>
                </c:pt>
                <c:pt idx="2950">
                  <c:v>5.804691</c:v>
                </c:pt>
                <c:pt idx="2951">
                  <c:v>6.2107650000000003</c:v>
                </c:pt>
                <c:pt idx="2952">
                  <c:v>6.8389850000000001</c:v>
                </c:pt>
                <c:pt idx="2953">
                  <c:v>6.2142400000000002</c:v>
                </c:pt>
                <c:pt idx="2954">
                  <c:v>6.9199760000000001</c:v>
                </c:pt>
                <c:pt idx="2955">
                  <c:v>6.1107490000000002</c:v>
                </c:pt>
                <c:pt idx="2956">
                  <c:v>6.0795409999999999</c:v>
                </c:pt>
                <c:pt idx="2957">
                  <c:v>5.8951630000000002</c:v>
                </c:pt>
                <c:pt idx="2958">
                  <c:v>6.121931</c:v>
                </c:pt>
                <c:pt idx="2959">
                  <c:v>6.2194310000000002</c:v>
                </c:pt>
                <c:pt idx="2960">
                  <c:v>5.4915539999999998</c:v>
                </c:pt>
                <c:pt idx="2961">
                  <c:v>3.5438450000000001</c:v>
                </c:pt>
                <c:pt idx="2962">
                  <c:v>3.7397930000000001</c:v>
                </c:pt>
                <c:pt idx="2963">
                  <c:v>4.4100169999999999</c:v>
                </c:pt>
                <c:pt idx="2964">
                  <c:v>3.7233649999999998</c:v>
                </c:pt>
                <c:pt idx="2965">
                  <c:v>4.1187319999999996</c:v>
                </c:pt>
                <c:pt idx="2966">
                  <c:v>4.0449679999999999</c:v>
                </c:pt>
                <c:pt idx="2967">
                  <c:v>4.116212</c:v>
                </c:pt>
                <c:pt idx="2968">
                  <c:v>3.7498719999999999</c:v>
                </c:pt>
                <c:pt idx="2969">
                  <c:v>3.8190569999999999</c:v>
                </c:pt>
                <c:pt idx="2970">
                  <c:v>4.0239010000000004</c:v>
                </c:pt>
                <c:pt idx="2971">
                  <c:v>3.961182</c:v>
                </c:pt>
                <c:pt idx="2972">
                  <c:v>3.4032710000000002</c:v>
                </c:pt>
                <c:pt idx="2973">
                  <c:v>3.5221960000000001</c:v>
                </c:pt>
                <c:pt idx="2974">
                  <c:v>5.5524769999999997</c:v>
                </c:pt>
                <c:pt idx="2975">
                  <c:v>3.780602</c:v>
                </c:pt>
                <c:pt idx="2976">
                  <c:v>4.2852220000000001</c:v>
                </c:pt>
                <c:pt idx="2977">
                  <c:v>3.77502</c:v>
                </c:pt>
                <c:pt idx="2978">
                  <c:v>4.4462429999999999</c:v>
                </c:pt>
                <c:pt idx="2979">
                  <c:v>3.7770380000000001</c:v>
                </c:pt>
                <c:pt idx="2980">
                  <c:v>3.9852310000000002</c:v>
                </c:pt>
                <c:pt idx="2981">
                  <c:v>4.225104</c:v>
                </c:pt>
                <c:pt idx="2982">
                  <c:v>3.7715260000000002</c:v>
                </c:pt>
                <c:pt idx="2983">
                  <c:v>3.6471589999999998</c:v>
                </c:pt>
                <c:pt idx="2984">
                  <c:v>3.6669299999999998</c:v>
                </c:pt>
                <c:pt idx="2985">
                  <c:v>4.0162610000000001</c:v>
                </c:pt>
                <c:pt idx="2986">
                  <c:v>3.7912170000000001</c:v>
                </c:pt>
                <c:pt idx="2987">
                  <c:v>3.865259</c:v>
                </c:pt>
                <c:pt idx="2988">
                  <c:v>4.0645210000000001</c:v>
                </c:pt>
                <c:pt idx="2989">
                  <c:v>4.1680390000000003</c:v>
                </c:pt>
                <c:pt idx="2990">
                  <c:v>3.5695399999999999</c:v>
                </c:pt>
                <c:pt idx="2991">
                  <c:v>3.9204300000000001</c:v>
                </c:pt>
                <c:pt idx="2992">
                  <c:v>4.1904789999999998</c:v>
                </c:pt>
                <c:pt idx="2993">
                  <c:v>3.989344</c:v>
                </c:pt>
                <c:pt idx="2994">
                  <c:v>4.0568580000000001</c:v>
                </c:pt>
                <c:pt idx="2995">
                  <c:v>4.0765969999999996</c:v>
                </c:pt>
                <c:pt idx="2996">
                  <c:v>3.7125080000000001</c:v>
                </c:pt>
                <c:pt idx="2997">
                  <c:v>5.9529300000000003</c:v>
                </c:pt>
                <c:pt idx="2998">
                  <c:v>6.4454440000000002</c:v>
                </c:pt>
                <c:pt idx="2999">
                  <c:v>6.1619650000000004</c:v>
                </c:pt>
                <c:pt idx="3000">
                  <c:v>6.042986</c:v>
                </c:pt>
                <c:pt idx="3001">
                  <c:v>5.9226330000000003</c:v>
                </c:pt>
                <c:pt idx="3002">
                  <c:v>6.4804769999999996</c:v>
                </c:pt>
                <c:pt idx="3003">
                  <c:v>6.0253899999999998</c:v>
                </c:pt>
                <c:pt idx="3004">
                  <c:v>6.7657040000000004</c:v>
                </c:pt>
                <c:pt idx="3005">
                  <c:v>6.711125</c:v>
                </c:pt>
                <c:pt idx="3006">
                  <c:v>6.2030909999999997</c:v>
                </c:pt>
                <c:pt idx="3007">
                  <c:v>5.0199860000000003</c:v>
                </c:pt>
                <c:pt idx="3008">
                  <c:v>5.6446290000000001</c:v>
                </c:pt>
                <c:pt idx="3009">
                  <c:v>6.0130840000000001</c:v>
                </c:pt>
                <c:pt idx="3010">
                  <c:v>6.1991310000000004</c:v>
                </c:pt>
                <c:pt idx="3011">
                  <c:v>6.3089899999999997</c:v>
                </c:pt>
                <c:pt idx="3012">
                  <c:v>6.4888899999999996</c:v>
                </c:pt>
                <c:pt idx="3013">
                  <c:v>5.412922</c:v>
                </c:pt>
                <c:pt idx="3014">
                  <c:v>6.3247470000000003</c:v>
                </c:pt>
                <c:pt idx="3015">
                  <c:v>6.0164840000000002</c:v>
                </c:pt>
                <c:pt idx="3016">
                  <c:v>6.0116269999999998</c:v>
                </c:pt>
                <c:pt idx="3017">
                  <c:v>6.393294</c:v>
                </c:pt>
                <c:pt idx="3018">
                  <c:v>6.4184029999999996</c:v>
                </c:pt>
                <c:pt idx="3019">
                  <c:v>6.0193310000000002</c:v>
                </c:pt>
                <c:pt idx="3020">
                  <c:v>5.983549</c:v>
                </c:pt>
                <c:pt idx="3021">
                  <c:v>5.7334779999999999</c:v>
                </c:pt>
                <c:pt idx="3022">
                  <c:v>5.5308719999999996</c:v>
                </c:pt>
                <c:pt idx="3023">
                  <c:v>5.7628209999999997</c:v>
                </c:pt>
                <c:pt idx="3024">
                  <c:v>5.9252580000000004</c:v>
                </c:pt>
                <c:pt idx="3025">
                  <c:v>6.5301070000000001</c:v>
                </c:pt>
                <c:pt idx="3026">
                  <c:v>4.540063</c:v>
                </c:pt>
                <c:pt idx="3027">
                  <c:v>6.2840059999999998</c:v>
                </c:pt>
                <c:pt idx="3028">
                  <c:v>6.1218279999999998</c:v>
                </c:pt>
                <c:pt idx="3029">
                  <c:v>5.976178</c:v>
                </c:pt>
                <c:pt idx="3030">
                  <c:v>6.009099</c:v>
                </c:pt>
                <c:pt idx="3031">
                  <c:v>5.6109210000000003</c:v>
                </c:pt>
                <c:pt idx="3032">
                  <c:v>5.7920980000000002</c:v>
                </c:pt>
                <c:pt idx="3033">
                  <c:v>6.1692359999999997</c:v>
                </c:pt>
                <c:pt idx="3034">
                  <c:v>7.3275329999999999</c:v>
                </c:pt>
                <c:pt idx="3035">
                  <c:v>4.6803780000000001</c:v>
                </c:pt>
                <c:pt idx="3036">
                  <c:v>3.8207559999999998</c:v>
                </c:pt>
                <c:pt idx="3037">
                  <c:v>4.3117530000000004</c:v>
                </c:pt>
                <c:pt idx="3038">
                  <c:v>3.9907759999999999</c:v>
                </c:pt>
                <c:pt idx="3039">
                  <c:v>4.3567109999999998</c:v>
                </c:pt>
                <c:pt idx="3040">
                  <c:v>4.57517</c:v>
                </c:pt>
                <c:pt idx="3041">
                  <c:v>3.9481649999999999</c:v>
                </c:pt>
                <c:pt idx="3042">
                  <c:v>3.638188</c:v>
                </c:pt>
                <c:pt idx="3043">
                  <c:v>4.247833</c:v>
                </c:pt>
                <c:pt idx="3044">
                  <c:v>3.7685300000000002</c:v>
                </c:pt>
                <c:pt idx="3045">
                  <c:v>4.2581829999999998</c:v>
                </c:pt>
                <c:pt idx="3046">
                  <c:v>4.7664479999999996</c:v>
                </c:pt>
                <c:pt idx="3047">
                  <c:v>4.4276590000000002</c:v>
                </c:pt>
                <c:pt idx="3048">
                  <c:v>3.8277209999999999</c:v>
                </c:pt>
                <c:pt idx="3049">
                  <c:v>3.6372179999999998</c:v>
                </c:pt>
                <c:pt idx="3050">
                  <c:v>5.3145049999999996</c:v>
                </c:pt>
                <c:pt idx="3051">
                  <c:v>4.3340490000000003</c:v>
                </c:pt>
                <c:pt idx="3052">
                  <c:v>3.990027</c:v>
                </c:pt>
                <c:pt idx="3053">
                  <c:v>4.4076740000000001</c:v>
                </c:pt>
                <c:pt idx="3054">
                  <c:v>4.4442029999999999</c:v>
                </c:pt>
                <c:pt idx="3055">
                  <c:v>3.4690310000000002</c:v>
                </c:pt>
                <c:pt idx="3056">
                  <c:v>3.920566</c:v>
                </c:pt>
                <c:pt idx="3057">
                  <c:v>3.7168060000000001</c:v>
                </c:pt>
                <c:pt idx="3058">
                  <c:v>5.0311130000000004</c:v>
                </c:pt>
                <c:pt idx="3059">
                  <c:v>4.1993349999999996</c:v>
                </c:pt>
                <c:pt idx="3060">
                  <c:v>4.2162069999999998</c:v>
                </c:pt>
                <c:pt idx="3061">
                  <c:v>3.8332790000000001</c:v>
                </c:pt>
                <c:pt idx="3062">
                  <c:v>3.727652</c:v>
                </c:pt>
                <c:pt idx="3063">
                  <c:v>3.6975259999999999</c:v>
                </c:pt>
                <c:pt idx="3064">
                  <c:v>4.0128979999999999</c:v>
                </c:pt>
                <c:pt idx="3065">
                  <c:v>4.1447750000000001</c:v>
                </c:pt>
                <c:pt idx="3066">
                  <c:v>3.6750799999999999</c:v>
                </c:pt>
                <c:pt idx="3067">
                  <c:v>4.096444</c:v>
                </c:pt>
                <c:pt idx="3068">
                  <c:v>4.1188260000000003</c:v>
                </c:pt>
                <c:pt idx="3069">
                  <c:v>5.623443</c:v>
                </c:pt>
                <c:pt idx="3070">
                  <c:v>4.0725369999999996</c:v>
                </c:pt>
                <c:pt idx="3071">
                  <c:v>4.4260109999999999</c:v>
                </c:pt>
                <c:pt idx="3072">
                  <c:v>4.2288610000000002</c:v>
                </c:pt>
                <c:pt idx="3073">
                  <c:v>4.3384910000000003</c:v>
                </c:pt>
                <c:pt idx="3074">
                  <c:v>3.793685</c:v>
                </c:pt>
                <c:pt idx="3075">
                  <c:v>3.6517189999999999</c:v>
                </c:pt>
                <c:pt idx="3076">
                  <c:v>4.3047870000000001</c:v>
                </c:pt>
                <c:pt idx="3077">
                  <c:v>3.8848729999999998</c:v>
                </c:pt>
                <c:pt idx="3078">
                  <c:v>4.3024570000000004</c:v>
                </c:pt>
                <c:pt idx="3079">
                  <c:v>3.7953869999999998</c:v>
                </c:pt>
                <c:pt idx="3080">
                  <c:v>3.2123910000000002</c:v>
                </c:pt>
                <c:pt idx="3081">
                  <c:v>3.9806550000000001</c:v>
                </c:pt>
                <c:pt idx="3082">
                  <c:v>2.9047830000000001</c:v>
                </c:pt>
                <c:pt idx="3083">
                  <c:v>4.4972519999999996</c:v>
                </c:pt>
                <c:pt idx="3084">
                  <c:v>4.3625059999999998</c:v>
                </c:pt>
                <c:pt idx="3085">
                  <c:v>4.1376210000000002</c:v>
                </c:pt>
                <c:pt idx="3086">
                  <c:v>4.7776319999999997</c:v>
                </c:pt>
                <c:pt idx="3087">
                  <c:v>3.6137269999999999</c:v>
                </c:pt>
                <c:pt idx="3088">
                  <c:v>3.5633629999999998</c:v>
                </c:pt>
                <c:pt idx="3089">
                  <c:v>4.2148320000000004</c:v>
                </c:pt>
                <c:pt idx="3090">
                  <c:v>3.853332</c:v>
                </c:pt>
                <c:pt idx="3091">
                  <c:v>4.3471399999999996</c:v>
                </c:pt>
                <c:pt idx="3092">
                  <c:v>4.1003239999999996</c:v>
                </c:pt>
                <c:pt idx="3093">
                  <c:v>4.7004799999999998</c:v>
                </c:pt>
                <c:pt idx="3094">
                  <c:v>5.4392160000000001</c:v>
                </c:pt>
                <c:pt idx="3095">
                  <c:v>5.8602319999999999</c:v>
                </c:pt>
                <c:pt idx="3096">
                  <c:v>5.3792869999999997</c:v>
                </c:pt>
                <c:pt idx="3097">
                  <c:v>5.1127609999999999</c:v>
                </c:pt>
                <c:pt idx="3098">
                  <c:v>5.2408599999999996</c:v>
                </c:pt>
                <c:pt idx="3099">
                  <c:v>3.559132</c:v>
                </c:pt>
                <c:pt idx="3100">
                  <c:v>3.9703270000000002</c:v>
                </c:pt>
                <c:pt idx="3101">
                  <c:v>4.536753</c:v>
                </c:pt>
                <c:pt idx="3102">
                  <c:v>4.6393279999999999</c:v>
                </c:pt>
                <c:pt idx="3103">
                  <c:v>4.2679330000000002</c:v>
                </c:pt>
                <c:pt idx="3104">
                  <c:v>6.8609920000000004</c:v>
                </c:pt>
                <c:pt idx="3105">
                  <c:v>5.9439710000000003</c:v>
                </c:pt>
                <c:pt idx="3106">
                  <c:v>6.9568079999999997</c:v>
                </c:pt>
                <c:pt idx="3107">
                  <c:v>5.3911680000000004</c:v>
                </c:pt>
                <c:pt idx="3108">
                  <c:v>6.169797</c:v>
                </c:pt>
                <c:pt idx="3109">
                  <c:v>6.0851040000000003</c:v>
                </c:pt>
                <c:pt idx="3110">
                  <c:v>6.7209199999999996</c:v>
                </c:pt>
                <c:pt idx="3111">
                  <c:v>5.202807</c:v>
                </c:pt>
                <c:pt idx="3112">
                  <c:v>6.3698509999999997</c:v>
                </c:pt>
                <c:pt idx="3113">
                  <c:v>7.038716</c:v>
                </c:pt>
                <c:pt idx="3114">
                  <c:v>5.2714679999999996</c:v>
                </c:pt>
                <c:pt idx="3115">
                  <c:v>6.4996210000000003</c:v>
                </c:pt>
                <c:pt idx="3116">
                  <c:v>5.7631129999999997</c:v>
                </c:pt>
                <c:pt idx="3117">
                  <c:v>5.3946750000000003</c:v>
                </c:pt>
                <c:pt idx="3118">
                  <c:v>5.2498469999999999</c:v>
                </c:pt>
                <c:pt idx="3119">
                  <c:v>6.515892</c:v>
                </c:pt>
                <c:pt idx="3120">
                  <c:v>6.2222799999999996</c:v>
                </c:pt>
                <c:pt idx="3121">
                  <c:v>5.2235319999999996</c:v>
                </c:pt>
                <c:pt idx="3122">
                  <c:v>5.6617240000000004</c:v>
                </c:pt>
                <c:pt idx="3123">
                  <c:v>5.7028699999999999</c:v>
                </c:pt>
                <c:pt idx="3124">
                  <c:v>5.7916069999999999</c:v>
                </c:pt>
                <c:pt idx="3125">
                  <c:v>6.6968909999999999</c:v>
                </c:pt>
                <c:pt idx="3126">
                  <c:v>5.9369170000000002</c:v>
                </c:pt>
                <c:pt idx="3127">
                  <c:v>6.6855570000000002</c:v>
                </c:pt>
                <c:pt idx="3128">
                  <c:v>6.5291800000000002</c:v>
                </c:pt>
                <c:pt idx="3129">
                  <c:v>6.6783520000000003</c:v>
                </c:pt>
                <c:pt idx="3130">
                  <c:v>7.0478699999999996</c:v>
                </c:pt>
                <c:pt idx="3131">
                  <c:v>6.1577010000000003</c:v>
                </c:pt>
                <c:pt idx="3132">
                  <c:v>6.3236980000000003</c:v>
                </c:pt>
                <c:pt idx="3133">
                  <c:v>6.7209950000000003</c:v>
                </c:pt>
                <c:pt idx="3134">
                  <c:v>6.5899200000000002</c:v>
                </c:pt>
                <c:pt idx="3135">
                  <c:v>6.5595249999999998</c:v>
                </c:pt>
                <c:pt idx="3136">
                  <c:v>6.8494659999999996</c:v>
                </c:pt>
                <c:pt idx="3137">
                  <c:v>6.4389289999999999</c:v>
                </c:pt>
                <c:pt idx="3138">
                  <c:v>5.9615479999999996</c:v>
                </c:pt>
                <c:pt idx="3139">
                  <c:v>6.8365999999999998</c:v>
                </c:pt>
                <c:pt idx="3140">
                  <c:v>4.7153219999999996</c:v>
                </c:pt>
                <c:pt idx="3141">
                  <c:v>6.5302939999999996</c:v>
                </c:pt>
                <c:pt idx="3142">
                  <c:v>6.108384</c:v>
                </c:pt>
                <c:pt idx="3143">
                  <c:v>6.9477229999999999</c:v>
                </c:pt>
                <c:pt idx="3144">
                  <c:v>5.6537069999999998</c:v>
                </c:pt>
                <c:pt idx="3145">
                  <c:v>5.7455109999999996</c:v>
                </c:pt>
                <c:pt idx="3146">
                  <c:v>5.5872250000000001</c:v>
                </c:pt>
                <c:pt idx="3147">
                  <c:v>7.29819</c:v>
                </c:pt>
                <c:pt idx="3148">
                  <c:v>5.833399</c:v>
                </c:pt>
                <c:pt idx="3149">
                  <c:v>5.651484</c:v>
                </c:pt>
                <c:pt idx="3150">
                  <c:v>6.1144889999999998</c:v>
                </c:pt>
                <c:pt idx="3151">
                  <c:v>5.8078779999999997</c:v>
                </c:pt>
                <c:pt idx="3152">
                  <c:v>6.0133419999999997</c:v>
                </c:pt>
                <c:pt idx="3153">
                  <c:v>6.1462529999999997</c:v>
                </c:pt>
                <c:pt idx="3154">
                  <c:v>5.9189109999999996</c:v>
                </c:pt>
                <c:pt idx="3155">
                  <c:v>6.018834</c:v>
                </c:pt>
                <c:pt idx="3156">
                  <c:v>5.5619880000000004</c:v>
                </c:pt>
                <c:pt idx="3157">
                  <c:v>4.8890950000000002</c:v>
                </c:pt>
                <c:pt idx="3158">
                  <c:v>5.312824</c:v>
                </c:pt>
                <c:pt idx="3159">
                  <c:v>5.7822509999999996</c:v>
                </c:pt>
                <c:pt idx="3160">
                  <c:v>4.8576329999999999</c:v>
                </c:pt>
                <c:pt idx="3161">
                  <c:v>5.1233500000000003</c:v>
                </c:pt>
                <c:pt idx="3162">
                  <c:v>5.308376</c:v>
                </c:pt>
                <c:pt idx="3163">
                  <c:v>5.700145</c:v>
                </c:pt>
                <c:pt idx="3164">
                  <c:v>4.7085520000000001</c:v>
                </c:pt>
                <c:pt idx="3165">
                  <c:v>5.7447710000000001</c:v>
                </c:pt>
                <c:pt idx="3166">
                  <c:v>5.6220790000000003</c:v>
                </c:pt>
                <c:pt idx="3167">
                  <c:v>5.9428879999999999</c:v>
                </c:pt>
                <c:pt idx="3168">
                  <c:v>5.8883330000000003</c:v>
                </c:pt>
                <c:pt idx="3169">
                  <c:v>5.501099</c:v>
                </c:pt>
                <c:pt idx="3170">
                  <c:v>4.9662240000000004</c:v>
                </c:pt>
                <c:pt idx="3171">
                  <c:v>5.2766900000000003</c:v>
                </c:pt>
                <c:pt idx="3172">
                  <c:v>5.6013599999999997</c:v>
                </c:pt>
                <c:pt idx="3173">
                  <c:v>5.2491729999999999</c:v>
                </c:pt>
                <c:pt idx="3174">
                  <c:v>5.4684879999999998</c:v>
                </c:pt>
                <c:pt idx="3175">
                  <c:v>4.9332190000000002</c:v>
                </c:pt>
                <c:pt idx="3176">
                  <c:v>4.5232539999999997</c:v>
                </c:pt>
                <c:pt idx="3177">
                  <c:v>5.7822760000000004</c:v>
                </c:pt>
                <c:pt idx="3178">
                  <c:v>4.9238049999999998</c:v>
                </c:pt>
                <c:pt idx="3179">
                  <c:v>5.7163560000000002</c:v>
                </c:pt>
                <c:pt idx="3180">
                  <c:v>6.2486990000000002</c:v>
                </c:pt>
                <c:pt idx="3181">
                  <c:v>5.4126500000000002</c:v>
                </c:pt>
                <c:pt idx="3182">
                  <c:v>5.7210150000000004</c:v>
                </c:pt>
                <c:pt idx="3183">
                  <c:v>5.2142210000000002</c:v>
                </c:pt>
                <c:pt idx="3184">
                  <c:v>5.6538240000000002</c:v>
                </c:pt>
                <c:pt idx="3185">
                  <c:v>5.7722290000000003</c:v>
                </c:pt>
                <c:pt idx="3186">
                  <c:v>6.1703130000000002</c:v>
                </c:pt>
                <c:pt idx="3187">
                  <c:v>5.7941560000000001</c:v>
                </c:pt>
                <c:pt idx="3188">
                  <c:v>5.594157</c:v>
                </c:pt>
                <c:pt idx="3189">
                  <c:v>5.5829329999999997</c:v>
                </c:pt>
                <c:pt idx="3190">
                  <c:v>5.8924099999999999</c:v>
                </c:pt>
                <c:pt idx="3191">
                  <c:v>6.1016440000000003</c:v>
                </c:pt>
                <c:pt idx="3192">
                  <c:v>5.9866799999999998</c:v>
                </c:pt>
                <c:pt idx="3193">
                  <c:v>5.9008349999999998</c:v>
                </c:pt>
                <c:pt idx="3194">
                  <c:v>6.1101039999999998</c:v>
                </c:pt>
                <c:pt idx="3195">
                  <c:v>5.8820649999999999</c:v>
                </c:pt>
                <c:pt idx="3196">
                  <c:v>5.898612</c:v>
                </c:pt>
                <c:pt idx="3197">
                  <c:v>6.5270409999999996</c:v>
                </c:pt>
                <c:pt idx="3198">
                  <c:v>5.8740629999999996</c:v>
                </c:pt>
                <c:pt idx="3199">
                  <c:v>5.375883</c:v>
                </c:pt>
                <c:pt idx="3200">
                  <c:v>5.6317680000000001</c:v>
                </c:pt>
                <c:pt idx="3201">
                  <c:v>5.5321709999999999</c:v>
                </c:pt>
                <c:pt idx="3202">
                  <c:v>4.4379289999999996</c:v>
                </c:pt>
                <c:pt idx="3203">
                  <c:v>5.3222990000000001</c:v>
                </c:pt>
                <c:pt idx="3204">
                  <c:v>5.7522820000000001</c:v>
                </c:pt>
                <c:pt idx="3205">
                  <c:v>5.0496020000000001</c:v>
                </c:pt>
                <c:pt idx="3206">
                  <c:v>4.9463879999999998</c:v>
                </c:pt>
                <c:pt idx="3207">
                  <c:v>5.4899269999999998</c:v>
                </c:pt>
                <c:pt idx="3208">
                  <c:v>5.485303</c:v>
                </c:pt>
                <c:pt idx="3209">
                  <c:v>5.7060069999999996</c:v>
                </c:pt>
                <c:pt idx="3210">
                  <c:v>5.3834650000000002</c:v>
                </c:pt>
                <c:pt idx="3211">
                  <c:v>5.1622779999999997</c:v>
                </c:pt>
                <c:pt idx="3212">
                  <c:v>5.5375389999999998</c:v>
                </c:pt>
                <c:pt idx="3213">
                  <c:v>5.5296060000000002</c:v>
                </c:pt>
                <c:pt idx="3214">
                  <c:v>5.8165560000000003</c:v>
                </c:pt>
                <c:pt idx="3215">
                  <c:v>5.028937</c:v>
                </c:pt>
                <c:pt idx="3216">
                  <c:v>6.0060409999999997</c:v>
                </c:pt>
                <c:pt idx="3217">
                  <c:v>5.6426509999999999</c:v>
                </c:pt>
                <c:pt idx="3218">
                  <c:v>5.6274559999999996</c:v>
                </c:pt>
                <c:pt idx="3219">
                  <c:v>5.5125989999999998</c:v>
                </c:pt>
                <c:pt idx="3220">
                  <c:v>5.2817740000000004</c:v>
                </c:pt>
                <c:pt idx="3221">
                  <c:v>5.4815579999999997</c:v>
                </c:pt>
                <c:pt idx="3222">
                  <c:v>5.3029580000000003</c:v>
                </c:pt>
                <c:pt idx="3223">
                  <c:v>5.6908479999999999</c:v>
                </c:pt>
                <c:pt idx="3224">
                  <c:v>5.8111269999999999</c:v>
                </c:pt>
                <c:pt idx="3225">
                  <c:v>5.6077680000000001</c:v>
                </c:pt>
                <c:pt idx="3226">
                  <c:v>6.0344559999999996</c:v>
                </c:pt>
                <c:pt idx="3227">
                  <c:v>5.4494210000000001</c:v>
                </c:pt>
                <c:pt idx="3228">
                  <c:v>5.4033569999999997</c:v>
                </c:pt>
                <c:pt idx="3229">
                  <c:v>5.822953</c:v>
                </c:pt>
                <c:pt idx="3230">
                  <c:v>5.8916040000000001</c:v>
                </c:pt>
                <c:pt idx="3231">
                  <c:v>5.972823</c:v>
                </c:pt>
                <c:pt idx="3232">
                  <c:v>5.9116220000000004</c:v>
                </c:pt>
                <c:pt idx="3233">
                  <c:v>5.7395449999999997</c:v>
                </c:pt>
                <c:pt idx="3234">
                  <c:v>5.6662439999999998</c:v>
                </c:pt>
                <c:pt idx="3235">
                  <c:v>5.1926119999999996</c:v>
                </c:pt>
                <c:pt idx="3236">
                  <c:v>5.1544670000000004</c:v>
                </c:pt>
                <c:pt idx="3237">
                  <c:v>5.6734619999999998</c:v>
                </c:pt>
                <c:pt idx="3238">
                  <c:v>4.8520120000000002</c:v>
                </c:pt>
                <c:pt idx="3239">
                  <c:v>4.7331159999999999</c:v>
                </c:pt>
                <c:pt idx="3240">
                  <c:v>5.090967</c:v>
                </c:pt>
                <c:pt idx="3241">
                  <c:v>5.0751689999999998</c:v>
                </c:pt>
                <c:pt idx="3242">
                  <c:v>5.9891019999999999</c:v>
                </c:pt>
                <c:pt idx="3243">
                  <c:v>5.8253640000000004</c:v>
                </c:pt>
                <c:pt idx="3244">
                  <c:v>6.07918</c:v>
                </c:pt>
                <c:pt idx="3245">
                  <c:v>5.6516460000000004</c:v>
                </c:pt>
                <c:pt idx="3246">
                  <c:v>6.9775850000000004</c:v>
                </c:pt>
                <c:pt idx="3247">
                  <c:v>6.479311</c:v>
                </c:pt>
                <c:pt idx="3248">
                  <c:v>7.1559270000000001</c:v>
                </c:pt>
                <c:pt idx="3249">
                  <c:v>6.2625460000000004</c:v>
                </c:pt>
                <c:pt idx="3250">
                  <c:v>5.7796320000000003</c:v>
                </c:pt>
                <c:pt idx="3251">
                  <c:v>4.9545909999999997</c:v>
                </c:pt>
                <c:pt idx="3252">
                  <c:v>5.4801529999999996</c:v>
                </c:pt>
                <c:pt idx="3253">
                  <c:v>5.4958650000000002</c:v>
                </c:pt>
                <c:pt idx="3254">
                  <c:v>5.1782810000000001</c:v>
                </c:pt>
                <c:pt idx="3255">
                  <c:v>4.9707860000000004</c:v>
                </c:pt>
                <c:pt idx="3256">
                  <c:v>5.3391339999999996</c:v>
                </c:pt>
                <c:pt idx="3257">
                  <c:v>5.8905120000000002</c:v>
                </c:pt>
                <c:pt idx="3258">
                  <c:v>5.6677689999999998</c:v>
                </c:pt>
                <c:pt idx="3259">
                  <c:v>6.2129050000000001</c:v>
                </c:pt>
                <c:pt idx="3260">
                  <c:v>6.3205609999999997</c:v>
                </c:pt>
                <c:pt idx="3261">
                  <c:v>5.8478320000000004</c:v>
                </c:pt>
                <c:pt idx="3262">
                  <c:v>4.3010989999999998</c:v>
                </c:pt>
                <c:pt idx="3263">
                  <c:v>5.1288640000000001</c:v>
                </c:pt>
                <c:pt idx="3264">
                  <c:v>4.9106110000000003</c:v>
                </c:pt>
                <c:pt idx="3265">
                  <c:v>6.4182639999999997</c:v>
                </c:pt>
                <c:pt idx="3266">
                  <c:v>5.7406480000000002</c:v>
                </c:pt>
                <c:pt idx="3267">
                  <c:v>5.4734780000000001</c:v>
                </c:pt>
                <c:pt idx="3268">
                  <c:v>5.1830860000000003</c:v>
                </c:pt>
                <c:pt idx="3269">
                  <c:v>5.5263450000000001</c:v>
                </c:pt>
                <c:pt idx="3270">
                  <c:v>4.3784219999999996</c:v>
                </c:pt>
                <c:pt idx="3271">
                  <c:v>6.0575299999999999</c:v>
                </c:pt>
                <c:pt idx="3272">
                  <c:v>4.8340690000000004</c:v>
                </c:pt>
                <c:pt idx="3273">
                  <c:v>5.6843769999999996</c:v>
                </c:pt>
                <c:pt idx="3274">
                  <c:v>5.538907</c:v>
                </c:pt>
                <c:pt idx="3275">
                  <c:v>5.4133789999999999</c:v>
                </c:pt>
                <c:pt idx="3276">
                  <c:v>5.6266980000000002</c:v>
                </c:pt>
                <c:pt idx="3277">
                  <c:v>5.6768099999999997</c:v>
                </c:pt>
                <c:pt idx="3278">
                  <c:v>4.9480579999999996</c:v>
                </c:pt>
                <c:pt idx="3279">
                  <c:v>5.3503720000000001</c:v>
                </c:pt>
                <c:pt idx="3280">
                  <c:v>5.6564170000000003</c:v>
                </c:pt>
                <c:pt idx="3281">
                  <c:v>4.3167179999999998</c:v>
                </c:pt>
                <c:pt idx="3282">
                  <c:v>5.0612440000000003</c:v>
                </c:pt>
                <c:pt idx="3283">
                  <c:v>4.415692</c:v>
                </c:pt>
                <c:pt idx="3284">
                  <c:v>4.0850900000000001</c:v>
                </c:pt>
                <c:pt idx="3285">
                  <c:v>4.6488230000000001</c:v>
                </c:pt>
                <c:pt idx="3286">
                  <c:v>4.8360019999999997</c:v>
                </c:pt>
                <c:pt idx="3287">
                  <c:v>4.8339059999999998</c:v>
                </c:pt>
                <c:pt idx="3288">
                  <c:v>3.9689679999999998</c:v>
                </c:pt>
                <c:pt idx="3289">
                  <c:v>4.4708680000000003</c:v>
                </c:pt>
                <c:pt idx="3290">
                  <c:v>5.4287809999999999</c:v>
                </c:pt>
                <c:pt idx="3291">
                  <c:v>4.3763350000000001</c:v>
                </c:pt>
                <c:pt idx="3292">
                  <c:v>4.9051640000000001</c:v>
                </c:pt>
                <c:pt idx="3293">
                  <c:v>4.7882879999999997</c:v>
                </c:pt>
                <c:pt idx="3294">
                  <c:v>4.8286259999999999</c:v>
                </c:pt>
                <c:pt idx="3295">
                  <c:v>5.0788289999999998</c:v>
                </c:pt>
                <c:pt idx="3296">
                  <c:v>4.7916059999999998</c:v>
                </c:pt>
                <c:pt idx="3297">
                  <c:v>6.1594480000000003</c:v>
                </c:pt>
                <c:pt idx="3298">
                  <c:v>5.0967409999999997</c:v>
                </c:pt>
                <c:pt idx="3299">
                  <c:v>4.6339399999999999</c:v>
                </c:pt>
                <c:pt idx="3300">
                  <c:v>5.0855839999999999</c:v>
                </c:pt>
                <c:pt idx="3301">
                  <c:v>4.663945</c:v>
                </c:pt>
                <c:pt idx="3302">
                  <c:v>4.2783439999999997</c:v>
                </c:pt>
                <c:pt idx="3303">
                  <c:v>4.6803720000000002</c:v>
                </c:pt>
                <c:pt idx="3304">
                  <c:v>5.5614280000000003</c:v>
                </c:pt>
                <c:pt idx="3305">
                  <c:v>4.5589940000000002</c:v>
                </c:pt>
                <c:pt idx="3306">
                  <c:v>4.3074750000000002</c:v>
                </c:pt>
                <c:pt idx="3307">
                  <c:v>5.1119630000000003</c:v>
                </c:pt>
                <c:pt idx="3308">
                  <c:v>5.64215</c:v>
                </c:pt>
                <c:pt idx="3309">
                  <c:v>6.1199909999999997</c:v>
                </c:pt>
                <c:pt idx="3310">
                  <c:v>4.7021160000000002</c:v>
                </c:pt>
                <c:pt idx="3311">
                  <c:v>5.1844299999999999</c:v>
                </c:pt>
                <c:pt idx="3312">
                  <c:v>5.1925650000000001</c:v>
                </c:pt>
                <c:pt idx="3313">
                  <c:v>5.4986629999999996</c:v>
                </c:pt>
                <c:pt idx="3314">
                  <c:v>6.0217299999999998</c:v>
                </c:pt>
                <c:pt idx="3315">
                  <c:v>7.8056960000000002</c:v>
                </c:pt>
                <c:pt idx="3316">
                  <c:v>6.8906470000000004</c:v>
                </c:pt>
                <c:pt idx="3317">
                  <c:v>7.2717309999999999</c:v>
                </c:pt>
                <c:pt idx="3318">
                  <c:v>6.9815170000000002</c:v>
                </c:pt>
                <c:pt idx="3319">
                  <c:v>6.2055660000000001</c:v>
                </c:pt>
                <c:pt idx="3320">
                  <c:v>6.304163</c:v>
                </c:pt>
                <c:pt idx="3321">
                  <c:v>5.6298680000000001</c:v>
                </c:pt>
                <c:pt idx="3322">
                  <c:v>6.1250559999999998</c:v>
                </c:pt>
                <c:pt idx="3323">
                  <c:v>6.566821</c:v>
                </c:pt>
                <c:pt idx="3324">
                  <c:v>6.1547390000000002</c:v>
                </c:pt>
                <c:pt idx="3325">
                  <c:v>6.0867969999999998</c:v>
                </c:pt>
                <c:pt idx="3326">
                  <c:v>5.8077690000000004</c:v>
                </c:pt>
                <c:pt idx="3327">
                  <c:v>6.2409499999999998</c:v>
                </c:pt>
                <c:pt idx="3328">
                  <c:v>5.9401539999999997</c:v>
                </c:pt>
                <c:pt idx="3329">
                  <c:v>6.3956080000000002</c:v>
                </c:pt>
                <c:pt idx="3330">
                  <c:v>6.4538549999999999</c:v>
                </c:pt>
                <c:pt idx="3331">
                  <c:v>5.6799939999999998</c:v>
                </c:pt>
                <c:pt idx="3332">
                  <c:v>5.2175969999999996</c:v>
                </c:pt>
                <c:pt idx="3333">
                  <c:v>6.6880389999999998</c:v>
                </c:pt>
                <c:pt idx="3334">
                  <c:v>4.5890659999999999</c:v>
                </c:pt>
                <c:pt idx="3335">
                  <c:v>3.889421</c:v>
                </c:pt>
                <c:pt idx="3336">
                  <c:v>4.2110510000000003</c:v>
                </c:pt>
                <c:pt idx="3337">
                  <c:v>4.4299629999999999</c:v>
                </c:pt>
                <c:pt idx="3338">
                  <c:v>4.1863650000000003</c:v>
                </c:pt>
                <c:pt idx="3339">
                  <c:v>3.4134769999999999</c:v>
                </c:pt>
                <c:pt idx="3340">
                  <c:v>5.7731399999999997</c:v>
                </c:pt>
                <c:pt idx="3341">
                  <c:v>6.291436</c:v>
                </c:pt>
                <c:pt idx="3342">
                  <c:v>6.2050660000000004</c:v>
                </c:pt>
                <c:pt idx="3343">
                  <c:v>5.5678179999999999</c:v>
                </c:pt>
                <c:pt idx="3344">
                  <c:v>5.9041430000000004</c:v>
                </c:pt>
                <c:pt idx="3345">
                  <c:v>6.2623309999999996</c:v>
                </c:pt>
                <c:pt idx="3346">
                  <c:v>5.8076670000000004</c:v>
                </c:pt>
                <c:pt idx="3347">
                  <c:v>2.9547539999999999</c:v>
                </c:pt>
                <c:pt idx="3348">
                  <c:v>3.9445579999999998</c:v>
                </c:pt>
                <c:pt idx="3349">
                  <c:v>3.7228479999999999</c:v>
                </c:pt>
                <c:pt idx="3350">
                  <c:v>4.3387479999999998</c:v>
                </c:pt>
                <c:pt idx="3351">
                  <c:v>4.69862</c:v>
                </c:pt>
                <c:pt idx="3352">
                  <c:v>3.9347029999999998</c:v>
                </c:pt>
                <c:pt idx="3353">
                  <c:v>4.3137410000000003</c:v>
                </c:pt>
                <c:pt idx="3354">
                  <c:v>3.9119790000000001</c:v>
                </c:pt>
                <c:pt idx="3355">
                  <c:v>4.1515069999999996</c:v>
                </c:pt>
                <c:pt idx="3356">
                  <c:v>6.4189870000000004</c:v>
                </c:pt>
                <c:pt idx="3357">
                  <c:v>6.5591559999999998</c:v>
                </c:pt>
                <c:pt idx="3358">
                  <c:v>5.868525</c:v>
                </c:pt>
                <c:pt idx="3359">
                  <c:v>6.20899</c:v>
                </c:pt>
                <c:pt idx="3360">
                  <c:v>6.1684770000000002</c:v>
                </c:pt>
                <c:pt idx="3361">
                  <c:v>6.1746569999999998</c:v>
                </c:pt>
                <c:pt idx="3362">
                  <c:v>6.5471120000000003</c:v>
                </c:pt>
                <c:pt idx="3363">
                  <c:v>6.2636500000000002</c:v>
                </c:pt>
                <c:pt idx="3364">
                  <c:v>6.3312929999999996</c:v>
                </c:pt>
                <c:pt idx="3365">
                  <c:v>5.8506910000000003</c:v>
                </c:pt>
                <c:pt idx="3366">
                  <c:v>6.7536839999999998</c:v>
                </c:pt>
                <c:pt idx="3367">
                  <c:v>6.6925650000000001</c:v>
                </c:pt>
                <c:pt idx="3368">
                  <c:v>6.3285580000000001</c:v>
                </c:pt>
                <c:pt idx="3369">
                  <c:v>6.5579749999999999</c:v>
                </c:pt>
                <c:pt idx="3370">
                  <c:v>6.613092</c:v>
                </c:pt>
                <c:pt idx="3371">
                  <c:v>5.8002120000000001</c:v>
                </c:pt>
                <c:pt idx="3372">
                  <c:v>6.2714509999999999</c:v>
                </c:pt>
                <c:pt idx="3373">
                  <c:v>4.8601229999999997</c:v>
                </c:pt>
                <c:pt idx="3374">
                  <c:v>7.056012</c:v>
                </c:pt>
                <c:pt idx="3375">
                  <c:v>6.7733150000000002</c:v>
                </c:pt>
                <c:pt idx="3376">
                  <c:v>6.7830769999999996</c:v>
                </c:pt>
                <c:pt idx="3377">
                  <c:v>6.4446849999999998</c:v>
                </c:pt>
                <c:pt idx="3378">
                  <c:v>6.5285679999999999</c:v>
                </c:pt>
                <c:pt idx="3379">
                  <c:v>6.0852209999999998</c:v>
                </c:pt>
                <c:pt idx="3380">
                  <c:v>6.9483870000000003</c:v>
                </c:pt>
                <c:pt idx="3381">
                  <c:v>6.0865819999999999</c:v>
                </c:pt>
                <c:pt idx="3382">
                  <c:v>3.9651619999999999</c:v>
                </c:pt>
                <c:pt idx="3383">
                  <c:v>6.9051260000000001</c:v>
                </c:pt>
                <c:pt idx="3384">
                  <c:v>6.7420460000000002</c:v>
                </c:pt>
                <c:pt idx="3385">
                  <c:v>5.5889430000000004</c:v>
                </c:pt>
                <c:pt idx="3386">
                  <c:v>6.8279509999999997</c:v>
                </c:pt>
                <c:pt idx="3387">
                  <c:v>6.9899550000000001</c:v>
                </c:pt>
                <c:pt idx="3388">
                  <c:v>7.0932820000000003</c:v>
                </c:pt>
                <c:pt idx="3389">
                  <c:v>6.4302489999999999</c:v>
                </c:pt>
                <c:pt idx="3390">
                  <c:v>6.2004440000000001</c:v>
                </c:pt>
                <c:pt idx="3391">
                  <c:v>4.8102819999999999</c:v>
                </c:pt>
                <c:pt idx="3392">
                  <c:v>5.9880639999999996</c:v>
                </c:pt>
                <c:pt idx="3393">
                  <c:v>5.7163380000000004</c:v>
                </c:pt>
                <c:pt idx="3394">
                  <c:v>7.2053060000000002</c:v>
                </c:pt>
                <c:pt idx="3395">
                  <c:v>7.35921</c:v>
                </c:pt>
                <c:pt idx="3396">
                  <c:v>7.3641240000000003</c:v>
                </c:pt>
                <c:pt idx="3397">
                  <c:v>7.1964790000000001</c:v>
                </c:pt>
                <c:pt idx="3398">
                  <c:v>5.6910629999999998</c:v>
                </c:pt>
                <c:pt idx="3399">
                  <c:v>4.9525899999999998</c:v>
                </c:pt>
                <c:pt idx="3400">
                  <c:v>5.534878</c:v>
                </c:pt>
                <c:pt idx="3401">
                  <c:v>6.123259</c:v>
                </c:pt>
                <c:pt idx="3402">
                  <c:v>6.021471</c:v>
                </c:pt>
                <c:pt idx="3403">
                  <c:v>5.3801310000000004</c:v>
                </c:pt>
                <c:pt idx="3404">
                  <c:v>6.2433709999999998</c:v>
                </c:pt>
                <c:pt idx="3405">
                  <c:v>5.6224059999999998</c:v>
                </c:pt>
                <c:pt idx="3406">
                  <c:v>5.8824959999999997</c:v>
                </c:pt>
                <c:pt idx="3407">
                  <c:v>4.9026240000000003</c:v>
                </c:pt>
                <c:pt idx="3408">
                  <c:v>6.6372679999999997</c:v>
                </c:pt>
                <c:pt idx="3409">
                  <c:v>6.4961500000000001</c:v>
                </c:pt>
                <c:pt idx="3410">
                  <c:v>7.191783</c:v>
                </c:pt>
                <c:pt idx="3411">
                  <c:v>6.7522609999999998</c:v>
                </c:pt>
                <c:pt idx="3412">
                  <c:v>5.6877370000000003</c:v>
                </c:pt>
                <c:pt idx="3413">
                  <c:v>6.3319599999999996</c:v>
                </c:pt>
                <c:pt idx="3414">
                  <c:v>6.3374350000000002</c:v>
                </c:pt>
                <c:pt idx="3415">
                  <c:v>6.0423109999999998</c:v>
                </c:pt>
                <c:pt idx="3416">
                  <c:v>6.2641099999999996</c:v>
                </c:pt>
                <c:pt idx="3417">
                  <c:v>6.8170039999999998</c:v>
                </c:pt>
                <c:pt idx="3418">
                  <c:v>6.4090910000000001</c:v>
                </c:pt>
                <c:pt idx="3419">
                  <c:v>5.877014</c:v>
                </c:pt>
                <c:pt idx="3420">
                  <c:v>6.0568200000000001</c:v>
                </c:pt>
                <c:pt idx="3421">
                  <c:v>5.7165869999999996</c:v>
                </c:pt>
                <c:pt idx="3422">
                  <c:v>5.9958369999999999</c:v>
                </c:pt>
                <c:pt idx="3423">
                  <c:v>6.2236140000000004</c:v>
                </c:pt>
                <c:pt idx="3424">
                  <c:v>6.3790719999999999</c:v>
                </c:pt>
                <c:pt idx="3425">
                  <c:v>6.1416310000000003</c:v>
                </c:pt>
                <c:pt idx="3426">
                  <c:v>3.757752</c:v>
                </c:pt>
                <c:pt idx="3427">
                  <c:v>4.2205269999999997</c:v>
                </c:pt>
                <c:pt idx="3428">
                  <c:v>4.0990890000000002</c:v>
                </c:pt>
                <c:pt idx="3429">
                  <c:v>4.1251509999999998</c:v>
                </c:pt>
                <c:pt idx="3430">
                  <c:v>4.9256359999999999</c:v>
                </c:pt>
                <c:pt idx="3431">
                  <c:v>5.260535</c:v>
                </c:pt>
                <c:pt idx="3432">
                  <c:v>4.7153099999999997</c:v>
                </c:pt>
                <c:pt idx="3433">
                  <c:v>4.383089</c:v>
                </c:pt>
                <c:pt idx="3434">
                  <c:v>4.342276</c:v>
                </c:pt>
                <c:pt idx="3435">
                  <c:v>4.048216</c:v>
                </c:pt>
                <c:pt idx="3436">
                  <c:v>4.412426</c:v>
                </c:pt>
                <c:pt idx="3437">
                  <c:v>3.7180689999999998</c:v>
                </c:pt>
                <c:pt idx="3438">
                  <c:v>4.1300970000000001</c:v>
                </c:pt>
                <c:pt idx="3439">
                  <c:v>4.8032430000000002</c:v>
                </c:pt>
                <c:pt idx="3440">
                  <c:v>3.8962240000000001</c:v>
                </c:pt>
                <c:pt idx="3441">
                  <c:v>4.6334390000000001</c:v>
                </c:pt>
                <c:pt idx="3442">
                  <c:v>5.8909060000000002</c:v>
                </c:pt>
                <c:pt idx="3443">
                  <c:v>5.5326579999999996</c:v>
                </c:pt>
                <c:pt idx="3444">
                  <c:v>5.1581089999999996</c:v>
                </c:pt>
                <c:pt idx="3445">
                  <c:v>5.2002499999999996</c:v>
                </c:pt>
                <c:pt idx="3446">
                  <c:v>4.7391899999999998</c:v>
                </c:pt>
                <c:pt idx="3447">
                  <c:v>5.6365369999999997</c:v>
                </c:pt>
                <c:pt idx="3448">
                  <c:v>4.3982150000000004</c:v>
                </c:pt>
                <c:pt idx="3449">
                  <c:v>6.0091659999999996</c:v>
                </c:pt>
                <c:pt idx="3450">
                  <c:v>5.6893089999999997</c:v>
                </c:pt>
                <c:pt idx="3451">
                  <c:v>5.6702599999999999</c:v>
                </c:pt>
                <c:pt idx="3452">
                  <c:v>4.7393349999999996</c:v>
                </c:pt>
                <c:pt idx="3453">
                  <c:v>5.5618740000000004</c:v>
                </c:pt>
                <c:pt idx="3454">
                  <c:v>5.6252570000000004</c:v>
                </c:pt>
                <c:pt idx="3455">
                  <c:v>6.4186439999999996</c:v>
                </c:pt>
                <c:pt idx="3456">
                  <c:v>6.1009719999999996</c:v>
                </c:pt>
                <c:pt idx="3457">
                  <c:v>6.2368569999999997</c:v>
                </c:pt>
                <c:pt idx="3458">
                  <c:v>4.4888640000000004</c:v>
                </c:pt>
                <c:pt idx="3459">
                  <c:v>6.0175450000000001</c:v>
                </c:pt>
                <c:pt idx="3460">
                  <c:v>6.9317270000000004</c:v>
                </c:pt>
                <c:pt idx="3461">
                  <c:v>6.3216840000000003</c:v>
                </c:pt>
                <c:pt idx="3462">
                  <c:v>6.245679</c:v>
                </c:pt>
                <c:pt idx="3463">
                  <c:v>5.7675049999999999</c:v>
                </c:pt>
                <c:pt idx="3464">
                  <c:v>5.4065510000000003</c:v>
                </c:pt>
                <c:pt idx="3465">
                  <c:v>5.9708019999999999</c:v>
                </c:pt>
                <c:pt idx="3466">
                  <c:v>5.1980810000000002</c:v>
                </c:pt>
                <c:pt idx="3467">
                  <c:v>5.986065</c:v>
                </c:pt>
                <c:pt idx="3468">
                  <c:v>5.5528810000000002</c:v>
                </c:pt>
                <c:pt idx="3469">
                  <c:v>5.872528</c:v>
                </c:pt>
                <c:pt idx="3470">
                  <c:v>6.1107480000000001</c:v>
                </c:pt>
                <c:pt idx="3471">
                  <c:v>6.0944510000000003</c:v>
                </c:pt>
                <c:pt idx="3472">
                  <c:v>5.7194310000000002</c:v>
                </c:pt>
                <c:pt idx="3473">
                  <c:v>6.0124680000000001</c:v>
                </c:pt>
                <c:pt idx="3474">
                  <c:v>5.9878429999999998</c:v>
                </c:pt>
                <c:pt idx="3475">
                  <c:v>5.9744060000000001</c:v>
                </c:pt>
                <c:pt idx="3476">
                  <c:v>6.0471820000000003</c:v>
                </c:pt>
                <c:pt idx="3477">
                  <c:v>5.873767</c:v>
                </c:pt>
                <c:pt idx="3478">
                  <c:v>6.4378510000000002</c:v>
                </c:pt>
                <c:pt idx="3479">
                  <c:v>5.3026410000000004</c:v>
                </c:pt>
                <c:pt idx="3480">
                  <c:v>6.3547650000000004</c:v>
                </c:pt>
                <c:pt idx="3481">
                  <c:v>5.9874939999999999</c:v>
                </c:pt>
                <c:pt idx="3482">
                  <c:v>6.2683650000000002</c:v>
                </c:pt>
                <c:pt idx="3483">
                  <c:v>5.9491480000000001</c:v>
                </c:pt>
                <c:pt idx="3484">
                  <c:v>6.1598319999999998</c:v>
                </c:pt>
                <c:pt idx="3485">
                  <c:v>5.868652</c:v>
                </c:pt>
                <c:pt idx="3486">
                  <c:v>6.1509970000000003</c:v>
                </c:pt>
                <c:pt idx="3487">
                  <c:v>6.7983880000000001</c:v>
                </c:pt>
                <c:pt idx="3488">
                  <c:v>5.8557300000000003</c:v>
                </c:pt>
                <c:pt idx="3489">
                  <c:v>6.2512020000000001</c:v>
                </c:pt>
                <c:pt idx="3490">
                  <c:v>6.3009399999999998</c:v>
                </c:pt>
                <c:pt idx="3491">
                  <c:v>6.3267480000000003</c:v>
                </c:pt>
                <c:pt idx="3492">
                  <c:v>5.9683380000000001</c:v>
                </c:pt>
                <c:pt idx="3493">
                  <c:v>5.9173119999999999</c:v>
                </c:pt>
                <c:pt idx="3494">
                  <c:v>6.0446049999999998</c:v>
                </c:pt>
                <c:pt idx="3495">
                  <c:v>6.2107210000000004</c:v>
                </c:pt>
                <c:pt idx="3496">
                  <c:v>5.6156930000000003</c:v>
                </c:pt>
                <c:pt idx="3497">
                  <c:v>5.577242</c:v>
                </c:pt>
                <c:pt idx="3498">
                  <c:v>6.645003</c:v>
                </c:pt>
                <c:pt idx="3499">
                  <c:v>6.1121119999999998</c:v>
                </c:pt>
                <c:pt idx="3500">
                  <c:v>5.8604229999999999</c:v>
                </c:pt>
                <c:pt idx="3501">
                  <c:v>6.4971829999999997</c:v>
                </c:pt>
                <c:pt idx="3502">
                  <c:v>6.862527</c:v>
                </c:pt>
                <c:pt idx="3503">
                  <c:v>6.1313550000000001</c:v>
                </c:pt>
                <c:pt idx="3504">
                  <c:v>5.626436</c:v>
                </c:pt>
                <c:pt idx="3505">
                  <c:v>6.1193920000000004</c:v>
                </c:pt>
                <c:pt idx="3506">
                  <c:v>6.8925679999999998</c:v>
                </c:pt>
                <c:pt idx="3507">
                  <c:v>5.4977330000000002</c:v>
                </c:pt>
                <c:pt idx="3508">
                  <c:v>6.0834440000000001</c:v>
                </c:pt>
                <c:pt idx="3509">
                  <c:v>5.9377820000000003</c:v>
                </c:pt>
                <c:pt idx="3510">
                  <c:v>6.2476010000000004</c:v>
                </c:pt>
                <c:pt idx="3511">
                  <c:v>4.8821029999999999</c:v>
                </c:pt>
                <c:pt idx="3512">
                  <c:v>3.9658289999999998</c:v>
                </c:pt>
                <c:pt idx="3513">
                  <c:v>3.613489</c:v>
                </c:pt>
                <c:pt idx="3514">
                  <c:v>4.1003689999999997</c:v>
                </c:pt>
                <c:pt idx="3515">
                  <c:v>4.2110149999999997</c:v>
                </c:pt>
                <c:pt idx="3516">
                  <c:v>4.0093680000000003</c:v>
                </c:pt>
                <c:pt idx="3517">
                  <c:v>3.8037320000000001</c:v>
                </c:pt>
                <c:pt idx="3518">
                  <c:v>4.52651</c:v>
                </c:pt>
                <c:pt idx="3519">
                  <c:v>4.3335819999999998</c:v>
                </c:pt>
                <c:pt idx="3520">
                  <c:v>3.2460200000000001</c:v>
                </c:pt>
                <c:pt idx="3521">
                  <c:v>3.8584529999999999</c:v>
                </c:pt>
                <c:pt idx="3522">
                  <c:v>4.4163560000000004</c:v>
                </c:pt>
                <c:pt idx="3523">
                  <c:v>4.2170030000000001</c:v>
                </c:pt>
                <c:pt idx="3524">
                  <c:v>3.8652150000000001</c:v>
                </c:pt>
                <c:pt idx="3525">
                  <c:v>3.9841500000000001</c:v>
                </c:pt>
                <c:pt idx="3526">
                  <c:v>4.1969630000000002</c:v>
                </c:pt>
                <c:pt idx="3527">
                  <c:v>4.0108600000000001</c:v>
                </c:pt>
                <c:pt idx="3528">
                  <c:v>4.0213720000000004</c:v>
                </c:pt>
                <c:pt idx="3529">
                  <c:v>3.9376579999999999</c:v>
                </c:pt>
                <c:pt idx="3530">
                  <c:v>3.1638630000000001</c:v>
                </c:pt>
                <c:pt idx="3531">
                  <c:v>4.7207689999999998</c:v>
                </c:pt>
                <c:pt idx="3532">
                  <c:v>5.0625819999999999</c:v>
                </c:pt>
                <c:pt idx="3533">
                  <c:v>3.89838</c:v>
                </c:pt>
                <c:pt idx="3534">
                  <c:v>3.8099029999999998</c:v>
                </c:pt>
                <c:pt idx="3535">
                  <c:v>3.8147799999999998</c:v>
                </c:pt>
                <c:pt idx="3536">
                  <c:v>3.7239110000000002</c:v>
                </c:pt>
                <c:pt idx="3537">
                  <c:v>3.9189769999999999</c:v>
                </c:pt>
                <c:pt idx="3538">
                  <c:v>4.1183059999999996</c:v>
                </c:pt>
                <c:pt idx="3539">
                  <c:v>4.3024680000000002</c:v>
                </c:pt>
                <c:pt idx="3540">
                  <c:v>3.824862</c:v>
                </c:pt>
                <c:pt idx="3541">
                  <c:v>4.4834319999999996</c:v>
                </c:pt>
                <c:pt idx="3542">
                  <c:v>4.2463899999999999</c:v>
                </c:pt>
                <c:pt idx="3543">
                  <c:v>3.9915600000000002</c:v>
                </c:pt>
                <c:pt idx="3544">
                  <c:v>4.5322449999999996</c:v>
                </c:pt>
                <c:pt idx="3545">
                  <c:v>3.6481690000000002</c:v>
                </c:pt>
                <c:pt idx="3546">
                  <c:v>3.6789550000000002</c:v>
                </c:pt>
                <c:pt idx="3547">
                  <c:v>3.904334</c:v>
                </c:pt>
                <c:pt idx="3548">
                  <c:v>4.1136910000000002</c:v>
                </c:pt>
                <c:pt idx="3549">
                  <c:v>3.5840100000000001</c:v>
                </c:pt>
                <c:pt idx="3550">
                  <c:v>4.2991970000000004</c:v>
                </c:pt>
                <c:pt idx="3551">
                  <c:v>3.5702240000000001</c:v>
                </c:pt>
                <c:pt idx="3552">
                  <c:v>3.6998250000000001</c:v>
                </c:pt>
                <c:pt idx="3553">
                  <c:v>4.3083790000000004</c:v>
                </c:pt>
                <c:pt idx="3554">
                  <c:v>4.9212939999999996</c:v>
                </c:pt>
                <c:pt idx="3555">
                  <c:v>4.2124579999999998</c:v>
                </c:pt>
                <c:pt idx="3556">
                  <c:v>4.2099989999999998</c:v>
                </c:pt>
                <c:pt idx="3557">
                  <c:v>4.5969490000000004</c:v>
                </c:pt>
                <c:pt idx="3558">
                  <c:v>4.9149349999999998</c:v>
                </c:pt>
                <c:pt idx="3559">
                  <c:v>4.2845779999999998</c:v>
                </c:pt>
                <c:pt idx="3560">
                  <c:v>4.0723729999999998</c:v>
                </c:pt>
                <c:pt idx="3561">
                  <c:v>4.1036999999999999</c:v>
                </c:pt>
                <c:pt idx="3562">
                  <c:v>3.5796480000000002</c:v>
                </c:pt>
                <c:pt idx="3563">
                  <c:v>3.7486459999999999</c:v>
                </c:pt>
                <c:pt idx="3564">
                  <c:v>4.0811289999999998</c:v>
                </c:pt>
                <c:pt idx="3565">
                  <c:v>4.5215319999999997</c:v>
                </c:pt>
                <c:pt idx="3566">
                  <c:v>4.1065589999999998</c:v>
                </c:pt>
                <c:pt idx="3567">
                  <c:v>3.668091</c:v>
                </c:pt>
                <c:pt idx="3568">
                  <c:v>4.5775189999999997</c:v>
                </c:pt>
                <c:pt idx="3569">
                  <c:v>3.6631360000000002</c:v>
                </c:pt>
                <c:pt idx="3570">
                  <c:v>3.7207080000000001</c:v>
                </c:pt>
                <c:pt idx="3571">
                  <c:v>3.0754540000000001</c:v>
                </c:pt>
                <c:pt idx="3572">
                  <c:v>4.323232</c:v>
                </c:pt>
                <c:pt idx="3573">
                  <c:v>3.7745389999999999</c:v>
                </c:pt>
                <c:pt idx="3574">
                  <c:v>4.8279699999999997</c:v>
                </c:pt>
                <c:pt idx="3575">
                  <c:v>4.0924430000000003</c:v>
                </c:pt>
                <c:pt idx="3576">
                  <c:v>3.674401</c:v>
                </c:pt>
                <c:pt idx="3577">
                  <c:v>4.106071</c:v>
                </c:pt>
                <c:pt idx="3578">
                  <c:v>3.7490549999999998</c:v>
                </c:pt>
                <c:pt idx="3579">
                  <c:v>3.4077299999999999</c:v>
                </c:pt>
                <c:pt idx="3580">
                  <c:v>4.1316949999999997</c:v>
                </c:pt>
                <c:pt idx="3581">
                  <c:v>3.8075800000000002</c:v>
                </c:pt>
                <c:pt idx="3582">
                  <c:v>4.476534</c:v>
                </c:pt>
                <c:pt idx="3583">
                  <c:v>4.230925</c:v>
                </c:pt>
                <c:pt idx="3584">
                  <c:v>3.648212</c:v>
                </c:pt>
                <c:pt idx="3585">
                  <c:v>4.5429469999999998</c:v>
                </c:pt>
                <c:pt idx="3586">
                  <c:v>4.5892140000000001</c:v>
                </c:pt>
                <c:pt idx="3587">
                  <c:v>4.1329269999999996</c:v>
                </c:pt>
                <c:pt idx="3588">
                  <c:v>3.7885110000000002</c:v>
                </c:pt>
                <c:pt idx="3589">
                  <c:v>4.5756509999999997</c:v>
                </c:pt>
                <c:pt idx="3590">
                  <c:v>3.6733419999999999</c:v>
                </c:pt>
                <c:pt idx="3591">
                  <c:v>4.3033609999999998</c:v>
                </c:pt>
                <c:pt idx="3592">
                  <c:v>3.8124069999999999</c:v>
                </c:pt>
                <c:pt idx="3593">
                  <c:v>4.1355180000000002</c:v>
                </c:pt>
                <c:pt idx="3594">
                  <c:v>4.4330299999999996</c:v>
                </c:pt>
                <c:pt idx="3595">
                  <c:v>4.2233429999999998</c:v>
                </c:pt>
                <c:pt idx="3596">
                  <c:v>4.2143839999999999</c:v>
                </c:pt>
                <c:pt idx="3597">
                  <c:v>4.0778970000000001</c:v>
                </c:pt>
                <c:pt idx="3598">
                  <c:v>3.9317169999999999</c:v>
                </c:pt>
                <c:pt idx="3599">
                  <c:v>4.4959110000000004</c:v>
                </c:pt>
                <c:pt idx="3600">
                  <c:v>3.7960639999999999</c:v>
                </c:pt>
                <c:pt idx="3601">
                  <c:v>3.9658699999999998</c:v>
                </c:pt>
                <c:pt idx="3602">
                  <c:v>4.01858</c:v>
                </c:pt>
                <c:pt idx="3603">
                  <c:v>3.8805529999999999</c:v>
                </c:pt>
                <c:pt idx="3604">
                  <c:v>4.1855460000000004</c:v>
                </c:pt>
                <c:pt idx="3605">
                  <c:v>4.3751530000000001</c:v>
                </c:pt>
                <c:pt idx="3606">
                  <c:v>3.7890410000000001</c:v>
                </c:pt>
                <c:pt idx="3607">
                  <c:v>3.3434439999999999</c:v>
                </c:pt>
                <c:pt idx="3608">
                  <c:v>4.392557</c:v>
                </c:pt>
                <c:pt idx="3609">
                  <c:v>3.9719099999999998</c:v>
                </c:pt>
                <c:pt idx="3610">
                  <c:v>3.9080430000000002</c:v>
                </c:pt>
                <c:pt idx="3611">
                  <c:v>3.9512339999999999</c:v>
                </c:pt>
                <c:pt idx="3612">
                  <c:v>3.5220660000000001</c:v>
                </c:pt>
                <c:pt idx="3613">
                  <c:v>4.2826820000000003</c:v>
                </c:pt>
                <c:pt idx="3614">
                  <c:v>4.1487559999999997</c:v>
                </c:pt>
                <c:pt idx="3615">
                  <c:v>4.2215309999999997</c:v>
                </c:pt>
                <c:pt idx="3616">
                  <c:v>3.7581090000000001</c:v>
                </c:pt>
                <c:pt idx="3617">
                  <c:v>3.9327939999999999</c:v>
                </c:pt>
                <c:pt idx="3618">
                  <c:v>4.2072320000000003</c:v>
                </c:pt>
                <c:pt idx="3619">
                  <c:v>3.84456</c:v>
                </c:pt>
                <c:pt idx="3620">
                  <c:v>4.7625820000000001</c:v>
                </c:pt>
                <c:pt idx="3621">
                  <c:v>4.277704</c:v>
                </c:pt>
                <c:pt idx="3622">
                  <c:v>4.0188839999999999</c:v>
                </c:pt>
                <c:pt idx="3623">
                  <c:v>4.0521469999999997</c:v>
                </c:pt>
                <c:pt idx="3624">
                  <c:v>3.8885350000000001</c:v>
                </c:pt>
                <c:pt idx="3625">
                  <c:v>3.6401840000000001</c:v>
                </c:pt>
                <c:pt idx="3626">
                  <c:v>4.0050030000000003</c:v>
                </c:pt>
                <c:pt idx="3627">
                  <c:v>4.5331549999999998</c:v>
                </c:pt>
                <c:pt idx="3628">
                  <c:v>3.7207530000000002</c:v>
                </c:pt>
                <c:pt idx="3629">
                  <c:v>3.932734</c:v>
                </c:pt>
                <c:pt idx="3630">
                  <c:v>3.631316</c:v>
                </c:pt>
                <c:pt idx="3631">
                  <c:v>4.4090829999999999</c:v>
                </c:pt>
                <c:pt idx="3632">
                  <c:v>4.431489</c:v>
                </c:pt>
                <c:pt idx="3633">
                  <c:v>4.1253190000000002</c:v>
                </c:pt>
                <c:pt idx="3634">
                  <c:v>3.8841260000000002</c:v>
                </c:pt>
                <c:pt idx="3635">
                  <c:v>4.5270729999999997</c:v>
                </c:pt>
                <c:pt idx="3636">
                  <c:v>4.2117760000000004</c:v>
                </c:pt>
                <c:pt idx="3637">
                  <c:v>4.0992839999999999</c:v>
                </c:pt>
                <c:pt idx="3638">
                  <c:v>4.0037969999999996</c:v>
                </c:pt>
                <c:pt idx="3639">
                  <c:v>3.7865419999999999</c:v>
                </c:pt>
                <c:pt idx="3640">
                  <c:v>4.2739140000000004</c:v>
                </c:pt>
                <c:pt idx="3641">
                  <c:v>4.0055209999999999</c:v>
                </c:pt>
                <c:pt idx="3642">
                  <c:v>4.1136400000000002</c:v>
                </c:pt>
                <c:pt idx="3643">
                  <c:v>3.0779489999999998</c:v>
                </c:pt>
                <c:pt idx="3644">
                  <c:v>3.9970560000000002</c:v>
                </c:pt>
                <c:pt idx="3645">
                  <c:v>3.8378890000000001</c:v>
                </c:pt>
                <c:pt idx="3646">
                  <c:v>4.2946520000000001</c:v>
                </c:pt>
                <c:pt idx="3647">
                  <c:v>4.7334959999999997</c:v>
                </c:pt>
                <c:pt idx="3648">
                  <c:v>5.07491</c:v>
                </c:pt>
                <c:pt idx="3649">
                  <c:v>4.7497040000000004</c:v>
                </c:pt>
                <c:pt idx="3650">
                  <c:v>4.510313</c:v>
                </c:pt>
                <c:pt idx="3651">
                  <c:v>4.7174430000000003</c:v>
                </c:pt>
                <c:pt idx="3652">
                  <c:v>4.4478270000000002</c:v>
                </c:pt>
                <c:pt idx="3653">
                  <c:v>4.5190849999999996</c:v>
                </c:pt>
                <c:pt idx="3654">
                  <c:v>4.0902789999999998</c:v>
                </c:pt>
                <c:pt idx="3655">
                  <c:v>3.90069</c:v>
                </c:pt>
                <c:pt idx="3656">
                  <c:v>3.8533240000000002</c:v>
                </c:pt>
                <c:pt idx="3657">
                  <c:v>3.9087730000000001</c:v>
                </c:pt>
                <c:pt idx="3658">
                  <c:v>3.8876680000000001</c:v>
                </c:pt>
                <c:pt idx="3659">
                  <c:v>4.3094609999999998</c:v>
                </c:pt>
                <c:pt idx="3660">
                  <c:v>3.6759840000000001</c:v>
                </c:pt>
                <c:pt idx="3661">
                  <c:v>3.9080590000000002</c:v>
                </c:pt>
                <c:pt idx="3662">
                  <c:v>4.1741549999999998</c:v>
                </c:pt>
                <c:pt idx="3663">
                  <c:v>4.2532259999999997</c:v>
                </c:pt>
                <c:pt idx="3664">
                  <c:v>4.1490270000000002</c:v>
                </c:pt>
                <c:pt idx="3665">
                  <c:v>4.3345950000000002</c:v>
                </c:pt>
                <c:pt idx="3666">
                  <c:v>4.1638260000000002</c:v>
                </c:pt>
                <c:pt idx="3667">
                  <c:v>3.8614410000000001</c:v>
                </c:pt>
                <c:pt idx="3668">
                  <c:v>4.3555409999999997</c:v>
                </c:pt>
                <c:pt idx="3669">
                  <c:v>4.6327379999999998</c:v>
                </c:pt>
                <c:pt idx="3670">
                  <c:v>4.2368199999999998</c:v>
                </c:pt>
                <c:pt idx="3671">
                  <c:v>3.4653130000000001</c:v>
                </c:pt>
                <c:pt idx="3672">
                  <c:v>4.4555410000000002</c:v>
                </c:pt>
                <c:pt idx="3673">
                  <c:v>4.1170390000000001</c:v>
                </c:pt>
                <c:pt idx="3674">
                  <c:v>4.1646080000000003</c:v>
                </c:pt>
                <c:pt idx="3675">
                  <c:v>3.829682</c:v>
                </c:pt>
                <c:pt idx="3676">
                  <c:v>3.833739</c:v>
                </c:pt>
                <c:pt idx="3677">
                  <c:v>4.41181</c:v>
                </c:pt>
                <c:pt idx="3678">
                  <c:v>4.2728400000000004</c:v>
                </c:pt>
                <c:pt idx="3679">
                  <c:v>3.7628659999999998</c:v>
                </c:pt>
                <c:pt idx="3680">
                  <c:v>3.6765319999999999</c:v>
                </c:pt>
                <c:pt idx="3681">
                  <c:v>3.8018830000000001</c:v>
                </c:pt>
                <c:pt idx="3682">
                  <c:v>3.9979640000000001</c:v>
                </c:pt>
                <c:pt idx="3683">
                  <c:v>4.8111499999999996</c:v>
                </c:pt>
                <c:pt idx="3684">
                  <c:v>4.2466499999999998</c:v>
                </c:pt>
                <c:pt idx="3685">
                  <c:v>4.0265110000000002</c:v>
                </c:pt>
                <c:pt idx="3686">
                  <c:v>4.0624479999999998</c:v>
                </c:pt>
                <c:pt idx="3687">
                  <c:v>3.6116190000000001</c:v>
                </c:pt>
                <c:pt idx="3688">
                  <c:v>4.0352540000000001</c:v>
                </c:pt>
                <c:pt idx="3689">
                  <c:v>4.1356520000000003</c:v>
                </c:pt>
                <c:pt idx="3690">
                  <c:v>4.2867769999999998</c:v>
                </c:pt>
                <c:pt idx="3691">
                  <c:v>6.7768949999999997</c:v>
                </c:pt>
                <c:pt idx="3692">
                  <c:v>6.4815240000000003</c:v>
                </c:pt>
                <c:pt idx="3693">
                  <c:v>6.2314439999999998</c:v>
                </c:pt>
                <c:pt idx="3694">
                  <c:v>4.3970459999999996</c:v>
                </c:pt>
                <c:pt idx="3695">
                  <c:v>4.2034700000000003</c:v>
                </c:pt>
                <c:pt idx="3696">
                  <c:v>4.5226220000000001</c:v>
                </c:pt>
                <c:pt idx="3697">
                  <c:v>4.783048</c:v>
                </c:pt>
                <c:pt idx="3698">
                  <c:v>5.1163030000000003</c:v>
                </c:pt>
                <c:pt idx="3699">
                  <c:v>5.1730299999999998</c:v>
                </c:pt>
                <c:pt idx="3700">
                  <c:v>4.3802089999999998</c:v>
                </c:pt>
                <c:pt idx="3701">
                  <c:v>5.3262130000000001</c:v>
                </c:pt>
                <c:pt idx="3702">
                  <c:v>4.358625</c:v>
                </c:pt>
                <c:pt idx="3703">
                  <c:v>4.1934889999999996</c:v>
                </c:pt>
                <c:pt idx="3704">
                  <c:v>4.089467</c:v>
                </c:pt>
                <c:pt idx="3705">
                  <c:v>4.2075459999999998</c:v>
                </c:pt>
                <c:pt idx="3706">
                  <c:v>4.1748250000000002</c:v>
                </c:pt>
                <c:pt idx="3707">
                  <c:v>4.9400320000000004</c:v>
                </c:pt>
                <c:pt idx="3708">
                  <c:v>4.025067</c:v>
                </c:pt>
                <c:pt idx="3709">
                  <c:v>5.3787209999999996</c:v>
                </c:pt>
                <c:pt idx="3710">
                  <c:v>5.0279889999999998</c:v>
                </c:pt>
                <c:pt idx="3711">
                  <c:v>4.6212590000000002</c:v>
                </c:pt>
                <c:pt idx="3712">
                  <c:v>4.0199800000000003</c:v>
                </c:pt>
                <c:pt idx="3713">
                  <c:v>5.348757</c:v>
                </c:pt>
                <c:pt idx="3714">
                  <c:v>4.4467739999999996</c:v>
                </c:pt>
                <c:pt idx="3715">
                  <c:v>4.8632739999999997</c:v>
                </c:pt>
                <c:pt idx="3716">
                  <c:v>5.9559610000000003</c:v>
                </c:pt>
                <c:pt idx="3717">
                  <c:v>5.3521109999999998</c:v>
                </c:pt>
                <c:pt idx="3718">
                  <c:v>5.1282199999999998</c:v>
                </c:pt>
                <c:pt idx="3719">
                  <c:v>5.9715590000000001</c:v>
                </c:pt>
                <c:pt idx="3720">
                  <c:v>5.1279890000000004</c:v>
                </c:pt>
                <c:pt idx="3721">
                  <c:v>4.3305249999999997</c:v>
                </c:pt>
                <c:pt idx="3722">
                  <c:v>5.2079760000000004</c:v>
                </c:pt>
                <c:pt idx="3723">
                  <c:v>5.4922789999999999</c:v>
                </c:pt>
                <c:pt idx="3724">
                  <c:v>6.0014159999999999</c:v>
                </c:pt>
                <c:pt idx="3725">
                  <c:v>4.6640730000000001</c:v>
                </c:pt>
                <c:pt idx="3726">
                  <c:v>4.6780530000000002</c:v>
                </c:pt>
                <c:pt idx="3727">
                  <c:v>4.9620810000000004</c:v>
                </c:pt>
                <c:pt idx="3728">
                  <c:v>4.1063939999999999</c:v>
                </c:pt>
                <c:pt idx="3729">
                  <c:v>5.0943569999999996</c:v>
                </c:pt>
                <c:pt idx="3730">
                  <c:v>3.4197470000000001</c:v>
                </c:pt>
                <c:pt idx="3731">
                  <c:v>4.6487670000000003</c:v>
                </c:pt>
                <c:pt idx="3732">
                  <c:v>4.9863970000000002</c:v>
                </c:pt>
                <c:pt idx="3733">
                  <c:v>6.0711969999999997</c:v>
                </c:pt>
                <c:pt idx="3734">
                  <c:v>4.1076350000000001</c:v>
                </c:pt>
                <c:pt idx="3735">
                  <c:v>4.3475489999999999</c:v>
                </c:pt>
                <c:pt idx="3736">
                  <c:v>6.1410679999999997</c:v>
                </c:pt>
                <c:pt idx="3737">
                  <c:v>3.7839649999999998</c:v>
                </c:pt>
                <c:pt idx="3738">
                  <c:v>4.4774510000000003</c:v>
                </c:pt>
                <c:pt idx="3739">
                  <c:v>4.7091900000000004</c:v>
                </c:pt>
                <c:pt idx="3740">
                  <c:v>6.3876010000000001</c:v>
                </c:pt>
                <c:pt idx="3741">
                  <c:v>5.2346849999999998</c:v>
                </c:pt>
                <c:pt idx="3742">
                  <c:v>4.1992880000000001</c:v>
                </c:pt>
                <c:pt idx="3743">
                  <c:v>4.2938150000000004</c:v>
                </c:pt>
                <c:pt idx="3744">
                  <c:v>4.5998190000000001</c:v>
                </c:pt>
                <c:pt idx="3745">
                  <c:v>4.4848030000000003</c:v>
                </c:pt>
                <c:pt idx="3746">
                  <c:v>4.8426739999999997</c:v>
                </c:pt>
                <c:pt idx="3747">
                  <c:v>5.139608</c:v>
                </c:pt>
                <c:pt idx="3748">
                  <c:v>4.9942880000000001</c:v>
                </c:pt>
                <c:pt idx="3749">
                  <c:v>5.1799619999999997</c:v>
                </c:pt>
                <c:pt idx="3750">
                  <c:v>6.042789</c:v>
                </c:pt>
                <c:pt idx="3751">
                  <c:v>6.0173160000000001</c:v>
                </c:pt>
                <c:pt idx="3752">
                  <c:v>6.807474</c:v>
                </c:pt>
                <c:pt idx="3753">
                  <c:v>7.6717560000000002</c:v>
                </c:pt>
                <c:pt idx="3754">
                  <c:v>7.8181599999999998</c:v>
                </c:pt>
                <c:pt idx="3755">
                  <c:v>4.6935180000000001</c:v>
                </c:pt>
                <c:pt idx="3756">
                  <c:v>5.4298140000000004</c:v>
                </c:pt>
                <c:pt idx="3757">
                  <c:v>6.1511750000000003</c:v>
                </c:pt>
                <c:pt idx="3758">
                  <c:v>6.373532</c:v>
                </c:pt>
                <c:pt idx="3759">
                  <c:v>5.5254050000000001</c:v>
                </c:pt>
                <c:pt idx="3760">
                  <c:v>6.0764110000000002</c:v>
                </c:pt>
                <c:pt idx="3761">
                  <c:v>6.9315670000000003</c:v>
                </c:pt>
                <c:pt idx="3762">
                  <c:v>6.6472249999999997</c:v>
                </c:pt>
                <c:pt idx="3763">
                  <c:v>5.6126820000000004</c:v>
                </c:pt>
                <c:pt idx="3764">
                  <c:v>5.6923149999999998</c:v>
                </c:pt>
                <c:pt idx="3765">
                  <c:v>5.4737640000000001</c:v>
                </c:pt>
                <c:pt idx="3766">
                  <c:v>5.8009959999999996</c:v>
                </c:pt>
                <c:pt idx="3767">
                  <c:v>5.803579</c:v>
                </c:pt>
                <c:pt idx="3768">
                  <c:v>5.7415599999999998</c:v>
                </c:pt>
                <c:pt idx="3769">
                  <c:v>6.2280959999999999</c:v>
                </c:pt>
                <c:pt idx="3770">
                  <c:v>5.7664020000000002</c:v>
                </c:pt>
                <c:pt idx="3771">
                  <c:v>4.2269509999999997</c:v>
                </c:pt>
                <c:pt idx="3772">
                  <c:v>4.6787840000000003</c:v>
                </c:pt>
                <c:pt idx="3773">
                  <c:v>4.1288489999999998</c:v>
                </c:pt>
                <c:pt idx="3774">
                  <c:v>5.269603</c:v>
                </c:pt>
                <c:pt idx="3775">
                  <c:v>5.7640019999999996</c:v>
                </c:pt>
                <c:pt idx="3776">
                  <c:v>4.0903119999999999</c:v>
                </c:pt>
                <c:pt idx="3777">
                  <c:v>5.0639609999999999</c:v>
                </c:pt>
                <c:pt idx="3778">
                  <c:v>4.6053480000000002</c:v>
                </c:pt>
                <c:pt idx="3779">
                  <c:v>4.1391169999999997</c:v>
                </c:pt>
                <c:pt idx="3780">
                  <c:v>4.1026769999999999</c:v>
                </c:pt>
                <c:pt idx="3781">
                  <c:v>5.288659</c:v>
                </c:pt>
                <c:pt idx="3782">
                  <c:v>5.433478</c:v>
                </c:pt>
                <c:pt idx="3783">
                  <c:v>4.4850909999999997</c:v>
                </c:pt>
                <c:pt idx="3784">
                  <c:v>4.2540250000000004</c:v>
                </c:pt>
                <c:pt idx="3785">
                  <c:v>6.8840690000000002</c:v>
                </c:pt>
                <c:pt idx="3786">
                  <c:v>4.9358250000000004</c:v>
                </c:pt>
                <c:pt idx="3787">
                  <c:v>6.4900570000000002</c:v>
                </c:pt>
                <c:pt idx="3788">
                  <c:v>5.041131</c:v>
                </c:pt>
                <c:pt idx="3789">
                  <c:v>4.695379</c:v>
                </c:pt>
                <c:pt idx="3790">
                  <c:v>5.6849550000000004</c:v>
                </c:pt>
                <c:pt idx="3791">
                  <c:v>5.4765100000000002</c:v>
                </c:pt>
                <c:pt idx="3792">
                  <c:v>5.1830439999999998</c:v>
                </c:pt>
                <c:pt idx="3793">
                  <c:v>4.9961609999999999</c:v>
                </c:pt>
                <c:pt idx="3794">
                  <c:v>5.6872629999999997</c:v>
                </c:pt>
                <c:pt idx="3795">
                  <c:v>5.5698990000000004</c:v>
                </c:pt>
                <c:pt idx="3796">
                  <c:v>6.0110739999999998</c:v>
                </c:pt>
                <c:pt idx="3797">
                  <c:v>4.7019900000000003</c:v>
                </c:pt>
                <c:pt idx="3798">
                  <c:v>4.7108559999999997</c:v>
                </c:pt>
                <c:pt idx="3799">
                  <c:v>5.7054</c:v>
                </c:pt>
                <c:pt idx="3800">
                  <c:v>4.5866689999999997</c:v>
                </c:pt>
                <c:pt idx="3801">
                  <c:v>4.0847230000000003</c:v>
                </c:pt>
                <c:pt idx="3802">
                  <c:v>4.5165189999999997</c:v>
                </c:pt>
                <c:pt idx="3803">
                  <c:v>4.519209</c:v>
                </c:pt>
                <c:pt idx="3804">
                  <c:v>4.868646</c:v>
                </c:pt>
                <c:pt idx="3805">
                  <c:v>4.4326109999999996</c:v>
                </c:pt>
                <c:pt idx="3806">
                  <c:v>5.9175529999999998</c:v>
                </c:pt>
                <c:pt idx="3807">
                  <c:v>6.6462430000000001</c:v>
                </c:pt>
                <c:pt idx="3808">
                  <c:v>4.0661420000000001</c:v>
                </c:pt>
                <c:pt idx="3809">
                  <c:v>4.5855779999999999</c:v>
                </c:pt>
                <c:pt idx="3810">
                  <c:v>5.6126930000000002</c:v>
                </c:pt>
                <c:pt idx="3811">
                  <c:v>5.4149969999999996</c:v>
                </c:pt>
                <c:pt idx="3812">
                  <c:v>4.5525450000000003</c:v>
                </c:pt>
                <c:pt idx="3813">
                  <c:v>4.1757239999999998</c:v>
                </c:pt>
                <c:pt idx="3814">
                  <c:v>4.5452079999999997</c:v>
                </c:pt>
                <c:pt idx="3815">
                  <c:v>4.4136170000000003</c:v>
                </c:pt>
                <c:pt idx="3816">
                  <c:v>6.5621749999999999</c:v>
                </c:pt>
                <c:pt idx="3817">
                  <c:v>6.9327220000000001</c:v>
                </c:pt>
                <c:pt idx="3818">
                  <c:v>6.2397590000000003</c:v>
                </c:pt>
                <c:pt idx="3819">
                  <c:v>5.5208810000000001</c:v>
                </c:pt>
                <c:pt idx="3820">
                  <c:v>4.3360450000000004</c:v>
                </c:pt>
                <c:pt idx="3821">
                  <c:v>8.0097339999999999</c:v>
                </c:pt>
                <c:pt idx="3822">
                  <c:v>8.0545109999999998</c:v>
                </c:pt>
                <c:pt idx="3823">
                  <c:v>8.3021650000000005</c:v>
                </c:pt>
                <c:pt idx="3824">
                  <c:v>7.7789200000000003</c:v>
                </c:pt>
                <c:pt idx="3825">
                  <c:v>8.4233930000000008</c:v>
                </c:pt>
                <c:pt idx="3826">
                  <c:v>8.1769130000000008</c:v>
                </c:pt>
                <c:pt idx="3827">
                  <c:v>4.6411550000000004</c:v>
                </c:pt>
                <c:pt idx="3828">
                  <c:v>5.2997370000000004</c:v>
                </c:pt>
                <c:pt idx="3829">
                  <c:v>5.114681</c:v>
                </c:pt>
                <c:pt idx="3830">
                  <c:v>8.0419719999999995</c:v>
                </c:pt>
                <c:pt idx="3831">
                  <c:v>6.8793899999999999</c:v>
                </c:pt>
                <c:pt idx="3832">
                  <c:v>6.2572799999999997</c:v>
                </c:pt>
                <c:pt idx="3833">
                  <c:v>4.8554639999999996</c:v>
                </c:pt>
                <c:pt idx="3834">
                  <c:v>3.702763</c:v>
                </c:pt>
                <c:pt idx="3835">
                  <c:v>4.5390430000000004</c:v>
                </c:pt>
                <c:pt idx="3836">
                  <c:v>5.64445</c:v>
                </c:pt>
                <c:pt idx="3837">
                  <c:v>7.2761699999999996</c:v>
                </c:pt>
                <c:pt idx="3838">
                  <c:v>5.7684730000000002</c:v>
                </c:pt>
                <c:pt idx="3839">
                  <c:v>3.7385679999999999</c:v>
                </c:pt>
                <c:pt idx="3840">
                  <c:v>5.8962849999999998</c:v>
                </c:pt>
                <c:pt idx="3841">
                  <c:v>5.5122400000000003</c:v>
                </c:pt>
                <c:pt idx="3842">
                  <c:v>6.7276949999999998</c:v>
                </c:pt>
                <c:pt idx="3843">
                  <c:v>5.7019010000000003</c:v>
                </c:pt>
                <c:pt idx="3844">
                  <c:v>7.9805570000000001</c:v>
                </c:pt>
                <c:pt idx="3845">
                  <c:v>8.0772779999999997</c:v>
                </c:pt>
                <c:pt idx="3846">
                  <c:v>7.7548690000000002</c:v>
                </c:pt>
                <c:pt idx="3847">
                  <c:v>6.1088969999999998</c:v>
                </c:pt>
                <c:pt idx="3848">
                  <c:v>7.2281440000000003</c:v>
                </c:pt>
                <c:pt idx="3849">
                  <c:v>5.6222830000000004</c:v>
                </c:pt>
                <c:pt idx="3850">
                  <c:v>7.8007369999999998</c:v>
                </c:pt>
                <c:pt idx="3851">
                  <c:v>6.05884</c:v>
                </c:pt>
                <c:pt idx="3852">
                  <c:v>7.0990970000000004</c:v>
                </c:pt>
                <c:pt idx="3853">
                  <c:v>6.6783400000000004</c:v>
                </c:pt>
                <c:pt idx="3854">
                  <c:v>7.2403639999999996</c:v>
                </c:pt>
                <c:pt idx="3855">
                  <c:v>7.0741110000000003</c:v>
                </c:pt>
                <c:pt idx="3856">
                  <c:v>7.0244689999999999</c:v>
                </c:pt>
                <c:pt idx="3857">
                  <c:v>7.3456440000000001</c:v>
                </c:pt>
                <c:pt idx="3858">
                  <c:v>5.4862250000000001</c:v>
                </c:pt>
                <c:pt idx="3859">
                  <c:v>6.3969550000000002</c:v>
                </c:pt>
                <c:pt idx="3860">
                  <c:v>5.3917169999999999</c:v>
                </c:pt>
                <c:pt idx="3861">
                  <c:v>5.6098210000000002</c:v>
                </c:pt>
                <c:pt idx="3862">
                  <c:v>5.5898490000000001</c:v>
                </c:pt>
                <c:pt idx="3863">
                  <c:v>6.5043430000000004</c:v>
                </c:pt>
                <c:pt idx="3864">
                  <c:v>4.8858870000000003</c:v>
                </c:pt>
                <c:pt idx="3865">
                  <c:v>6.340859</c:v>
                </c:pt>
                <c:pt idx="3866">
                  <c:v>6.7332020000000004</c:v>
                </c:pt>
                <c:pt idx="3867">
                  <c:v>8.5141310000000008</c:v>
                </c:pt>
                <c:pt idx="3868">
                  <c:v>7.8757619999999999</c:v>
                </c:pt>
                <c:pt idx="3869">
                  <c:v>6.3319470000000004</c:v>
                </c:pt>
                <c:pt idx="3870">
                  <c:v>5.8116479999999999</c:v>
                </c:pt>
                <c:pt idx="3871">
                  <c:v>6.5622319999999998</c:v>
                </c:pt>
                <c:pt idx="3872">
                  <c:v>6.190175</c:v>
                </c:pt>
                <c:pt idx="3873">
                  <c:v>5.6337910000000004</c:v>
                </c:pt>
                <c:pt idx="3874">
                  <c:v>5.0693239999999999</c:v>
                </c:pt>
                <c:pt idx="3875">
                  <c:v>6.1649079999999996</c:v>
                </c:pt>
                <c:pt idx="3876">
                  <c:v>5.3162880000000001</c:v>
                </c:pt>
                <c:pt idx="3877">
                  <c:v>6.5829029999999999</c:v>
                </c:pt>
                <c:pt idx="3878">
                  <c:v>5.3579080000000001</c:v>
                </c:pt>
                <c:pt idx="3879">
                  <c:v>6.5567799999999998</c:v>
                </c:pt>
                <c:pt idx="3880">
                  <c:v>7.0485980000000001</c:v>
                </c:pt>
                <c:pt idx="3881">
                  <c:v>5.5781879999999999</c:v>
                </c:pt>
                <c:pt idx="3882">
                  <c:v>5.9392569999999996</c:v>
                </c:pt>
                <c:pt idx="3883">
                  <c:v>6.1986429999999997</c:v>
                </c:pt>
                <c:pt idx="3884">
                  <c:v>6.2078709999999999</c:v>
                </c:pt>
                <c:pt idx="3885">
                  <c:v>5.8967000000000001</c:v>
                </c:pt>
                <c:pt idx="3886">
                  <c:v>5.2652700000000001</c:v>
                </c:pt>
                <c:pt idx="3887">
                  <c:v>6.0974750000000002</c:v>
                </c:pt>
                <c:pt idx="3888">
                  <c:v>5.5194289999999997</c:v>
                </c:pt>
                <c:pt idx="3889">
                  <c:v>5.4514100000000001</c:v>
                </c:pt>
                <c:pt idx="3890">
                  <c:v>5.2275340000000003</c:v>
                </c:pt>
                <c:pt idx="3891">
                  <c:v>6.2101649999999999</c:v>
                </c:pt>
                <c:pt idx="3892">
                  <c:v>5.0051110000000003</c:v>
                </c:pt>
                <c:pt idx="3893">
                  <c:v>5.0218069999999999</c:v>
                </c:pt>
                <c:pt idx="3894">
                  <c:v>4.9205709999999998</c:v>
                </c:pt>
                <c:pt idx="3895">
                  <c:v>5.7428359999999996</c:v>
                </c:pt>
                <c:pt idx="3896">
                  <c:v>5.8259350000000003</c:v>
                </c:pt>
                <c:pt idx="3897">
                  <c:v>4.1859659999999996</c:v>
                </c:pt>
                <c:pt idx="3898">
                  <c:v>4.0948219999999997</c:v>
                </c:pt>
                <c:pt idx="3899">
                  <c:v>4.763293</c:v>
                </c:pt>
                <c:pt idx="3900">
                  <c:v>4.1653589999999996</c:v>
                </c:pt>
                <c:pt idx="3901">
                  <c:v>4.265828</c:v>
                </c:pt>
                <c:pt idx="3902">
                  <c:v>4.0667359999999997</c:v>
                </c:pt>
                <c:pt idx="3903">
                  <c:v>4.7974819999999996</c:v>
                </c:pt>
                <c:pt idx="3904">
                  <c:v>5.6304410000000003</c:v>
                </c:pt>
                <c:pt idx="3905">
                  <c:v>4.1184139999999996</c:v>
                </c:pt>
                <c:pt idx="3906">
                  <c:v>5.8503470000000002</c:v>
                </c:pt>
                <c:pt idx="3907">
                  <c:v>7.2603910000000003</c:v>
                </c:pt>
                <c:pt idx="3908">
                  <c:v>7.3570250000000001</c:v>
                </c:pt>
                <c:pt idx="3909">
                  <c:v>7.9243069999999998</c:v>
                </c:pt>
                <c:pt idx="3910">
                  <c:v>7.3186609999999996</c:v>
                </c:pt>
                <c:pt idx="3911">
                  <c:v>7.5003609999999998</c:v>
                </c:pt>
                <c:pt idx="3912">
                  <c:v>7.831931</c:v>
                </c:pt>
                <c:pt idx="3913">
                  <c:v>8.6492640000000005</c:v>
                </c:pt>
                <c:pt idx="3914">
                  <c:v>6.6791580000000002</c:v>
                </c:pt>
                <c:pt idx="3915">
                  <c:v>7.5412210000000002</c:v>
                </c:pt>
                <c:pt idx="3916">
                  <c:v>5.238416</c:v>
                </c:pt>
                <c:pt idx="3917">
                  <c:v>6.6933379999999998</c:v>
                </c:pt>
                <c:pt idx="3918">
                  <c:v>4.845707</c:v>
                </c:pt>
                <c:pt idx="3919">
                  <c:v>5.3192089999999999</c:v>
                </c:pt>
                <c:pt idx="3920">
                  <c:v>6.7015630000000002</c:v>
                </c:pt>
                <c:pt idx="3921">
                  <c:v>6.5850489999999997</c:v>
                </c:pt>
                <c:pt idx="3922">
                  <c:v>5.9012570000000002</c:v>
                </c:pt>
                <c:pt idx="3923">
                  <c:v>5.4749879999999997</c:v>
                </c:pt>
                <c:pt idx="3924">
                  <c:v>5.2997259999999997</c:v>
                </c:pt>
                <c:pt idx="3925">
                  <c:v>5.9170400000000001</c:v>
                </c:pt>
                <c:pt idx="3926">
                  <c:v>6.0982099999999999</c:v>
                </c:pt>
                <c:pt idx="3927">
                  <c:v>6.9260770000000003</c:v>
                </c:pt>
                <c:pt idx="3928">
                  <c:v>5.5397020000000001</c:v>
                </c:pt>
                <c:pt idx="3929">
                  <c:v>8.9782949999999992</c:v>
                </c:pt>
                <c:pt idx="3930">
                  <c:v>10.111402999999999</c:v>
                </c:pt>
                <c:pt idx="3931">
                  <c:v>8.3428210000000007</c:v>
                </c:pt>
                <c:pt idx="3932">
                  <c:v>6.5875360000000001</c:v>
                </c:pt>
                <c:pt idx="3933">
                  <c:v>8.1362500000000004</c:v>
                </c:pt>
                <c:pt idx="3934">
                  <c:v>7.8672279999999999</c:v>
                </c:pt>
                <c:pt idx="3935">
                  <c:v>7.6694459999999998</c:v>
                </c:pt>
                <c:pt idx="3936">
                  <c:v>7.2508080000000001</c:v>
                </c:pt>
                <c:pt idx="3937">
                  <c:v>7.242299</c:v>
                </c:pt>
                <c:pt idx="3938">
                  <c:v>6.731026</c:v>
                </c:pt>
                <c:pt idx="3939">
                  <c:v>5.9696410000000002</c:v>
                </c:pt>
                <c:pt idx="3940">
                  <c:v>6.9427820000000002</c:v>
                </c:pt>
                <c:pt idx="3941">
                  <c:v>7.7829660000000001</c:v>
                </c:pt>
                <c:pt idx="3942">
                  <c:v>8.1971570000000007</c:v>
                </c:pt>
                <c:pt idx="3943">
                  <c:v>7.581766</c:v>
                </c:pt>
                <c:pt idx="3944">
                  <c:v>8.2521730000000009</c:v>
                </c:pt>
                <c:pt idx="3945">
                  <c:v>8.1067809999999998</c:v>
                </c:pt>
                <c:pt idx="3946">
                  <c:v>8.007396</c:v>
                </c:pt>
                <c:pt idx="3947">
                  <c:v>6.5272969999999999</c:v>
                </c:pt>
                <c:pt idx="3948">
                  <c:v>7.9795809999999996</c:v>
                </c:pt>
                <c:pt idx="3949">
                  <c:v>7.9438149999999998</c:v>
                </c:pt>
                <c:pt idx="3950">
                  <c:v>8.2384199999999996</c:v>
                </c:pt>
                <c:pt idx="3951">
                  <c:v>6.6480670000000002</c:v>
                </c:pt>
                <c:pt idx="3952">
                  <c:v>6.595796</c:v>
                </c:pt>
                <c:pt idx="3953">
                  <c:v>7.961646</c:v>
                </c:pt>
                <c:pt idx="3954">
                  <c:v>7.7155389999999997</c:v>
                </c:pt>
                <c:pt idx="3955">
                  <c:v>7.9364049999999997</c:v>
                </c:pt>
                <c:pt idx="3956">
                  <c:v>8.4254750000000005</c:v>
                </c:pt>
                <c:pt idx="3957">
                  <c:v>8.3314520000000005</c:v>
                </c:pt>
                <c:pt idx="3958">
                  <c:v>7.0229549999999996</c:v>
                </c:pt>
                <c:pt idx="3959">
                  <c:v>6.6869730000000001</c:v>
                </c:pt>
                <c:pt idx="3960">
                  <c:v>5.7675229999999997</c:v>
                </c:pt>
                <c:pt idx="3961">
                  <c:v>6.2665749999999996</c:v>
                </c:pt>
                <c:pt idx="3962">
                  <c:v>5.7159360000000001</c:v>
                </c:pt>
                <c:pt idx="3963">
                  <c:v>5.8369970000000002</c:v>
                </c:pt>
                <c:pt idx="3964">
                  <c:v>6.6566669999999997</c:v>
                </c:pt>
                <c:pt idx="3965">
                  <c:v>5.6099399999999999</c:v>
                </c:pt>
                <c:pt idx="3966">
                  <c:v>5.8700080000000003</c:v>
                </c:pt>
                <c:pt idx="3967">
                  <c:v>5.5040180000000003</c:v>
                </c:pt>
                <c:pt idx="3968">
                  <c:v>6.3569050000000002</c:v>
                </c:pt>
                <c:pt idx="3969">
                  <c:v>6.9156409999999999</c:v>
                </c:pt>
                <c:pt idx="3970">
                  <c:v>5.4266490000000003</c:v>
                </c:pt>
                <c:pt idx="3971">
                  <c:v>5.4710989999999997</c:v>
                </c:pt>
                <c:pt idx="3972">
                  <c:v>5.6474149999999996</c:v>
                </c:pt>
                <c:pt idx="3973">
                  <c:v>7.3129559999999998</c:v>
                </c:pt>
                <c:pt idx="3974">
                  <c:v>6.2510000000000003</c:v>
                </c:pt>
                <c:pt idx="3975">
                  <c:v>6.711265</c:v>
                </c:pt>
                <c:pt idx="3976">
                  <c:v>7.3151299999999999</c:v>
                </c:pt>
                <c:pt idx="3977">
                  <c:v>7.1447770000000004</c:v>
                </c:pt>
                <c:pt idx="3978">
                  <c:v>5.6850779999999999</c:v>
                </c:pt>
                <c:pt idx="3979">
                  <c:v>6.348732</c:v>
                </c:pt>
                <c:pt idx="3980">
                  <c:v>8.895683</c:v>
                </c:pt>
                <c:pt idx="3981">
                  <c:v>7.9972729999999999</c:v>
                </c:pt>
                <c:pt idx="3982">
                  <c:v>7.2074249999999997</c:v>
                </c:pt>
                <c:pt idx="3983">
                  <c:v>4.6311640000000001</c:v>
                </c:pt>
                <c:pt idx="3984">
                  <c:v>5.2612290000000002</c:v>
                </c:pt>
                <c:pt idx="3985">
                  <c:v>5.3696780000000004</c:v>
                </c:pt>
                <c:pt idx="3986">
                  <c:v>3.6361490000000001</c:v>
                </c:pt>
                <c:pt idx="3987">
                  <c:v>4.9963680000000004</c:v>
                </c:pt>
                <c:pt idx="3988">
                  <c:v>6.2767359999999996</c:v>
                </c:pt>
                <c:pt idx="3989">
                  <c:v>4.5709150000000003</c:v>
                </c:pt>
                <c:pt idx="3990">
                  <c:v>5.5387719999999998</c:v>
                </c:pt>
                <c:pt idx="3991">
                  <c:v>4.247598</c:v>
                </c:pt>
                <c:pt idx="3992">
                  <c:v>4.5846830000000001</c:v>
                </c:pt>
                <c:pt idx="3993">
                  <c:v>3.731004</c:v>
                </c:pt>
                <c:pt idx="3994">
                  <c:v>4.9061769999999996</c:v>
                </c:pt>
                <c:pt idx="3995">
                  <c:v>4.0523499999999997</c:v>
                </c:pt>
                <c:pt idx="3996">
                  <c:v>4.0927090000000002</c:v>
                </c:pt>
                <c:pt idx="3997">
                  <c:v>4.2596059999999998</c:v>
                </c:pt>
                <c:pt idx="3998">
                  <c:v>4.8223200000000004</c:v>
                </c:pt>
                <c:pt idx="3999">
                  <c:v>3.9907759999999999</c:v>
                </c:pt>
                <c:pt idx="4000">
                  <c:v>4.1666499999999997</c:v>
                </c:pt>
                <c:pt idx="4001">
                  <c:v>5.1507350000000001</c:v>
                </c:pt>
                <c:pt idx="4002">
                  <c:v>4.1295489999999999</c:v>
                </c:pt>
                <c:pt idx="4003">
                  <c:v>5.1272849999999996</c:v>
                </c:pt>
                <c:pt idx="4004">
                  <c:v>6.7134340000000003</c:v>
                </c:pt>
                <c:pt idx="4005">
                  <c:v>6.2707949999999997</c:v>
                </c:pt>
                <c:pt idx="4006">
                  <c:v>5.8114340000000002</c:v>
                </c:pt>
                <c:pt idx="4007">
                  <c:v>5.3224410000000004</c:v>
                </c:pt>
                <c:pt idx="4008">
                  <c:v>5.6576190000000004</c:v>
                </c:pt>
                <c:pt idx="4009">
                  <c:v>4.9134979999999997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'131-152 graph'!$D$1:$D$2</c:f>
              <c:strCache>
                <c:ptCount val="2"/>
                <c:pt idx="0">
                  <c:v>Bond length (Å)</c:v>
                </c:pt>
                <c:pt idx="1">
                  <c:v>OE2</c:v>
                </c:pt>
              </c:strCache>
            </c:strRef>
          </c:tx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'131-152 graph'!$A$3:$A$4012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'131-152 graph'!$D$3:$D$4012</c:f>
              <c:numCache>
                <c:formatCode>General</c:formatCode>
                <c:ptCount val="4010"/>
                <c:pt idx="0">
                  <c:v>4.0232340000000004</c:v>
                </c:pt>
                <c:pt idx="1">
                  <c:v>3.5572499999999998</c:v>
                </c:pt>
                <c:pt idx="2">
                  <c:v>4.3011439999999999</c:v>
                </c:pt>
                <c:pt idx="3">
                  <c:v>3.9090029999999998</c:v>
                </c:pt>
                <c:pt idx="4">
                  <c:v>2.7706209999999998</c:v>
                </c:pt>
                <c:pt idx="5">
                  <c:v>2.8398629999999998</c:v>
                </c:pt>
                <c:pt idx="6">
                  <c:v>2.7805800000000001</c:v>
                </c:pt>
                <c:pt idx="7">
                  <c:v>2.9545149999999998</c:v>
                </c:pt>
                <c:pt idx="8">
                  <c:v>2.7696429999999999</c:v>
                </c:pt>
                <c:pt idx="9">
                  <c:v>2.6208429999999998</c:v>
                </c:pt>
                <c:pt idx="10">
                  <c:v>2.4938400000000001</c:v>
                </c:pt>
                <c:pt idx="11">
                  <c:v>2.8967649999999998</c:v>
                </c:pt>
                <c:pt idx="12">
                  <c:v>2.7307959999999998</c:v>
                </c:pt>
                <c:pt idx="13">
                  <c:v>2.7742429999999998</c:v>
                </c:pt>
                <c:pt idx="14">
                  <c:v>2.8295360000000001</c:v>
                </c:pt>
                <c:pt idx="15">
                  <c:v>4.0340579999999999</c:v>
                </c:pt>
                <c:pt idx="16">
                  <c:v>2.7872430000000001</c:v>
                </c:pt>
                <c:pt idx="17">
                  <c:v>2.85989</c:v>
                </c:pt>
                <c:pt idx="18">
                  <c:v>2.8782510000000001</c:v>
                </c:pt>
                <c:pt idx="19">
                  <c:v>2.7739280000000002</c:v>
                </c:pt>
                <c:pt idx="20">
                  <c:v>2.7998810000000001</c:v>
                </c:pt>
                <c:pt idx="21">
                  <c:v>2.6200260000000002</c:v>
                </c:pt>
                <c:pt idx="22">
                  <c:v>2.686264</c:v>
                </c:pt>
                <c:pt idx="23">
                  <c:v>2.7687710000000001</c:v>
                </c:pt>
                <c:pt idx="24">
                  <c:v>2.798962</c:v>
                </c:pt>
                <c:pt idx="25">
                  <c:v>2.6436030000000001</c:v>
                </c:pt>
                <c:pt idx="26">
                  <c:v>2.7266439999999998</c:v>
                </c:pt>
                <c:pt idx="27">
                  <c:v>2.6835</c:v>
                </c:pt>
                <c:pt idx="28">
                  <c:v>2.6915870000000002</c:v>
                </c:pt>
                <c:pt idx="29">
                  <c:v>2.6687400000000001</c:v>
                </c:pt>
                <c:pt idx="30">
                  <c:v>2.9102229999999998</c:v>
                </c:pt>
                <c:pt idx="31">
                  <c:v>2.6581860000000002</c:v>
                </c:pt>
                <c:pt idx="32">
                  <c:v>2.8469169999999999</c:v>
                </c:pt>
                <c:pt idx="33">
                  <c:v>2.7878229999999999</c:v>
                </c:pt>
                <c:pt idx="34">
                  <c:v>2.6195949999999999</c:v>
                </c:pt>
                <c:pt idx="35">
                  <c:v>2.7302179999999998</c:v>
                </c:pt>
                <c:pt idx="36">
                  <c:v>2.702188</c:v>
                </c:pt>
                <c:pt idx="37">
                  <c:v>2.6277759999999999</c:v>
                </c:pt>
                <c:pt idx="38">
                  <c:v>2.7975599999999998</c:v>
                </c:pt>
                <c:pt idx="39">
                  <c:v>2.6408870000000002</c:v>
                </c:pt>
                <c:pt idx="40">
                  <c:v>2.8245900000000002</c:v>
                </c:pt>
                <c:pt idx="41">
                  <c:v>2.743468</c:v>
                </c:pt>
                <c:pt idx="42">
                  <c:v>2.8506499999999999</c:v>
                </c:pt>
                <c:pt idx="43">
                  <c:v>2.7875860000000001</c:v>
                </c:pt>
                <c:pt idx="44">
                  <c:v>3.3886500000000002</c:v>
                </c:pt>
                <c:pt idx="45">
                  <c:v>2.9412250000000002</c:v>
                </c:pt>
                <c:pt idx="46">
                  <c:v>2.6475219999999999</c:v>
                </c:pt>
                <c:pt idx="47">
                  <c:v>2.7782789999999999</c:v>
                </c:pt>
                <c:pt idx="48">
                  <c:v>2.7766899999999999</c:v>
                </c:pt>
                <c:pt idx="49">
                  <c:v>2.856131</c:v>
                </c:pt>
                <c:pt idx="50">
                  <c:v>3.135964</c:v>
                </c:pt>
                <c:pt idx="51">
                  <c:v>2.7398099999999999</c:v>
                </c:pt>
                <c:pt idx="52">
                  <c:v>2.6107360000000002</c:v>
                </c:pt>
                <c:pt idx="53">
                  <c:v>2.8039640000000001</c:v>
                </c:pt>
                <c:pt idx="54">
                  <c:v>2.6177060000000001</c:v>
                </c:pt>
                <c:pt idx="55">
                  <c:v>2.642887</c:v>
                </c:pt>
                <c:pt idx="56">
                  <c:v>2.8235969999999999</c:v>
                </c:pt>
                <c:pt idx="57">
                  <c:v>2.6901540000000002</c:v>
                </c:pt>
                <c:pt idx="58">
                  <c:v>2.7335799999999999</c:v>
                </c:pt>
                <c:pt idx="59">
                  <c:v>2.8142740000000002</c:v>
                </c:pt>
                <c:pt idx="60">
                  <c:v>2.8285010000000002</c:v>
                </c:pt>
                <c:pt idx="61">
                  <c:v>2.9065989999999999</c:v>
                </c:pt>
                <c:pt idx="62">
                  <c:v>2.631408</c:v>
                </c:pt>
                <c:pt idx="63">
                  <c:v>2.7214290000000001</c:v>
                </c:pt>
                <c:pt idx="64">
                  <c:v>2.758988</c:v>
                </c:pt>
                <c:pt idx="65">
                  <c:v>2.7011400000000001</c:v>
                </c:pt>
                <c:pt idx="66">
                  <c:v>2.7039939999999998</c:v>
                </c:pt>
                <c:pt idx="67">
                  <c:v>2.8477060000000001</c:v>
                </c:pt>
                <c:pt idx="68">
                  <c:v>2.7021980000000001</c:v>
                </c:pt>
                <c:pt idx="69">
                  <c:v>2.7523879999999998</c:v>
                </c:pt>
                <c:pt idx="70">
                  <c:v>2.8306809999999998</c:v>
                </c:pt>
                <c:pt idx="71">
                  <c:v>2.8288259999999998</c:v>
                </c:pt>
                <c:pt idx="72">
                  <c:v>2.7049609999999999</c:v>
                </c:pt>
                <c:pt idx="73">
                  <c:v>2.754534</c:v>
                </c:pt>
                <c:pt idx="74">
                  <c:v>2.8813019999999998</c:v>
                </c:pt>
                <c:pt idx="75">
                  <c:v>2.8404219999999998</c:v>
                </c:pt>
                <c:pt idx="76">
                  <c:v>3.0064489999999999</c:v>
                </c:pt>
                <c:pt idx="77">
                  <c:v>2.8398720000000002</c:v>
                </c:pt>
                <c:pt idx="78">
                  <c:v>2.6790310000000002</c:v>
                </c:pt>
                <c:pt idx="79">
                  <c:v>4.8416030000000001</c:v>
                </c:pt>
                <c:pt idx="80">
                  <c:v>4.2241790000000004</c:v>
                </c:pt>
                <c:pt idx="81">
                  <c:v>5.1683479999999999</c:v>
                </c:pt>
                <c:pt idx="82">
                  <c:v>4.3949759999999998</c:v>
                </c:pt>
                <c:pt idx="83">
                  <c:v>3.6948840000000001</c:v>
                </c:pt>
                <c:pt idx="84">
                  <c:v>4.096393</c:v>
                </c:pt>
                <c:pt idx="85">
                  <c:v>4.1403460000000001</c:v>
                </c:pt>
                <c:pt idx="86">
                  <c:v>4.4019740000000001</c:v>
                </c:pt>
                <c:pt idx="87">
                  <c:v>4.3644720000000001</c:v>
                </c:pt>
                <c:pt idx="88">
                  <c:v>3.9903940000000002</c:v>
                </c:pt>
                <c:pt idx="89">
                  <c:v>4.165502</c:v>
                </c:pt>
                <c:pt idx="90">
                  <c:v>4.2325790000000003</c:v>
                </c:pt>
                <c:pt idx="91">
                  <c:v>4.9850079999999997</c:v>
                </c:pt>
                <c:pt idx="92">
                  <c:v>4.0955859999999999</c:v>
                </c:pt>
                <c:pt idx="93">
                  <c:v>2.7687219999999999</c:v>
                </c:pt>
                <c:pt idx="94">
                  <c:v>2.69692</c:v>
                </c:pt>
                <c:pt idx="95">
                  <c:v>2.853218</c:v>
                </c:pt>
                <c:pt idx="96">
                  <c:v>2.7486679999999999</c:v>
                </c:pt>
                <c:pt idx="97">
                  <c:v>4.1353929999999997</c:v>
                </c:pt>
                <c:pt idx="98">
                  <c:v>4.2169090000000002</c:v>
                </c:pt>
                <c:pt idx="99">
                  <c:v>4.2707709999999999</c:v>
                </c:pt>
                <c:pt idx="100">
                  <c:v>4.9289160000000001</c:v>
                </c:pt>
                <c:pt idx="101">
                  <c:v>4.6685869999999996</c:v>
                </c:pt>
                <c:pt idx="102">
                  <c:v>3.7925209999999998</c:v>
                </c:pt>
                <c:pt idx="103">
                  <c:v>4.5068830000000002</c:v>
                </c:pt>
                <c:pt idx="104">
                  <c:v>4.2512169999999996</c:v>
                </c:pt>
                <c:pt idx="105">
                  <c:v>3.6831130000000001</c:v>
                </c:pt>
                <c:pt idx="106">
                  <c:v>4.721641</c:v>
                </c:pt>
                <c:pt idx="107">
                  <c:v>4.0334430000000001</c:v>
                </c:pt>
                <c:pt idx="108">
                  <c:v>2.9916969999999998</c:v>
                </c:pt>
                <c:pt idx="109">
                  <c:v>4.1543270000000003</c:v>
                </c:pt>
                <c:pt idx="110">
                  <c:v>2.9910420000000002</c:v>
                </c:pt>
                <c:pt idx="111">
                  <c:v>4.1891889999999998</c:v>
                </c:pt>
                <c:pt idx="112">
                  <c:v>3.8761130000000001</c:v>
                </c:pt>
                <c:pt idx="113">
                  <c:v>3.7630650000000001</c:v>
                </c:pt>
                <c:pt idx="114">
                  <c:v>4.2790400000000002</c:v>
                </c:pt>
                <c:pt idx="115">
                  <c:v>4.0072700000000001</c:v>
                </c:pt>
                <c:pt idx="116">
                  <c:v>2.6021770000000002</c:v>
                </c:pt>
                <c:pt idx="117">
                  <c:v>4.7740669999999996</c:v>
                </c:pt>
                <c:pt idx="118">
                  <c:v>3.627999</c:v>
                </c:pt>
                <c:pt idx="119">
                  <c:v>4.4740580000000003</c:v>
                </c:pt>
                <c:pt idx="120">
                  <c:v>3.9703849999999998</c:v>
                </c:pt>
                <c:pt idx="121">
                  <c:v>3.8048410000000001</c:v>
                </c:pt>
                <c:pt idx="122">
                  <c:v>4.0542309999999997</c:v>
                </c:pt>
                <c:pt idx="123">
                  <c:v>4.3931589999999998</c:v>
                </c:pt>
                <c:pt idx="124">
                  <c:v>4.8378909999999999</c:v>
                </c:pt>
                <c:pt idx="125">
                  <c:v>4.4274950000000004</c:v>
                </c:pt>
                <c:pt idx="126">
                  <c:v>4.4249010000000002</c:v>
                </c:pt>
                <c:pt idx="127">
                  <c:v>4.6078799999999998</c:v>
                </c:pt>
                <c:pt idx="128">
                  <c:v>4.2974589999999999</c:v>
                </c:pt>
                <c:pt idx="129">
                  <c:v>2.7550910000000002</c:v>
                </c:pt>
                <c:pt idx="130">
                  <c:v>2.8057840000000001</c:v>
                </c:pt>
                <c:pt idx="131">
                  <c:v>2.5993849999999998</c:v>
                </c:pt>
                <c:pt idx="132">
                  <c:v>2.9056730000000002</c:v>
                </c:pt>
                <c:pt idx="133">
                  <c:v>3.041992</c:v>
                </c:pt>
                <c:pt idx="134">
                  <c:v>2.7362500000000001</c:v>
                </c:pt>
                <c:pt idx="135">
                  <c:v>2.7568389999999998</c:v>
                </c:pt>
                <c:pt idx="136">
                  <c:v>2.8142909999999999</c:v>
                </c:pt>
                <c:pt idx="137">
                  <c:v>2.8428369999999998</c:v>
                </c:pt>
                <c:pt idx="138">
                  <c:v>2.833469</c:v>
                </c:pt>
                <c:pt idx="139">
                  <c:v>2.8299569999999998</c:v>
                </c:pt>
                <c:pt idx="140">
                  <c:v>2.947333</c:v>
                </c:pt>
                <c:pt idx="141">
                  <c:v>2.7891319999999999</c:v>
                </c:pt>
                <c:pt idx="142">
                  <c:v>2.9933559999999999</c:v>
                </c:pt>
                <c:pt idx="143">
                  <c:v>2.7183609999999998</c:v>
                </c:pt>
                <c:pt idx="144">
                  <c:v>2.7832080000000001</c:v>
                </c:pt>
                <c:pt idx="145">
                  <c:v>2.7486199999999998</c:v>
                </c:pt>
                <c:pt idx="146">
                  <c:v>2.6611669999999998</c:v>
                </c:pt>
                <c:pt idx="147">
                  <c:v>2.714753</c:v>
                </c:pt>
                <c:pt idx="148">
                  <c:v>2.787039</c:v>
                </c:pt>
                <c:pt idx="149">
                  <c:v>2.741533</c:v>
                </c:pt>
                <c:pt idx="150">
                  <c:v>2.7655630000000002</c:v>
                </c:pt>
                <c:pt idx="151">
                  <c:v>2.7818800000000001</c:v>
                </c:pt>
                <c:pt idx="152">
                  <c:v>2.67536</c:v>
                </c:pt>
                <c:pt idx="153">
                  <c:v>4.9381469999999998</c:v>
                </c:pt>
                <c:pt idx="154">
                  <c:v>2.6249630000000002</c:v>
                </c:pt>
                <c:pt idx="155">
                  <c:v>2.747652</c:v>
                </c:pt>
                <c:pt idx="156">
                  <c:v>2.6753840000000002</c:v>
                </c:pt>
                <c:pt idx="157">
                  <c:v>2.9054690000000001</c:v>
                </c:pt>
                <c:pt idx="158">
                  <c:v>2.9355630000000001</c:v>
                </c:pt>
                <c:pt idx="159">
                  <c:v>2.8675380000000001</c:v>
                </c:pt>
                <c:pt idx="160">
                  <c:v>2.8227380000000002</c:v>
                </c:pt>
                <c:pt idx="161">
                  <c:v>3.0241220000000002</c:v>
                </c:pt>
                <c:pt idx="162">
                  <c:v>2.949093</c:v>
                </c:pt>
                <c:pt idx="163">
                  <c:v>2.7778800000000001</c:v>
                </c:pt>
                <c:pt idx="164">
                  <c:v>2.6682950000000001</c:v>
                </c:pt>
                <c:pt idx="165">
                  <c:v>2.7556639999999999</c:v>
                </c:pt>
                <c:pt idx="166">
                  <c:v>2.725546</c:v>
                </c:pt>
                <c:pt idx="167">
                  <c:v>2.6319699999999999</c:v>
                </c:pt>
                <c:pt idx="168">
                  <c:v>2.7156889999999998</c:v>
                </c:pt>
                <c:pt idx="169">
                  <c:v>2.7761279999999999</c:v>
                </c:pt>
                <c:pt idx="170">
                  <c:v>2.6557149999999998</c:v>
                </c:pt>
                <c:pt idx="171">
                  <c:v>2.7243059999999999</c:v>
                </c:pt>
                <c:pt idx="172">
                  <c:v>2.677683</c:v>
                </c:pt>
                <c:pt idx="173">
                  <c:v>2.6868620000000001</c:v>
                </c:pt>
                <c:pt idx="174">
                  <c:v>2.7686109999999999</c:v>
                </c:pt>
                <c:pt idx="175">
                  <c:v>2.8100540000000001</c:v>
                </c:pt>
                <c:pt idx="176">
                  <c:v>2.7228789999999998</c:v>
                </c:pt>
                <c:pt idx="177">
                  <c:v>2.6676389999999999</c:v>
                </c:pt>
                <c:pt idx="178">
                  <c:v>2.8627280000000002</c:v>
                </c:pt>
                <c:pt idx="179">
                  <c:v>2.7211020000000001</c:v>
                </c:pt>
                <c:pt idx="180">
                  <c:v>2.6305139999999998</c:v>
                </c:pt>
                <c:pt idx="181">
                  <c:v>2.8411110000000002</c:v>
                </c:pt>
                <c:pt idx="182">
                  <c:v>3.0311659999999998</c:v>
                </c:pt>
                <c:pt idx="183">
                  <c:v>4.5773039999999998</c:v>
                </c:pt>
                <c:pt idx="184">
                  <c:v>5.439349</c:v>
                </c:pt>
                <c:pt idx="185">
                  <c:v>5.0594970000000004</c:v>
                </c:pt>
                <c:pt idx="186">
                  <c:v>4.3614829999999998</c:v>
                </c:pt>
                <c:pt idx="187">
                  <c:v>3.6540710000000001</c:v>
                </c:pt>
                <c:pt idx="188">
                  <c:v>4.3694090000000001</c:v>
                </c:pt>
                <c:pt idx="189">
                  <c:v>4.7585150000000001</c:v>
                </c:pt>
                <c:pt idx="190">
                  <c:v>4.052969</c:v>
                </c:pt>
                <c:pt idx="191">
                  <c:v>4.3373910000000002</c:v>
                </c:pt>
                <c:pt idx="192">
                  <c:v>4.6741770000000002</c:v>
                </c:pt>
                <c:pt idx="193">
                  <c:v>4.0326709999999997</c:v>
                </c:pt>
                <c:pt idx="194">
                  <c:v>4.3782030000000001</c:v>
                </c:pt>
                <c:pt idx="195">
                  <c:v>5.0724410000000004</c:v>
                </c:pt>
                <c:pt idx="196">
                  <c:v>4.6911009999999997</c:v>
                </c:pt>
                <c:pt idx="197">
                  <c:v>4.5176220000000002</c:v>
                </c:pt>
                <c:pt idx="198">
                  <c:v>4.1508200000000004</c:v>
                </c:pt>
                <c:pt idx="199">
                  <c:v>3.92598</c:v>
                </c:pt>
                <c:pt idx="200">
                  <c:v>3.7876310000000002</c:v>
                </c:pt>
                <c:pt idx="201">
                  <c:v>4.0770249999999999</c:v>
                </c:pt>
                <c:pt idx="202">
                  <c:v>4.8884449999999999</c:v>
                </c:pt>
                <c:pt idx="203">
                  <c:v>4.3097310000000002</c:v>
                </c:pt>
                <c:pt idx="204">
                  <c:v>4.0379180000000003</c:v>
                </c:pt>
                <c:pt idx="205">
                  <c:v>3.9728219999999999</c:v>
                </c:pt>
                <c:pt idx="206">
                  <c:v>4.620069</c:v>
                </c:pt>
                <c:pt idx="207">
                  <c:v>4.4350610000000001</c:v>
                </c:pt>
                <c:pt idx="208">
                  <c:v>4.0596930000000002</c:v>
                </c:pt>
                <c:pt idx="209">
                  <c:v>4.4926430000000002</c:v>
                </c:pt>
                <c:pt idx="210">
                  <c:v>4.3245009999999997</c:v>
                </c:pt>
                <c:pt idx="211">
                  <c:v>4.6847440000000002</c:v>
                </c:pt>
                <c:pt idx="212">
                  <c:v>4.4307449999999999</c:v>
                </c:pt>
                <c:pt idx="213">
                  <c:v>4.2393720000000004</c:v>
                </c:pt>
                <c:pt idx="214">
                  <c:v>4.2266839999999997</c:v>
                </c:pt>
                <c:pt idx="215">
                  <c:v>4.5570950000000003</c:v>
                </c:pt>
                <c:pt idx="216">
                  <c:v>4.7981749999999996</c:v>
                </c:pt>
                <c:pt idx="217">
                  <c:v>3.9880870000000002</c:v>
                </c:pt>
                <c:pt idx="218">
                  <c:v>5.0915900000000001</c:v>
                </c:pt>
                <c:pt idx="219">
                  <c:v>4.9312259999999997</c:v>
                </c:pt>
                <c:pt idx="220">
                  <c:v>4.7600879999999997</c:v>
                </c:pt>
                <c:pt idx="221">
                  <c:v>4.617121</c:v>
                </c:pt>
                <c:pt idx="222">
                  <c:v>4.6691750000000001</c:v>
                </c:pt>
                <c:pt idx="223">
                  <c:v>4.7276569999999998</c:v>
                </c:pt>
                <c:pt idx="224">
                  <c:v>4.3263769999999999</c:v>
                </c:pt>
                <c:pt idx="225">
                  <c:v>4.0199550000000004</c:v>
                </c:pt>
                <c:pt idx="226">
                  <c:v>4.7102729999999999</c:v>
                </c:pt>
                <c:pt idx="227">
                  <c:v>3.6101619999999999</c:v>
                </c:pt>
                <c:pt idx="228">
                  <c:v>3.886425</c:v>
                </c:pt>
                <c:pt idx="229">
                  <c:v>3.9091649999999998</c:v>
                </c:pt>
                <c:pt idx="230">
                  <c:v>5.2130179999999999</c:v>
                </c:pt>
                <c:pt idx="231">
                  <c:v>4.752834</c:v>
                </c:pt>
                <c:pt idx="232">
                  <c:v>5.9041119999999996</c:v>
                </c:pt>
                <c:pt idx="233">
                  <c:v>4.0797470000000002</c:v>
                </c:pt>
                <c:pt idx="234">
                  <c:v>3.7640980000000002</c:v>
                </c:pt>
                <c:pt idx="235">
                  <c:v>4.0376070000000004</c:v>
                </c:pt>
                <c:pt idx="236">
                  <c:v>5.5265959999999996</c:v>
                </c:pt>
                <c:pt idx="237">
                  <c:v>6.1142830000000004</c:v>
                </c:pt>
                <c:pt idx="238">
                  <c:v>4.7528350000000001</c:v>
                </c:pt>
                <c:pt idx="239">
                  <c:v>4.936115</c:v>
                </c:pt>
                <c:pt idx="240">
                  <c:v>5.4659599999999999</c:v>
                </c:pt>
                <c:pt idx="241">
                  <c:v>4.3360880000000002</c:v>
                </c:pt>
                <c:pt idx="242">
                  <c:v>4.7851169999999996</c:v>
                </c:pt>
                <c:pt idx="243">
                  <c:v>3.8811249999999999</c:v>
                </c:pt>
                <c:pt idx="244">
                  <c:v>5.6914410000000002</c:v>
                </c:pt>
                <c:pt idx="245">
                  <c:v>4.3404590000000001</c:v>
                </c:pt>
                <c:pt idx="246">
                  <c:v>5.422123</c:v>
                </c:pt>
                <c:pt idx="247">
                  <c:v>5.7442099999999998</c:v>
                </c:pt>
                <c:pt idx="248">
                  <c:v>5.5387760000000004</c:v>
                </c:pt>
                <c:pt idx="249">
                  <c:v>5.5388489999999999</c:v>
                </c:pt>
                <c:pt idx="250">
                  <c:v>4.6385519999999998</c:v>
                </c:pt>
                <c:pt idx="251">
                  <c:v>5.4058279999999996</c:v>
                </c:pt>
                <c:pt idx="252">
                  <c:v>4.4831979999999998</c:v>
                </c:pt>
                <c:pt idx="253">
                  <c:v>5.5431600000000003</c:v>
                </c:pt>
                <c:pt idx="254">
                  <c:v>5.288087</c:v>
                </c:pt>
                <c:pt idx="255">
                  <c:v>4.4550929999999997</c:v>
                </c:pt>
                <c:pt idx="256">
                  <c:v>4.8026559999999998</c:v>
                </c:pt>
                <c:pt idx="257">
                  <c:v>4.8482430000000001</c:v>
                </c:pt>
                <c:pt idx="258">
                  <c:v>5.0001870000000004</c:v>
                </c:pt>
                <c:pt idx="259">
                  <c:v>4.3925489999999998</c:v>
                </c:pt>
                <c:pt idx="260">
                  <c:v>6.2941029999999998</c:v>
                </c:pt>
                <c:pt idx="261">
                  <c:v>4.5072109999999999</c:v>
                </c:pt>
                <c:pt idx="262">
                  <c:v>5.0521250000000002</c:v>
                </c:pt>
                <c:pt idx="263">
                  <c:v>4.3066329999999997</c:v>
                </c:pt>
                <c:pt idx="264">
                  <c:v>5.8919670000000002</c:v>
                </c:pt>
                <c:pt idx="265">
                  <c:v>4.3457439999999998</c:v>
                </c:pt>
                <c:pt idx="266">
                  <c:v>3.5039980000000002</c:v>
                </c:pt>
                <c:pt idx="267">
                  <c:v>4.4413470000000004</c:v>
                </c:pt>
                <c:pt idx="268">
                  <c:v>5.5751189999999999</c:v>
                </c:pt>
                <c:pt idx="269">
                  <c:v>5.4492139999999996</c:v>
                </c:pt>
                <c:pt idx="270">
                  <c:v>5.1266020000000001</c:v>
                </c:pt>
                <c:pt idx="271">
                  <c:v>3.4235470000000001</c:v>
                </c:pt>
                <c:pt idx="272">
                  <c:v>3.9224030000000001</c:v>
                </c:pt>
                <c:pt idx="273">
                  <c:v>4.7804099999999998</c:v>
                </c:pt>
                <c:pt idx="274">
                  <c:v>3.884083</c:v>
                </c:pt>
                <c:pt idx="275">
                  <c:v>2.7789229999999998</c:v>
                </c:pt>
                <c:pt idx="276">
                  <c:v>2.6687240000000001</c:v>
                </c:pt>
                <c:pt idx="277">
                  <c:v>2.712488</c:v>
                </c:pt>
                <c:pt idx="278">
                  <c:v>2.8406370000000001</c:v>
                </c:pt>
                <c:pt idx="279">
                  <c:v>2.8049369999999998</c:v>
                </c:pt>
                <c:pt idx="280">
                  <c:v>2.7039390000000001</c:v>
                </c:pt>
                <c:pt idx="281">
                  <c:v>2.7952620000000001</c:v>
                </c:pt>
                <c:pt idx="282">
                  <c:v>2.756875</c:v>
                </c:pt>
                <c:pt idx="283">
                  <c:v>2.7834880000000002</c:v>
                </c:pt>
                <c:pt idx="284">
                  <c:v>2.78199</c:v>
                </c:pt>
                <c:pt idx="285">
                  <c:v>4.2232609999999999</c:v>
                </c:pt>
                <c:pt idx="286">
                  <c:v>2.7746770000000001</c:v>
                </c:pt>
                <c:pt idx="287">
                  <c:v>2.657689</c:v>
                </c:pt>
                <c:pt idx="288">
                  <c:v>2.7158989999999998</c:v>
                </c:pt>
                <c:pt idx="289">
                  <c:v>2.7967309999999999</c:v>
                </c:pt>
                <c:pt idx="290">
                  <c:v>2.8840189999999999</c:v>
                </c:pt>
                <c:pt idx="291">
                  <c:v>2.8320439999999998</c:v>
                </c:pt>
                <c:pt idx="292">
                  <c:v>3.8186170000000002</c:v>
                </c:pt>
                <c:pt idx="293">
                  <c:v>3.3847260000000001</c:v>
                </c:pt>
                <c:pt idx="294">
                  <c:v>2.9009939999999999</c:v>
                </c:pt>
                <c:pt idx="295">
                  <c:v>2.7767590000000002</c:v>
                </c:pt>
                <c:pt idx="296">
                  <c:v>2.750445</c:v>
                </c:pt>
                <c:pt idx="297">
                  <c:v>2.7668460000000001</c:v>
                </c:pt>
                <c:pt idx="298">
                  <c:v>2.8221910000000001</c:v>
                </c:pt>
                <c:pt idx="299">
                  <c:v>2.6213790000000001</c:v>
                </c:pt>
                <c:pt idx="300">
                  <c:v>4.7246839999999999</c:v>
                </c:pt>
                <c:pt idx="301">
                  <c:v>4.8265180000000001</c:v>
                </c:pt>
                <c:pt idx="302">
                  <c:v>4.2252130000000001</c:v>
                </c:pt>
                <c:pt idx="303">
                  <c:v>4.5124469999999999</c:v>
                </c:pt>
                <c:pt idx="304">
                  <c:v>4.2918070000000004</c:v>
                </c:pt>
                <c:pt idx="305">
                  <c:v>3.8183129999999998</c:v>
                </c:pt>
                <c:pt idx="306">
                  <c:v>3.6881499999999998</c:v>
                </c:pt>
                <c:pt idx="307">
                  <c:v>4.8103059999999997</c:v>
                </c:pt>
                <c:pt idx="308">
                  <c:v>4.5939290000000002</c:v>
                </c:pt>
                <c:pt idx="309">
                  <c:v>3.8146620000000002</c:v>
                </c:pt>
                <c:pt idx="310">
                  <c:v>3.847092</c:v>
                </c:pt>
                <c:pt idx="311">
                  <c:v>3.8668420000000001</c:v>
                </c:pt>
                <c:pt idx="312">
                  <c:v>4.7039059999999999</c:v>
                </c:pt>
                <c:pt idx="313">
                  <c:v>4.5468840000000004</c:v>
                </c:pt>
                <c:pt idx="314">
                  <c:v>4.265066</c:v>
                </c:pt>
                <c:pt idx="315">
                  <c:v>3.813008</c:v>
                </c:pt>
                <c:pt idx="316">
                  <c:v>4.7431489999999998</c:v>
                </c:pt>
                <c:pt idx="317">
                  <c:v>3.7069909999999999</c:v>
                </c:pt>
                <c:pt idx="318">
                  <c:v>4.6270420000000003</c:v>
                </c:pt>
                <c:pt idx="319">
                  <c:v>4.8946040000000002</c:v>
                </c:pt>
                <c:pt idx="320">
                  <c:v>4.503374</c:v>
                </c:pt>
                <c:pt idx="321">
                  <c:v>4.6082369999999999</c:v>
                </c:pt>
                <c:pt idx="322">
                  <c:v>4.3726320000000003</c:v>
                </c:pt>
                <c:pt idx="323">
                  <c:v>4.9788030000000001</c:v>
                </c:pt>
                <c:pt idx="324">
                  <c:v>4.7980710000000002</c:v>
                </c:pt>
                <c:pt idx="325">
                  <c:v>5.8390890000000004</c:v>
                </c:pt>
                <c:pt idx="326">
                  <c:v>6.8581719999999997</c:v>
                </c:pt>
                <c:pt idx="327">
                  <c:v>4.556038</c:v>
                </c:pt>
                <c:pt idx="328">
                  <c:v>2.705111</c:v>
                </c:pt>
                <c:pt idx="329">
                  <c:v>2.864303</c:v>
                </c:pt>
                <c:pt idx="330">
                  <c:v>4.1628939999999997</c:v>
                </c:pt>
                <c:pt idx="331">
                  <c:v>3.5566930000000001</c:v>
                </c:pt>
                <c:pt idx="332">
                  <c:v>4.7226520000000001</c:v>
                </c:pt>
                <c:pt idx="333">
                  <c:v>3.9516990000000001</c:v>
                </c:pt>
                <c:pt idx="334">
                  <c:v>4.4750740000000002</c:v>
                </c:pt>
                <c:pt idx="335">
                  <c:v>3.5721050000000001</c:v>
                </c:pt>
                <c:pt idx="336">
                  <c:v>2.7772410000000001</c:v>
                </c:pt>
                <c:pt idx="337">
                  <c:v>3.043828</c:v>
                </c:pt>
                <c:pt idx="338">
                  <c:v>2.7058260000000001</c:v>
                </c:pt>
                <c:pt idx="339">
                  <c:v>2.7495530000000001</c:v>
                </c:pt>
                <c:pt idx="340">
                  <c:v>2.8178489999999998</c:v>
                </c:pt>
                <c:pt idx="341">
                  <c:v>2.8335309999999998</c:v>
                </c:pt>
                <c:pt idx="342">
                  <c:v>2.8817430000000002</c:v>
                </c:pt>
                <c:pt idx="343">
                  <c:v>2.9750719999999999</c:v>
                </c:pt>
                <c:pt idx="344">
                  <c:v>4.3290769999999998</c:v>
                </c:pt>
                <c:pt idx="345">
                  <c:v>3.6130300000000002</c:v>
                </c:pt>
                <c:pt idx="346">
                  <c:v>3.8133689999999998</c:v>
                </c:pt>
                <c:pt idx="347">
                  <c:v>3.6102970000000001</c:v>
                </c:pt>
                <c:pt idx="348">
                  <c:v>4.248437</c:v>
                </c:pt>
                <c:pt idx="349">
                  <c:v>3.4075570000000002</c:v>
                </c:pt>
                <c:pt idx="350">
                  <c:v>4.8534240000000004</c:v>
                </c:pt>
                <c:pt idx="351">
                  <c:v>4.1360939999999999</c:v>
                </c:pt>
                <c:pt idx="352">
                  <c:v>4.4990040000000002</c:v>
                </c:pt>
                <c:pt idx="353">
                  <c:v>4.2123480000000004</c:v>
                </c:pt>
                <c:pt idx="354">
                  <c:v>4.4108039999999997</c:v>
                </c:pt>
                <c:pt idx="355">
                  <c:v>2.703538</c:v>
                </c:pt>
                <c:pt idx="356">
                  <c:v>4.00908</c:v>
                </c:pt>
                <c:pt idx="357">
                  <c:v>4.2718410000000002</c:v>
                </c:pt>
                <c:pt idx="358">
                  <c:v>6.3269219999999997</c:v>
                </c:pt>
                <c:pt idx="359">
                  <c:v>5.9618869999999999</c:v>
                </c:pt>
                <c:pt idx="360">
                  <c:v>4.6186889999999998</c:v>
                </c:pt>
                <c:pt idx="361">
                  <c:v>5.4966140000000001</c:v>
                </c:pt>
                <c:pt idx="362">
                  <c:v>5.3371329999999997</c:v>
                </c:pt>
                <c:pt idx="363">
                  <c:v>4.7282970000000004</c:v>
                </c:pt>
                <c:pt idx="364">
                  <c:v>4.664339</c:v>
                </c:pt>
                <c:pt idx="365">
                  <c:v>4.8021409999999998</c:v>
                </c:pt>
                <c:pt idx="366">
                  <c:v>5.0553419999999996</c:v>
                </c:pt>
                <c:pt idx="367">
                  <c:v>4.6504430000000001</c:v>
                </c:pt>
                <c:pt idx="368">
                  <c:v>4.0347350000000004</c:v>
                </c:pt>
                <c:pt idx="369">
                  <c:v>4.066713</c:v>
                </c:pt>
                <c:pt idx="370">
                  <c:v>4.4660989999999998</c:v>
                </c:pt>
                <c:pt idx="371">
                  <c:v>3.4384670000000002</c:v>
                </c:pt>
                <c:pt idx="372">
                  <c:v>2.8611339999999998</c:v>
                </c:pt>
                <c:pt idx="373">
                  <c:v>3.3793329999999999</c:v>
                </c:pt>
                <c:pt idx="374">
                  <c:v>2.8386439999999999</c:v>
                </c:pt>
                <c:pt idx="375">
                  <c:v>3.3853019999999998</c:v>
                </c:pt>
                <c:pt idx="376">
                  <c:v>3.9295969999999998</c:v>
                </c:pt>
                <c:pt idx="377">
                  <c:v>3.1683029999999999</c:v>
                </c:pt>
                <c:pt idx="378">
                  <c:v>4.0369469999999996</c:v>
                </c:pt>
                <c:pt idx="379">
                  <c:v>3.7247729999999999</c:v>
                </c:pt>
                <c:pt idx="380">
                  <c:v>4.1486700000000001</c:v>
                </c:pt>
                <c:pt idx="381">
                  <c:v>4.7155529999999999</c:v>
                </c:pt>
                <c:pt idx="382">
                  <c:v>4.310397</c:v>
                </c:pt>
                <c:pt idx="383">
                  <c:v>3.8047270000000002</c:v>
                </c:pt>
                <c:pt idx="384">
                  <c:v>4.6293600000000001</c:v>
                </c:pt>
                <c:pt idx="385">
                  <c:v>2.9995280000000002</c:v>
                </c:pt>
                <c:pt idx="386">
                  <c:v>3.3761410000000001</c:v>
                </c:pt>
                <c:pt idx="387">
                  <c:v>3.3441130000000001</c:v>
                </c:pt>
                <c:pt idx="388">
                  <c:v>3.7042630000000001</c:v>
                </c:pt>
                <c:pt idx="389">
                  <c:v>3.3120370000000001</c:v>
                </c:pt>
                <c:pt idx="390">
                  <c:v>4.9192729999999996</c:v>
                </c:pt>
                <c:pt idx="391">
                  <c:v>5.7886759999999997</c:v>
                </c:pt>
                <c:pt idx="392">
                  <c:v>4.9187909999999997</c:v>
                </c:pt>
                <c:pt idx="393">
                  <c:v>4.727792</c:v>
                </c:pt>
                <c:pt idx="394">
                  <c:v>4.1708629999999998</c:v>
                </c:pt>
                <c:pt idx="395">
                  <c:v>5.5272329999999998</c:v>
                </c:pt>
                <c:pt idx="396">
                  <c:v>5.5629030000000004</c:v>
                </c:pt>
                <c:pt idx="397">
                  <c:v>5.8304660000000004</c:v>
                </c:pt>
                <c:pt idx="398">
                  <c:v>6.6130950000000004</c:v>
                </c:pt>
                <c:pt idx="399">
                  <c:v>4.6369090000000002</c:v>
                </c:pt>
                <c:pt idx="400">
                  <c:v>3.9290229999999999</c:v>
                </c:pt>
                <c:pt idx="401">
                  <c:v>4.2622410000000004</c:v>
                </c:pt>
                <c:pt idx="402">
                  <c:v>4.4473310000000001</c:v>
                </c:pt>
                <c:pt idx="403">
                  <c:v>5.8386639999999996</c:v>
                </c:pt>
                <c:pt idx="404">
                  <c:v>4.6668349999999998</c:v>
                </c:pt>
                <c:pt idx="405">
                  <c:v>5.1886010000000002</c:v>
                </c:pt>
                <c:pt idx="406">
                  <c:v>4.1319970000000001</c:v>
                </c:pt>
                <c:pt idx="407">
                  <c:v>6.0453340000000004</c:v>
                </c:pt>
                <c:pt idx="408">
                  <c:v>3.9984099999999998</c:v>
                </c:pt>
                <c:pt idx="409">
                  <c:v>4.1692140000000002</c:v>
                </c:pt>
                <c:pt idx="410">
                  <c:v>3.8672209999999998</c:v>
                </c:pt>
                <c:pt idx="411">
                  <c:v>3.8576649999999999</c:v>
                </c:pt>
                <c:pt idx="412">
                  <c:v>4.0394740000000002</c:v>
                </c:pt>
                <c:pt idx="413">
                  <c:v>4.2274330000000004</c:v>
                </c:pt>
                <c:pt idx="414">
                  <c:v>3.720037</c:v>
                </c:pt>
                <c:pt idx="415">
                  <c:v>4.1581169999999998</c:v>
                </c:pt>
                <c:pt idx="416">
                  <c:v>3.4628709999999998</c:v>
                </c:pt>
                <c:pt idx="417">
                  <c:v>4.0983450000000001</c:v>
                </c:pt>
                <c:pt idx="418">
                  <c:v>3.8138649999999998</c:v>
                </c:pt>
                <c:pt idx="419">
                  <c:v>4.2205729999999999</c:v>
                </c:pt>
                <c:pt idx="420">
                  <c:v>3.7908460000000002</c:v>
                </c:pt>
                <c:pt idx="421">
                  <c:v>3.605534</c:v>
                </c:pt>
                <c:pt idx="422">
                  <c:v>3.5007869999999999</c:v>
                </c:pt>
                <c:pt idx="423">
                  <c:v>3.416998</c:v>
                </c:pt>
                <c:pt idx="424">
                  <c:v>3.2008760000000001</c:v>
                </c:pt>
                <c:pt idx="425">
                  <c:v>4.0095799999999997</c:v>
                </c:pt>
                <c:pt idx="426">
                  <c:v>4.212917</c:v>
                </c:pt>
                <c:pt idx="427">
                  <c:v>4.1737390000000003</c:v>
                </c:pt>
                <c:pt idx="428">
                  <c:v>3.7814260000000002</c:v>
                </c:pt>
                <c:pt idx="429">
                  <c:v>4.5734159999999999</c:v>
                </c:pt>
                <c:pt idx="430">
                  <c:v>4.2924699999999998</c:v>
                </c:pt>
                <c:pt idx="431">
                  <c:v>3.5733649999999999</c:v>
                </c:pt>
                <c:pt idx="432">
                  <c:v>3.4196810000000002</c:v>
                </c:pt>
                <c:pt idx="433">
                  <c:v>3.3337340000000002</c:v>
                </c:pt>
                <c:pt idx="434">
                  <c:v>3.6693950000000002</c:v>
                </c:pt>
                <c:pt idx="435">
                  <c:v>3.4195250000000001</c:v>
                </c:pt>
                <c:pt idx="436">
                  <c:v>4.5963630000000002</c:v>
                </c:pt>
                <c:pt idx="437">
                  <c:v>4.6976079999999998</c:v>
                </c:pt>
                <c:pt idx="438">
                  <c:v>3.9132410000000002</c:v>
                </c:pt>
                <c:pt idx="439">
                  <c:v>3.6727379999999998</c:v>
                </c:pt>
                <c:pt idx="440">
                  <c:v>4.7449839999999996</c:v>
                </c:pt>
                <c:pt idx="441">
                  <c:v>3.8428249999999999</c:v>
                </c:pt>
                <c:pt idx="442">
                  <c:v>4.3360719999999997</c:v>
                </c:pt>
                <c:pt idx="443">
                  <c:v>3.7027890000000001</c:v>
                </c:pt>
                <c:pt idx="444">
                  <c:v>3.8474620000000002</c:v>
                </c:pt>
                <c:pt idx="445">
                  <c:v>3.7663530000000001</c:v>
                </c:pt>
                <c:pt idx="446">
                  <c:v>3.5609549999999999</c:v>
                </c:pt>
                <c:pt idx="447">
                  <c:v>3.7165699999999999</c:v>
                </c:pt>
                <c:pt idx="448">
                  <c:v>4.4817980000000004</c:v>
                </c:pt>
                <c:pt idx="449">
                  <c:v>3.9038910000000002</c:v>
                </c:pt>
                <c:pt idx="450">
                  <c:v>3.9717539999999998</c:v>
                </c:pt>
                <c:pt idx="451">
                  <c:v>3.662445</c:v>
                </c:pt>
                <c:pt idx="452">
                  <c:v>4.1713789999999999</c:v>
                </c:pt>
                <c:pt idx="453">
                  <c:v>3.5800930000000002</c:v>
                </c:pt>
                <c:pt idx="454">
                  <c:v>3.733746</c:v>
                </c:pt>
                <c:pt idx="455">
                  <c:v>3.5103499999999999</c:v>
                </c:pt>
                <c:pt idx="456">
                  <c:v>3.2475290000000001</c:v>
                </c:pt>
                <c:pt idx="457">
                  <c:v>3.869224</c:v>
                </c:pt>
                <c:pt idx="458">
                  <c:v>3.9729070000000002</c:v>
                </c:pt>
                <c:pt idx="459">
                  <c:v>3.799023</c:v>
                </c:pt>
                <c:pt idx="460">
                  <c:v>4.6476280000000001</c:v>
                </c:pt>
                <c:pt idx="461">
                  <c:v>6.4394499999999999</c:v>
                </c:pt>
                <c:pt idx="462">
                  <c:v>4.7423799999999998</c:v>
                </c:pt>
                <c:pt idx="463">
                  <c:v>4.1626519999999996</c:v>
                </c:pt>
                <c:pt idx="464">
                  <c:v>3.8688479999999998</c:v>
                </c:pt>
                <c:pt idx="465">
                  <c:v>4.3226599999999999</c:v>
                </c:pt>
                <c:pt idx="466">
                  <c:v>4.4954140000000002</c:v>
                </c:pt>
                <c:pt idx="467">
                  <c:v>5.4739570000000004</c:v>
                </c:pt>
                <c:pt idx="468">
                  <c:v>5.3052330000000003</c:v>
                </c:pt>
                <c:pt idx="469">
                  <c:v>5.2201810000000002</c:v>
                </c:pt>
                <c:pt idx="470">
                  <c:v>5.0218350000000003</c:v>
                </c:pt>
                <c:pt idx="471">
                  <c:v>3.7954270000000001</c:v>
                </c:pt>
                <c:pt idx="472">
                  <c:v>3.9227439999999998</c:v>
                </c:pt>
                <c:pt idx="473">
                  <c:v>4.3037089999999996</c:v>
                </c:pt>
                <c:pt idx="474">
                  <c:v>5.016019</c:v>
                </c:pt>
                <c:pt idx="475">
                  <c:v>4.345351</c:v>
                </c:pt>
                <c:pt idx="476">
                  <c:v>4.1896139999999997</c:v>
                </c:pt>
                <c:pt idx="477">
                  <c:v>3.851626</c:v>
                </c:pt>
                <c:pt idx="478">
                  <c:v>3.6518350000000002</c:v>
                </c:pt>
                <c:pt idx="479">
                  <c:v>3.747611</c:v>
                </c:pt>
                <c:pt idx="480">
                  <c:v>3.6255630000000001</c:v>
                </c:pt>
                <c:pt idx="481">
                  <c:v>3.829272</c:v>
                </c:pt>
                <c:pt idx="482">
                  <c:v>3.697746</c:v>
                </c:pt>
                <c:pt idx="483">
                  <c:v>2.9176449999999998</c:v>
                </c:pt>
                <c:pt idx="484">
                  <c:v>3.973169</c:v>
                </c:pt>
                <c:pt idx="485">
                  <c:v>3.8255319999999999</c:v>
                </c:pt>
                <c:pt idx="486">
                  <c:v>4.1843640000000004</c:v>
                </c:pt>
                <c:pt idx="487">
                  <c:v>4.4546609999999998</c:v>
                </c:pt>
                <c:pt idx="488">
                  <c:v>3.4816590000000001</c:v>
                </c:pt>
                <c:pt idx="489">
                  <c:v>3.9915080000000001</c:v>
                </c:pt>
                <c:pt idx="490">
                  <c:v>5.0990320000000002</c:v>
                </c:pt>
                <c:pt idx="491">
                  <c:v>3.6082900000000002</c:v>
                </c:pt>
                <c:pt idx="492">
                  <c:v>5.1326989999999997</c:v>
                </c:pt>
                <c:pt idx="493">
                  <c:v>4.9200670000000004</c:v>
                </c:pt>
                <c:pt idx="494">
                  <c:v>3.9496180000000001</c:v>
                </c:pt>
                <c:pt idx="495">
                  <c:v>3.5993360000000001</c:v>
                </c:pt>
                <c:pt idx="496">
                  <c:v>5.9142729999999997</c:v>
                </c:pt>
                <c:pt idx="497">
                  <c:v>3.4854980000000002</c:v>
                </c:pt>
                <c:pt idx="498">
                  <c:v>4.1554209999999996</c:v>
                </c:pt>
                <c:pt idx="499">
                  <c:v>4.0492800000000004</c:v>
                </c:pt>
                <c:pt idx="500">
                  <c:v>2.728224</c:v>
                </c:pt>
                <c:pt idx="501">
                  <c:v>3.5393439999999998</c:v>
                </c:pt>
                <c:pt idx="502">
                  <c:v>3.6473580000000001</c:v>
                </c:pt>
                <c:pt idx="503">
                  <c:v>3.523949</c:v>
                </c:pt>
                <c:pt idx="504">
                  <c:v>4.7893530000000002</c:v>
                </c:pt>
                <c:pt idx="505">
                  <c:v>3.259703</c:v>
                </c:pt>
                <c:pt idx="506">
                  <c:v>3.5620509999999999</c:v>
                </c:pt>
                <c:pt idx="507">
                  <c:v>3.0407489999999999</c:v>
                </c:pt>
                <c:pt idx="508">
                  <c:v>4.3869559999999996</c:v>
                </c:pt>
                <c:pt idx="509">
                  <c:v>2.6441599999999998</c:v>
                </c:pt>
                <c:pt idx="510">
                  <c:v>2.9959470000000001</c:v>
                </c:pt>
                <c:pt idx="511">
                  <c:v>2.7046230000000002</c:v>
                </c:pt>
                <c:pt idx="512">
                  <c:v>2.7807050000000002</c:v>
                </c:pt>
                <c:pt idx="513">
                  <c:v>2.6979229999999998</c:v>
                </c:pt>
                <c:pt idx="514">
                  <c:v>2.853631</c:v>
                </c:pt>
                <c:pt idx="515">
                  <c:v>2.6093000000000002</c:v>
                </c:pt>
                <c:pt idx="516">
                  <c:v>2.6255549999999999</c:v>
                </c:pt>
                <c:pt idx="517">
                  <c:v>2.7070400000000001</c:v>
                </c:pt>
                <c:pt idx="518">
                  <c:v>2.6791459999999998</c:v>
                </c:pt>
                <c:pt idx="519">
                  <c:v>4.050554</c:v>
                </c:pt>
                <c:pt idx="520">
                  <c:v>3.5797029999999999</c:v>
                </c:pt>
                <c:pt idx="521">
                  <c:v>3.712904</c:v>
                </c:pt>
                <c:pt idx="522">
                  <c:v>4.7447109999999997</c:v>
                </c:pt>
                <c:pt idx="523">
                  <c:v>3.63768</c:v>
                </c:pt>
                <c:pt idx="524">
                  <c:v>3.5204599999999999</c:v>
                </c:pt>
                <c:pt idx="525">
                  <c:v>3.7552310000000002</c:v>
                </c:pt>
                <c:pt idx="526">
                  <c:v>3.7940939999999999</c:v>
                </c:pt>
                <c:pt idx="527">
                  <c:v>2.7912300000000001</c:v>
                </c:pt>
                <c:pt idx="528">
                  <c:v>2.5675880000000002</c:v>
                </c:pt>
                <c:pt idx="529">
                  <c:v>2.7300209999999998</c:v>
                </c:pt>
                <c:pt idx="530">
                  <c:v>3.8448910000000001</c:v>
                </c:pt>
                <c:pt idx="531">
                  <c:v>4.4622739999999999</c:v>
                </c:pt>
                <c:pt idx="532">
                  <c:v>3.6966420000000002</c:v>
                </c:pt>
                <c:pt idx="533">
                  <c:v>3.4977610000000001</c:v>
                </c:pt>
                <c:pt idx="534">
                  <c:v>4.0390300000000003</c:v>
                </c:pt>
                <c:pt idx="535">
                  <c:v>3.9037459999999999</c:v>
                </c:pt>
                <c:pt idx="536">
                  <c:v>4.1393190000000004</c:v>
                </c:pt>
                <c:pt idx="537">
                  <c:v>3.6918120000000001</c:v>
                </c:pt>
                <c:pt idx="538">
                  <c:v>3.2652990000000002</c:v>
                </c:pt>
                <c:pt idx="539">
                  <c:v>4.1954520000000004</c:v>
                </c:pt>
                <c:pt idx="540">
                  <c:v>4.3704989999999997</c:v>
                </c:pt>
                <c:pt idx="541">
                  <c:v>3.5573260000000002</c:v>
                </c:pt>
                <c:pt idx="542">
                  <c:v>4.0612440000000003</c:v>
                </c:pt>
                <c:pt idx="543">
                  <c:v>4.2682140000000004</c:v>
                </c:pt>
                <c:pt idx="544">
                  <c:v>6.3412449999999998</c:v>
                </c:pt>
                <c:pt idx="545">
                  <c:v>6.4413200000000002</c:v>
                </c:pt>
                <c:pt idx="546">
                  <c:v>7.1497380000000001</c:v>
                </c:pt>
                <c:pt idx="547">
                  <c:v>5.9717440000000002</c:v>
                </c:pt>
                <c:pt idx="548">
                  <c:v>5.4630229999999997</c:v>
                </c:pt>
                <c:pt idx="549">
                  <c:v>5.9732859999999999</c:v>
                </c:pt>
                <c:pt idx="550">
                  <c:v>6.0393470000000002</c:v>
                </c:pt>
                <c:pt idx="551">
                  <c:v>6.4393779999999996</c:v>
                </c:pt>
                <c:pt idx="552">
                  <c:v>6.2294799999999997</c:v>
                </c:pt>
                <c:pt idx="553">
                  <c:v>6.3444839999999996</c:v>
                </c:pt>
                <c:pt idx="554">
                  <c:v>5.4042579999999996</c:v>
                </c:pt>
                <c:pt idx="555">
                  <c:v>3.3736290000000002</c:v>
                </c:pt>
                <c:pt idx="556">
                  <c:v>4.4849300000000003</c:v>
                </c:pt>
                <c:pt idx="557">
                  <c:v>4.270448</c:v>
                </c:pt>
                <c:pt idx="558">
                  <c:v>3.9876839999999998</c:v>
                </c:pt>
                <c:pt idx="559">
                  <c:v>4.0221859999999996</c:v>
                </c:pt>
                <c:pt idx="560">
                  <c:v>4.5882680000000002</c:v>
                </c:pt>
                <c:pt idx="561">
                  <c:v>5.1676440000000001</c:v>
                </c:pt>
                <c:pt idx="562">
                  <c:v>4.6812050000000003</c:v>
                </c:pt>
                <c:pt idx="563">
                  <c:v>3.794273</c:v>
                </c:pt>
                <c:pt idx="564">
                  <c:v>4.9125209999999999</c:v>
                </c:pt>
                <c:pt idx="565">
                  <c:v>3.6795849999999999</c:v>
                </c:pt>
                <c:pt idx="566">
                  <c:v>4.5258770000000004</c:v>
                </c:pt>
                <c:pt idx="567">
                  <c:v>4.8558899999999996</c:v>
                </c:pt>
                <c:pt idx="568">
                  <c:v>3.041461</c:v>
                </c:pt>
                <c:pt idx="569">
                  <c:v>4.11517</c:v>
                </c:pt>
                <c:pt idx="570">
                  <c:v>3.7662969999999998</c:v>
                </c:pt>
                <c:pt idx="571">
                  <c:v>3.9142260000000002</c:v>
                </c:pt>
                <c:pt idx="572">
                  <c:v>3.6593559999999998</c:v>
                </c:pt>
                <c:pt idx="573">
                  <c:v>4.2313770000000002</c:v>
                </c:pt>
                <c:pt idx="574">
                  <c:v>3.2342070000000001</c:v>
                </c:pt>
                <c:pt idx="575">
                  <c:v>5.5361390000000004</c:v>
                </c:pt>
                <c:pt idx="576">
                  <c:v>5.1264630000000002</c:v>
                </c:pt>
                <c:pt idx="577">
                  <c:v>6.3711989999999998</c:v>
                </c:pt>
                <c:pt idx="578">
                  <c:v>6.311077</c:v>
                </c:pt>
                <c:pt idx="579">
                  <c:v>5.986173</c:v>
                </c:pt>
                <c:pt idx="580">
                  <c:v>4.4953799999999999</c:v>
                </c:pt>
                <c:pt idx="581">
                  <c:v>4.5041609999999999</c:v>
                </c:pt>
                <c:pt idx="582">
                  <c:v>6.2947119999999996</c:v>
                </c:pt>
                <c:pt idx="583">
                  <c:v>7.0213159999999997</c:v>
                </c:pt>
                <c:pt idx="584">
                  <c:v>5.6783250000000001</c:v>
                </c:pt>
                <c:pt idx="585">
                  <c:v>5.3476059999999999</c:v>
                </c:pt>
                <c:pt idx="586">
                  <c:v>5.8534030000000001</c:v>
                </c:pt>
                <c:pt idx="587">
                  <c:v>4.5880669999999997</c:v>
                </c:pt>
                <c:pt idx="588">
                  <c:v>5.3632749999999998</c:v>
                </c:pt>
                <c:pt idx="589">
                  <c:v>6.4663539999999999</c:v>
                </c:pt>
                <c:pt idx="590">
                  <c:v>5.6503509999999997</c:v>
                </c:pt>
                <c:pt idx="591">
                  <c:v>5.8791960000000003</c:v>
                </c:pt>
                <c:pt idx="592">
                  <c:v>7.1447029999999998</c:v>
                </c:pt>
                <c:pt idx="593">
                  <c:v>5.0184920000000002</c:v>
                </c:pt>
                <c:pt idx="594">
                  <c:v>4.0598939999999999</c:v>
                </c:pt>
                <c:pt idx="595">
                  <c:v>4.0526010000000001</c:v>
                </c:pt>
                <c:pt idx="596">
                  <c:v>3.4672519999999998</c:v>
                </c:pt>
                <c:pt idx="597">
                  <c:v>5.5090830000000004</c:v>
                </c:pt>
                <c:pt idx="598">
                  <c:v>3.6820240000000002</c:v>
                </c:pt>
                <c:pt idx="599">
                  <c:v>5.334835</c:v>
                </c:pt>
                <c:pt idx="600">
                  <c:v>4.8201200000000002</c:v>
                </c:pt>
                <c:pt idx="601">
                  <c:v>4.5517079999999996</c:v>
                </c:pt>
                <c:pt idx="602">
                  <c:v>4.5069150000000002</c:v>
                </c:pt>
                <c:pt idx="603">
                  <c:v>3.7179790000000001</c:v>
                </c:pt>
                <c:pt idx="604">
                  <c:v>4.0062290000000003</c:v>
                </c:pt>
                <c:pt idx="605">
                  <c:v>4.8465699999999998</c:v>
                </c:pt>
                <c:pt idx="606">
                  <c:v>5.460153</c:v>
                </c:pt>
                <c:pt idx="607">
                  <c:v>5.2907460000000004</c:v>
                </c:pt>
                <c:pt idx="608">
                  <c:v>6.0427949999999999</c:v>
                </c:pt>
                <c:pt idx="609">
                  <c:v>3.2017289999999998</c:v>
                </c:pt>
                <c:pt idx="610">
                  <c:v>3.3293650000000001</c:v>
                </c:pt>
                <c:pt idx="611">
                  <c:v>3.6023299999999998</c:v>
                </c:pt>
                <c:pt idx="612">
                  <c:v>3.9310999999999998</c:v>
                </c:pt>
                <c:pt idx="613">
                  <c:v>5.5170180000000002</c:v>
                </c:pt>
                <c:pt idx="614">
                  <c:v>5.1745190000000001</c:v>
                </c:pt>
                <c:pt idx="615">
                  <c:v>4.1515769999999996</c:v>
                </c:pt>
                <c:pt idx="616">
                  <c:v>5.3508880000000003</c:v>
                </c:pt>
                <c:pt idx="617">
                  <c:v>5.5355030000000003</c:v>
                </c:pt>
                <c:pt idx="618">
                  <c:v>4.4881630000000001</c:v>
                </c:pt>
                <c:pt idx="619">
                  <c:v>4.8996209999999998</c:v>
                </c:pt>
                <c:pt idx="620">
                  <c:v>3.2174960000000001</c:v>
                </c:pt>
                <c:pt idx="621">
                  <c:v>3.3079619999999998</c:v>
                </c:pt>
                <c:pt idx="622">
                  <c:v>4.1975389999999999</c:v>
                </c:pt>
                <c:pt idx="623">
                  <c:v>3.6614789999999999</c:v>
                </c:pt>
                <c:pt idx="624">
                  <c:v>4.374085</c:v>
                </c:pt>
                <c:pt idx="625">
                  <c:v>3.3120259999999999</c:v>
                </c:pt>
                <c:pt idx="626">
                  <c:v>4.4730189999999999</c:v>
                </c:pt>
                <c:pt idx="627">
                  <c:v>3.0605020000000001</c:v>
                </c:pt>
                <c:pt idx="628">
                  <c:v>4.2304659999999998</c:v>
                </c:pt>
                <c:pt idx="629">
                  <c:v>4.2282279999999997</c:v>
                </c:pt>
                <c:pt idx="630">
                  <c:v>3.8211689999999998</c:v>
                </c:pt>
                <c:pt idx="631">
                  <c:v>3.5086279999999999</c:v>
                </c:pt>
                <c:pt idx="632">
                  <c:v>3.6661269999999999</c:v>
                </c:pt>
                <c:pt idx="633">
                  <c:v>3.2271100000000001</c:v>
                </c:pt>
                <c:pt idx="634">
                  <c:v>3.8438590000000001</c:v>
                </c:pt>
                <c:pt idx="635">
                  <c:v>4.237762</c:v>
                </c:pt>
                <c:pt idx="636">
                  <c:v>3.1025260000000001</c:v>
                </c:pt>
                <c:pt idx="637">
                  <c:v>6.1643179999999997</c:v>
                </c:pt>
                <c:pt idx="638">
                  <c:v>6.6057790000000001</c:v>
                </c:pt>
                <c:pt idx="639">
                  <c:v>5.4403949999999996</c:v>
                </c:pt>
                <c:pt idx="640">
                  <c:v>5.1413549999999999</c:v>
                </c:pt>
                <c:pt idx="641">
                  <c:v>5.8642240000000001</c:v>
                </c:pt>
                <c:pt idx="642">
                  <c:v>4.2007969999999997</c:v>
                </c:pt>
                <c:pt idx="643">
                  <c:v>5.1275729999999999</c:v>
                </c:pt>
                <c:pt idx="644">
                  <c:v>5.6718400000000004</c:v>
                </c:pt>
                <c:pt idx="645">
                  <c:v>4.9869700000000003</c:v>
                </c:pt>
                <c:pt idx="646">
                  <c:v>4.7265730000000001</c:v>
                </c:pt>
                <c:pt idx="647">
                  <c:v>4.8879060000000001</c:v>
                </c:pt>
                <c:pt idx="648">
                  <c:v>4.7177309999999997</c:v>
                </c:pt>
                <c:pt idx="649">
                  <c:v>4.5105360000000001</c:v>
                </c:pt>
                <c:pt idx="650">
                  <c:v>4.910088</c:v>
                </c:pt>
                <c:pt idx="651">
                  <c:v>3.5654460000000001</c:v>
                </c:pt>
                <c:pt idx="652">
                  <c:v>5.1860010000000001</c:v>
                </c:pt>
                <c:pt idx="653">
                  <c:v>5.9574480000000003</c:v>
                </c:pt>
                <c:pt idx="654">
                  <c:v>4.64785</c:v>
                </c:pt>
                <c:pt idx="655">
                  <c:v>6.2068469999999998</c:v>
                </c:pt>
                <c:pt idx="656">
                  <c:v>4.1633399999999998</c:v>
                </c:pt>
                <c:pt idx="657">
                  <c:v>6.2689539999999999</c:v>
                </c:pt>
                <c:pt idx="658">
                  <c:v>5.9014119999999997</c:v>
                </c:pt>
                <c:pt idx="659">
                  <c:v>6.4527029999999996</c:v>
                </c:pt>
                <c:pt idx="660">
                  <c:v>6.131335</c:v>
                </c:pt>
                <c:pt idx="661">
                  <c:v>5.5630660000000001</c:v>
                </c:pt>
                <c:pt idx="662">
                  <c:v>4.4237510000000002</c:v>
                </c:pt>
                <c:pt idx="663">
                  <c:v>4.8712650000000002</c:v>
                </c:pt>
                <c:pt idx="664">
                  <c:v>4.9322860000000004</c:v>
                </c:pt>
                <c:pt idx="665">
                  <c:v>4.5817249999999996</c:v>
                </c:pt>
                <c:pt idx="666">
                  <c:v>4.3164030000000002</c:v>
                </c:pt>
                <c:pt idx="667">
                  <c:v>4.9152060000000004</c:v>
                </c:pt>
                <c:pt idx="668">
                  <c:v>4.592714</c:v>
                </c:pt>
                <c:pt idx="669">
                  <c:v>5.3361260000000001</c:v>
                </c:pt>
                <c:pt idx="670">
                  <c:v>2.9194209999999998</c:v>
                </c:pt>
                <c:pt idx="671">
                  <c:v>3.551841</c:v>
                </c:pt>
                <c:pt idx="672">
                  <c:v>5.3380710000000002</c:v>
                </c:pt>
                <c:pt idx="673">
                  <c:v>4.7975060000000003</c:v>
                </c:pt>
                <c:pt idx="674">
                  <c:v>3.3301669999999999</c:v>
                </c:pt>
                <c:pt idx="675">
                  <c:v>4.791525</c:v>
                </c:pt>
                <c:pt idx="676">
                  <c:v>5.4039859999999997</c:v>
                </c:pt>
                <c:pt idx="677">
                  <c:v>3.763382</c:v>
                </c:pt>
                <c:pt idx="678">
                  <c:v>3.9859710000000002</c:v>
                </c:pt>
                <c:pt idx="679">
                  <c:v>5.4981400000000002</c:v>
                </c:pt>
                <c:pt idx="680">
                  <c:v>4.698302</c:v>
                </c:pt>
                <c:pt idx="681">
                  <c:v>4.3135880000000002</c:v>
                </c:pt>
                <c:pt idx="682">
                  <c:v>4.4287530000000004</c:v>
                </c:pt>
                <c:pt idx="683">
                  <c:v>4.200386</c:v>
                </c:pt>
                <c:pt idx="684">
                  <c:v>4.0752290000000002</c:v>
                </c:pt>
                <c:pt idx="685">
                  <c:v>4.4101020000000002</c:v>
                </c:pt>
                <c:pt idx="686">
                  <c:v>3.9121299999999999</c:v>
                </c:pt>
                <c:pt idx="687">
                  <c:v>4.0343270000000002</c:v>
                </c:pt>
                <c:pt idx="688">
                  <c:v>4.0854590000000002</c:v>
                </c:pt>
                <c:pt idx="689">
                  <c:v>3.7190599999999998</c:v>
                </c:pt>
                <c:pt idx="690">
                  <c:v>4.4421850000000003</c:v>
                </c:pt>
                <c:pt idx="691">
                  <c:v>6.2882340000000001</c:v>
                </c:pt>
                <c:pt idx="692">
                  <c:v>5.9158480000000004</c:v>
                </c:pt>
                <c:pt idx="693">
                  <c:v>4.4885339999999996</c:v>
                </c:pt>
                <c:pt idx="694">
                  <c:v>5.0699959999999997</c:v>
                </c:pt>
                <c:pt idx="695">
                  <c:v>4.3711510000000002</c:v>
                </c:pt>
                <c:pt idx="696">
                  <c:v>3.433424</c:v>
                </c:pt>
                <c:pt idx="697">
                  <c:v>4.0679910000000001</c:v>
                </c:pt>
                <c:pt idx="698">
                  <c:v>3.4387599999999998</c:v>
                </c:pt>
                <c:pt idx="699">
                  <c:v>3.173845</c:v>
                </c:pt>
                <c:pt idx="700">
                  <c:v>2.9845760000000001</c:v>
                </c:pt>
                <c:pt idx="701">
                  <c:v>5.1022100000000004</c:v>
                </c:pt>
                <c:pt idx="702">
                  <c:v>3.8190300000000001</c:v>
                </c:pt>
                <c:pt idx="703">
                  <c:v>4.3299599999999998</c:v>
                </c:pt>
                <c:pt idx="704">
                  <c:v>3.858984</c:v>
                </c:pt>
                <c:pt idx="705">
                  <c:v>6.0840930000000002</c:v>
                </c:pt>
                <c:pt idx="706">
                  <c:v>4.3050389999999998</c:v>
                </c:pt>
                <c:pt idx="707">
                  <c:v>4.828843</c:v>
                </c:pt>
                <c:pt idx="708">
                  <c:v>4.7058770000000001</c:v>
                </c:pt>
                <c:pt idx="709">
                  <c:v>4.9348510000000001</c:v>
                </c:pt>
                <c:pt idx="710">
                  <c:v>4.6101130000000001</c:v>
                </c:pt>
                <c:pt idx="711">
                  <c:v>3.523234</c:v>
                </c:pt>
                <c:pt idx="712">
                  <c:v>4.5048399999999997</c:v>
                </c:pt>
                <c:pt idx="713">
                  <c:v>5.4325720000000004</c:v>
                </c:pt>
                <c:pt idx="714">
                  <c:v>4.030653</c:v>
                </c:pt>
                <c:pt idx="715">
                  <c:v>3.8532579999999998</c:v>
                </c:pt>
                <c:pt idx="716">
                  <c:v>4.9433660000000001</c:v>
                </c:pt>
                <c:pt idx="717">
                  <c:v>4.138128</c:v>
                </c:pt>
                <c:pt idx="718">
                  <c:v>5.6353840000000002</c:v>
                </c:pt>
                <c:pt idx="719">
                  <c:v>6.0648090000000003</c:v>
                </c:pt>
                <c:pt idx="720">
                  <c:v>5.5341079999999998</c:v>
                </c:pt>
                <c:pt idx="721">
                  <c:v>6.0360579999999997</c:v>
                </c:pt>
                <c:pt idx="722">
                  <c:v>5.964931</c:v>
                </c:pt>
                <c:pt idx="723">
                  <c:v>6.4058099999999998</c:v>
                </c:pt>
                <c:pt idx="724">
                  <c:v>5.9956230000000001</c:v>
                </c:pt>
                <c:pt idx="725">
                  <c:v>4.9848350000000003</c:v>
                </c:pt>
                <c:pt idx="726">
                  <c:v>5.3705429999999996</c:v>
                </c:pt>
                <c:pt idx="727">
                  <c:v>4.861078</c:v>
                </c:pt>
                <c:pt idx="728">
                  <c:v>4.6830119999999997</c:v>
                </c:pt>
                <c:pt idx="729">
                  <c:v>4.1970099999999997</c:v>
                </c:pt>
                <c:pt idx="730">
                  <c:v>5.2588410000000003</c:v>
                </c:pt>
                <c:pt idx="731">
                  <c:v>5.6373040000000003</c:v>
                </c:pt>
                <c:pt idx="732">
                  <c:v>3.1626989999999999</c:v>
                </c:pt>
                <c:pt idx="733">
                  <c:v>4.0097880000000004</c:v>
                </c:pt>
                <c:pt idx="734">
                  <c:v>5.5732569999999999</c:v>
                </c:pt>
                <c:pt idx="735">
                  <c:v>5.1428209999999996</c:v>
                </c:pt>
                <c:pt idx="736">
                  <c:v>3.596552</c:v>
                </c:pt>
                <c:pt idx="737">
                  <c:v>2.9003030000000001</c:v>
                </c:pt>
                <c:pt idx="738">
                  <c:v>5.2942200000000001</c:v>
                </c:pt>
                <c:pt idx="739">
                  <c:v>5.0559640000000003</c:v>
                </c:pt>
                <c:pt idx="740">
                  <c:v>6.0638509999999997</c:v>
                </c:pt>
                <c:pt idx="741">
                  <c:v>4.0030739999999998</c:v>
                </c:pt>
                <c:pt idx="742">
                  <c:v>4.3281390000000002</c:v>
                </c:pt>
                <c:pt idx="743">
                  <c:v>3.8901629999999998</c:v>
                </c:pt>
                <c:pt idx="744">
                  <c:v>3.8412899999999999</c:v>
                </c:pt>
                <c:pt idx="745">
                  <c:v>3.6308259999999999</c:v>
                </c:pt>
                <c:pt idx="746">
                  <c:v>5.4978379999999998</c:v>
                </c:pt>
                <c:pt idx="747">
                  <c:v>4.3984699999999997</c:v>
                </c:pt>
                <c:pt idx="748">
                  <c:v>3.9849619999999999</c:v>
                </c:pt>
                <c:pt idx="749">
                  <c:v>3.9321039999999998</c:v>
                </c:pt>
                <c:pt idx="750">
                  <c:v>3.484162</c:v>
                </c:pt>
                <c:pt idx="751">
                  <c:v>5.711608</c:v>
                </c:pt>
                <c:pt idx="752">
                  <c:v>5.1035240000000002</c:v>
                </c:pt>
                <c:pt idx="753">
                  <c:v>5.0074459999999998</c:v>
                </c:pt>
                <c:pt idx="754">
                  <c:v>5.7921620000000003</c:v>
                </c:pt>
                <c:pt idx="755">
                  <c:v>4.975384</c:v>
                </c:pt>
                <c:pt idx="756">
                  <c:v>5.5705920000000004</c:v>
                </c:pt>
                <c:pt idx="757">
                  <c:v>4.8363050000000003</c:v>
                </c:pt>
                <c:pt idx="758">
                  <c:v>5.100873</c:v>
                </c:pt>
                <c:pt idx="759">
                  <c:v>4.528511</c:v>
                </c:pt>
                <c:pt idx="760">
                  <c:v>4.9334749999999996</c:v>
                </c:pt>
                <c:pt idx="761">
                  <c:v>6.1411519999999999</c:v>
                </c:pt>
                <c:pt idx="762">
                  <c:v>6.0320809999999998</c:v>
                </c:pt>
                <c:pt idx="763">
                  <c:v>6.5389379999999999</c:v>
                </c:pt>
                <c:pt idx="764">
                  <c:v>6.5701369999999999</c:v>
                </c:pt>
                <c:pt idx="765">
                  <c:v>5.3297829999999999</c:v>
                </c:pt>
                <c:pt idx="766">
                  <c:v>6.2712849999999998</c:v>
                </c:pt>
                <c:pt idx="767">
                  <c:v>6.1485659999999998</c:v>
                </c:pt>
                <c:pt idx="768">
                  <c:v>5.9756520000000002</c:v>
                </c:pt>
                <c:pt idx="769">
                  <c:v>6.6001570000000003</c:v>
                </c:pt>
                <c:pt idx="770">
                  <c:v>4.8069319999999998</c:v>
                </c:pt>
                <c:pt idx="771">
                  <c:v>3.2893240000000001</c:v>
                </c:pt>
                <c:pt idx="772">
                  <c:v>5.1766759999999996</c:v>
                </c:pt>
                <c:pt idx="773">
                  <c:v>3.9464320000000002</c:v>
                </c:pt>
                <c:pt idx="774">
                  <c:v>3.7347450000000002</c:v>
                </c:pt>
                <c:pt idx="775">
                  <c:v>6.1324290000000001</c:v>
                </c:pt>
                <c:pt idx="776">
                  <c:v>5.3774259999999998</c:v>
                </c:pt>
                <c:pt idx="777">
                  <c:v>7.327331</c:v>
                </c:pt>
                <c:pt idx="778">
                  <c:v>6.1118459999999999</c:v>
                </c:pt>
                <c:pt idx="779">
                  <c:v>6.7953659999999996</c:v>
                </c:pt>
                <c:pt idx="780">
                  <c:v>6.7046999999999999</c:v>
                </c:pt>
                <c:pt idx="781">
                  <c:v>3.8376619999999999</c:v>
                </c:pt>
                <c:pt idx="782">
                  <c:v>4.4628480000000001</c:v>
                </c:pt>
                <c:pt idx="783">
                  <c:v>5.2859600000000002</c:v>
                </c:pt>
                <c:pt idx="784">
                  <c:v>4.686998</c:v>
                </c:pt>
                <c:pt idx="785">
                  <c:v>5.8127370000000003</c:v>
                </c:pt>
                <c:pt idx="786">
                  <c:v>4.8575569999999999</c:v>
                </c:pt>
                <c:pt idx="787">
                  <c:v>4.7204179999999996</c:v>
                </c:pt>
                <c:pt idx="788">
                  <c:v>4.5216370000000001</c:v>
                </c:pt>
                <c:pt idx="789">
                  <c:v>5.5514510000000001</c:v>
                </c:pt>
                <c:pt idx="790">
                  <c:v>5.5670500000000001</c:v>
                </c:pt>
                <c:pt idx="791">
                  <c:v>4.2855699999999999</c:v>
                </c:pt>
                <c:pt idx="792">
                  <c:v>4.4802030000000004</c:v>
                </c:pt>
                <c:pt idx="793">
                  <c:v>4.8383710000000004</c:v>
                </c:pt>
                <c:pt idx="794">
                  <c:v>5.6983779999999999</c:v>
                </c:pt>
                <c:pt idx="795">
                  <c:v>5.1786060000000003</c:v>
                </c:pt>
                <c:pt idx="796">
                  <c:v>3.8424999999999998</c:v>
                </c:pt>
                <c:pt idx="797">
                  <c:v>5.3995090000000001</c:v>
                </c:pt>
                <c:pt idx="798">
                  <c:v>5.6039250000000003</c:v>
                </c:pt>
                <c:pt idx="799">
                  <c:v>5.2114310000000001</c:v>
                </c:pt>
                <c:pt idx="800">
                  <c:v>4.7301869999999999</c:v>
                </c:pt>
                <c:pt idx="801">
                  <c:v>3.9065889999999999</c:v>
                </c:pt>
                <c:pt idx="802">
                  <c:v>4.8974270000000004</c:v>
                </c:pt>
                <c:pt idx="803">
                  <c:v>3.8198180000000002</c:v>
                </c:pt>
                <c:pt idx="804">
                  <c:v>2.9417019999999998</c:v>
                </c:pt>
                <c:pt idx="805">
                  <c:v>5.2862289999999996</c:v>
                </c:pt>
                <c:pt idx="806">
                  <c:v>4.1392329999999999</c:v>
                </c:pt>
                <c:pt idx="807">
                  <c:v>3.6162709999999998</c:v>
                </c:pt>
                <c:pt idx="808">
                  <c:v>6.9689490000000003</c:v>
                </c:pt>
                <c:pt idx="809">
                  <c:v>6.1325219999999998</c:v>
                </c:pt>
                <c:pt idx="810">
                  <c:v>3.3562310000000002</c:v>
                </c:pt>
                <c:pt idx="811">
                  <c:v>4.0782980000000002</c:v>
                </c:pt>
                <c:pt idx="812">
                  <c:v>3.6242510000000001</c:v>
                </c:pt>
                <c:pt idx="813">
                  <c:v>4.2380699999999996</c:v>
                </c:pt>
                <c:pt idx="814">
                  <c:v>4.171646</c:v>
                </c:pt>
                <c:pt idx="815">
                  <c:v>5.2352040000000004</c:v>
                </c:pt>
                <c:pt idx="816">
                  <c:v>5.8007869999999997</c:v>
                </c:pt>
                <c:pt idx="817">
                  <c:v>4.584422</c:v>
                </c:pt>
                <c:pt idx="818">
                  <c:v>6.1236459999999999</c:v>
                </c:pt>
                <c:pt idx="819">
                  <c:v>6.2969590000000002</c:v>
                </c:pt>
                <c:pt idx="820">
                  <c:v>5.87303</c:v>
                </c:pt>
                <c:pt idx="821">
                  <c:v>5.8563179999999999</c:v>
                </c:pt>
                <c:pt idx="822">
                  <c:v>5.0547529999999998</c:v>
                </c:pt>
                <c:pt idx="823">
                  <c:v>5.86076</c:v>
                </c:pt>
                <c:pt idx="824">
                  <c:v>7.4453329999999998</c:v>
                </c:pt>
                <c:pt idx="825">
                  <c:v>7.8198439999999998</c:v>
                </c:pt>
                <c:pt idx="826">
                  <c:v>7.0396999999999998</c:v>
                </c:pt>
                <c:pt idx="827">
                  <c:v>5.8771440000000004</c:v>
                </c:pt>
                <c:pt idx="828">
                  <c:v>6.1221759999999996</c:v>
                </c:pt>
                <c:pt idx="829">
                  <c:v>6.0699610000000002</c:v>
                </c:pt>
                <c:pt idx="830">
                  <c:v>6.4216040000000003</c:v>
                </c:pt>
                <c:pt idx="831">
                  <c:v>5.9944620000000004</c:v>
                </c:pt>
                <c:pt idx="832">
                  <c:v>5.5312270000000003</c:v>
                </c:pt>
                <c:pt idx="833">
                  <c:v>7.0081810000000004</c:v>
                </c:pt>
                <c:pt idx="834">
                  <c:v>5.5059199999999997</c:v>
                </c:pt>
                <c:pt idx="835">
                  <c:v>6.2084210000000004</c:v>
                </c:pt>
                <c:pt idx="836">
                  <c:v>6.0742640000000003</c:v>
                </c:pt>
                <c:pt idx="837">
                  <c:v>6.7027609999999997</c:v>
                </c:pt>
                <c:pt idx="838">
                  <c:v>5.4424429999999999</c:v>
                </c:pt>
                <c:pt idx="839">
                  <c:v>5.832408</c:v>
                </c:pt>
                <c:pt idx="840">
                  <c:v>5.5051740000000002</c:v>
                </c:pt>
                <c:pt idx="841">
                  <c:v>5.432817</c:v>
                </c:pt>
                <c:pt idx="842">
                  <c:v>4.9363060000000001</c:v>
                </c:pt>
                <c:pt idx="843">
                  <c:v>6.119669</c:v>
                </c:pt>
                <c:pt idx="844">
                  <c:v>5.4742389999999999</c:v>
                </c:pt>
                <c:pt idx="845">
                  <c:v>5.143014</c:v>
                </c:pt>
                <c:pt idx="846">
                  <c:v>6.4575189999999996</c:v>
                </c:pt>
                <c:pt idx="847">
                  <c:v>4.3238060000000003</c:v>
                </c:pt>
                <c:pt idx="848">
                  <c:v>4.8492470000000001</c:v>
                </c:pt>
                <c:pt idx="849">
                  <c:v>4.5349969999999997</c:v>
                </c:pt>
                <c:pt idx="850">
                  <c:v>3.679932</c:v>
                </c:pt>
                <c:pt idx="851">
                  <c:v>4.705813</c:v>
                </c:pt>
                <c:pt idx="852">
                  <c:v>5.4898110000000004</c:v>
                </c:pt>
                <c:pt idx="853">
                  <c:v>3.5642459999999998</c:v>
                </c:pt>
                <c:pt idx="854">
                  <c:v>5.3515949999999997</c:v>
                </c:pt>
                <c:pt idx="855">
                  <c:v>4.4413729999999996</c:v>
                </c:pt>
                <c:pt idx="856">
                  <c:v>4.1936600000000004</c:v>
                </c:pt>
                <c:pt idx="857">
                  <c:v>6.4220499999999996</c:v>
                </c:pt>
                <c:pt idx="858">
                  <c:v>6.1718409999999997</c:v>
                </c:pt>
                <c:pt idx="859">
                  <c:v>5.8029270000000004</c:v>
                </c:pt>
                <c:pt idx="860">
                  <c:v>4.5927749999999996</c:v>
                </c:pt>
                <c:pt idx="861">
                  <c:v>5.3940950000000001</c:v>
                </c:pt>
                <c:pt idx="862">
                  <c:v>5.4772590000000001</c:v>
                </c:pt>
                <c:pt idx="863">
                  <c:v>5.7060519999999997</c:v>
                </c:pt>
                <c:pt idx="864">
                  <c:v>4.9507089999999998</c:v>
                </c:pt>
                <c:pt idx="865">
                  <c:v>6.0657249999999996</c:v>
                </c:pt>
                <c:pt idx="866">
                  <c:v>5.1677879999999998</c:v>
                </c:pt>
                <c:pt idx="867">
                  <c:v>4.3642620000000001</c:v>
                </c:pt>
                <c:pt idx="868">
                  <c:v>4.2137419999999999</c:v>
                </c:pt>
                <c:pt idx="869">
                  <c:v>4.6231780000000002</c:v>
                </c:pt>
                <c:pt idx="870">
                  <c:v>3.4208259999999999</c:v>
                </c:pt>
                <c:pt idx="871">
                  <c:v>3.2859560000000001</c:v>
                </c:pt>
                <c:pt idx="872">
                  <c:v>4.9036720000000003</c:v>
                </c:pt>
                <c:pt idx="873">
                  <c:v>5.7678500000000001</c:v>
                </c:pt>
                <c:pt idx="874">
                  <c:v>5.3956340000000003</c:v>
                </c:pt>
                <c:pt idx="875">
                  <c:v>5.6130659999999999</c:v>
                </c:pt>
                <c:pt idx="876">
                  <c:v>5.5491099999999998</c:v>
                </c:pt>
                <c:pt idx="877">
                  <c:v>5.2284810000000004</c:v>
                </c:pt>
                <c:pt idx="878">
                  <c:v>4.7160669999999998</c:v>
                </c:pt>
                <c:pt idx="879">
                  <c:v>6.3125</c:v>
                </c:pt>
                <c:pt idx="880">
                  <c:v>4.5300130000000003</c:v>
                </c:pt>
                <c:pt idx="881">
                  <c:v>4.2892270000000003</c:v>
                </c:pt>
                <c:pt idx="882">
                  <c:v>5.2281300000000002</c:v>
                </c:pt>
                <c:pt idx="883">
                  <c:v>5.6622870000000001</c:v>
                </c:pt>
                <c:pt idx="884">
                  <c:v>5.9225890000000003</c:v>
                </c:pt>
                <c:pt idx="885">
                  <c:v>5.8148860000000004</c:v>
                </c:pt>
                <c:pt idx="886">
                  <c:v>4.1379469999999996</c:v>
                </c:pt>
                <c:pt idx="887">
                  <c:v>5.5746250000000002</c:v>
                </c:pt>
                <c:pt idx="888">
                  <c:v>5.7258709999999997</c:v>
                </c:pt>
                <c:pt idx="889">
                  <c:v>4.5955349999999999</c:v>
                </c:pt>
                <c:pt idx="890">
                  <c:v>4.616676</c:v>
                </c:pt>
                <c:pt idx="891">
                  <c:v>6.4135049999999998</c:v>
                </c:pt>
                <c:pt idx="892">
                  <c:v>6.07986</c:v>
                </c:pt>
                <c:pt idx="893">
                  <c:v>6.7654269999999999</c:v>
                </c:pt>
                <c:pt idx="894">
                  <c:v>6.2987590000000004</c:v>
                </c:pt>
                <c:pt idx="895">
                  <c:v>6.9500450000000003</c:v>
                </c:pt>
                <c:pt idx="896">
                  <c:v>4.9970169999999996</c:v>
                </c:pt>
                <c:pt idx="897">
                  <c:v>4.1761900000000001</c:v>
                </c:pt>
                <c:pt idx="898">
                  <c:v>4.5130759999999999</c:v>
                </c:pt>
                <c:pt idx="899">
                  <c:v>4.386825</c:v>
                </c:pt>
                <c:pt idx="900">
                  <c:v>4.9150090000000004</c:v>
                </c:pt>
                <c:pt idx="901">
                  <c:v>4.6985359999999998</c:v>
                </c:pt>
                <c:pt idx="902">
                  <c:v>3.9932539999999999</c:v>
                </c:pt>
                <c:pt idx="903">
                  <c:v>4.5550689999999996</c:v>
                </c:pt>
                <c:pt idx="904">
                  <c:v>3.8341620000000001</c:v>
                </c:pt>
                <c:pt idx="905">
                  <c:v>5.041391</c:v>
                </c:pt>
                <c:pt idx="906">
                  <c:v>5.141216</c:v>
                </c:pt>
                <c:pt idx="907">
                  <c:v>5.4015870000000001</c:v>
                </c:pt>
                <c:pt idx="908">
                  <c:v>5.7599600000000004</c:v>
                </c:pt>
                <c:pt idx="909">
                  <c:v>5.6115579999999996</c:v>
                </c:pt>
                <c:pt idx="910">
                  <c:v>4.1700840000000001</c:v>
                </c:pt>
                <c:pt idx="911">
                  <c:v>5.4342969999999999</c:v>
                </c:pt>
                <c:pt idx="912">
                  <c:v>4.8931930000000001</c:v>
                </c:pt>
                <c:pt idx="913">
                  <c:v>4.5440110000000002</c:v>
                </c:pt>
                <c:pt idx="914">
                  <c:v>4.6922499999999996</c:v>
                </c:pt>
                <c:pt idx="915">
                  <c:v>5.0204360000000001</c:v>
                </c:pt>
                <c:pt idx="916">
                  <c:v>5.8922739999999996</c:v>
                </c:pt>
                <c:pt idx="917">
                  <c:v>6.0320450000000001</c:v>
                </c:pt>
                <c:pt idx="918">
                  <c:v>5.9664210000000004</c:v>
                </c:pt>
                <c:pt idx="919">
                  <c:v>6.0200420000000001</c:v>
                </c:pt>
                <c:pt idx="920">
                  <c:v>6.2015669999999998</c:v>
                </c:pt>
                <c:pt idx="921">
                  <c:v>6.2063439999999996</c:v>
                </c:pt>
                <c:pt idx="922">
                  <c:v>5.3892179999999996</c:v>
                </c:pt>
                <c:pt idx="923">
                  <c:v>5.737419</c:v>
                </c:pt>
                <c:pt idx="924">
                  <c:v>5.9112479999999996</c:v>
                </c:pt>
                <c:pt idx="925">
                  <c:v>6.2171019999999997</c:v>
                </c:pt>
                <c:pt idx="926">
                  <c:v>6.3076889999999999</c:v>
                </c:pt>
                <c:pt idx="927">
                  <c:v>5.8996380000000004</c:v>
                </c:pt>
                <c:pt idx="928">
                  <c:v>6.3930049999999996</c:v>
                </c:pt>
                <c:pt idx="929">
                  <c:v>4.4128429999999996</c:v>
                </c:pt>
                <c:pt idx="930">
                  <c:v>4.6307289999999997</c:v>
                </c:pt>
                <c:pt idx="931">
                  <c:v>3.9741040000000001</c:v>
                </c:pt>
                <c:pt idx="932">
                  <c:v>5.041245</c:v>
                </c:pt>
                <c:pt idx="933">
                  <c:v>4.7734350000000001</c:v>
                </c:pt>
                <c:pt idx="934">
                  <c:v>4.8296739999999998</c:v>
                </c:pt>
                <c:pt idx="935">
                  <c:v>4.9011519999999997</c:v>
                </c:pt>
                <c:pt idx="936">
                  <c:v>4.738226</c:v>
                </c:pt>
                <c:pt idx="937">
                  <c:v>4.099564</c:v>
                </c:pt>
                <c:pt idx="938">
                  <c:v>4.4895019999999999</c:v>
                </c:pt>
                <c:pt idx="939">
                  <c:v>4.5296979999999998</c:v>
                </c:pt>
                <c:pt idx="940">
                  <c:v>3.9159419999999998</c:v>
                </c:pt>
                <c:pt idx="941">
                  <c:v>4.4739269999999998</c:v>
                </c:pt>
                <c:pt idx="942">
                  <c:v>6.7526809999999999</c:v>
                </c:pt>
                <c:pt idx="943">
                  <c:v>6.5364740000000001</c:v>
                </c:pt>
                <c:pt idx="944">
                  <c:v>5.1769949999999998</c:v>
                </c:pt>
                <c:pt idx="945">
                  <c:v>6.5530150000000003</c:v>
                </c:pt>
                <c:pt idx="946">
                  <c:v>4.5555950000000003</c:v>
                </c:pt>
                <c:pt idx="947">
                  <c:v>6.3574900000000003</c:v>
                </c:pt>
                <c:pt idx="948">
                  <c:v>4.9893869999999998</c:v>
                </c:pt>
                <c:pt idx="949">
                  <c:v>4.4830839999999998</c:v>
                </c:pt>
                <c:pt idx="950">
                  <c:v>5.0101800000000001</c:v>
                </c:pt>
                <c:pt idx="951">
                  <c:v>3.7996159999999999</c:v>
                </c:pt>
                <c:pt idx="952">
                  <c:v>4.044664</c:v>
                </c:pt>
                <c:pt idx="953">
                  <c:v>3.8529779999999998</c:v>
                </c:pt>
                <c:pt idx="954">
                  <c:v>4.7984580000000001</c:v>
                </c:pt>
                <c:pt idx="955">
                  <c:v>4.5871519999999997</c:v>
                </c:pt>
                <c:pt idx="956">
                  <c:v>4.2418500000000003</c:v>
                </c:pt>
                <c:pt idx="957">
                  <c:v>4.0851749999999996</c:v>
                </c:pt>
                <c:pt idx="958">
                  <c:v>4.2740859999999996</c:v>
                </c:pt>
                <c:pt idx="959">
                  <c:v>3.9653230000000002</c:v>
                </c:pt>
                <c:pt idx="960">
                  <c:v>4.4788040000000002</c:v>
                </c:pt>
                <c:pt idx="961">
                  <c:v>4.245444</c:v>
                </c:pt>
                <c:pt idx="962">
                  <c:v>4.3290030000000002</c:v>
                </c:pt>
                <c:pt idx="963">
                  <c:v>5.6779289999999998</c:v>
                </c:pt>
                <c:pt idx="964">
                  <c:v>4.1929319999999999</c:v>
                </c:pt>
                <c:pt idx="965">
                  <c:v>5.6036049999999999</c:v>
                </c:pt>
                <c:pt idx="966">
                  <c:v>6.0555810000000001</c:v>
                </c:pt>
                <c:pt idx="967">
                  <c:v>4.0400340000000003</c:v>
                </c:pt>
                <c:pt idx="968">
                  <c:v>5.0929970000000004</c:v>
                </c:pt>
                <c:pt idx="969">
                  <c:v>3.210474</c:v>
                </c:pt>
                <c:pt idx="970">
                  <c:v>4.5578260000000004</c:v>
                </c:pt>
                <c:pt idx="971">
                  <c:v>3.012429</c:v>
                </c:pt>
                <c:pt idx="972">
                  <c:v>4.3335090000000003</c:v>
                </c:pt>
                <c:pt idx="973">
                  <c:v>4.4168329999999996</c:v>
                </c:pt>
                <c:pt idx="974">
                  <c:v>4.9163519999999998</c:v>
                </c:pt>
                <c:pt idx="975">
                  <c:v>5.5375459999999999</c:v>
                </c:pt>
                <c:pt idx="976">
                  <c:v>4.2890930000000003</c:v>
                </c:pt>
                <c:pt idx="977">
                  <c:v>5.782972</c:v>
                </c:pt>
                <c:pt idx="978">
                  <c:v>6.5222220000000002</c:v>
                </c:pt>
                <c:pt idx="979">
                  <c:v>5.7709299999999999</c:v>
                </c:pt>
                <c:pt idx="980">
                  <c:v>6.1525109999999996</c:v>
                </c:pt>
                <c:pt idx="981">
                  <c:v>6.2945349999999998</c:v>
                </c:pt>
                <c:pt idx="982">
                  <c:v>6.604425</c:v>
                </c:pt>
                <c:pt idx="983">
                  <c:v>5.3949780000000001</c:v>
                </c:pt>
                <c:pt idx="984">
                  <c:v>6.495323</c:v>
                </c:pt>
                <c:pt idx="985">
                  <c:v>5.879842</c:v>
                </c:pt>
                <c:pt idx="986">
                  <c:v>5.4752700000000001</c:v>
                </c:pt>
                <c:pt idx="987">
                  <c:v>5.9300879999999996</c:v>
                </c:pt>
                <c:pt idx="988">
                  <c:v>5.7321270000000002</c:v>
                </c:pt>
                <c:pt idx="989">
                  <c:v>6.6208390000000001</c:v>
                </c:pt>
                <c:pt idx="990">
                  <c:v>6.5275100000000004</c:v>
                </c:pt>
                <c:pt idx="991">
                  <c:v>6.1375849999999996</c:v>
                </c:pt>
                <c:pt idx="992">
                  <c:v>6.5287829999999998</c:v>
                </c:pt>
                <c:pt idx="993">
                  <c:v>5.1758309999999996</c:v>
                </c:pt>
                <c:pt idx="994">
                  <c:v>6.4461919999999999</c:v>
                </c:pt>
                <c:pt idx="995">
                  <c:v>6.7501129999999998</c:v>
                </c:pt>
                <c:pt idx="996">
                  <c:v>6.6669900000000002</c:v>
                </c:pt>
                <c:pt idx="997">
                  <c:v>4.767112</c:v>
                </c:pt>
                <c:pt idx="998">
                  <c:v>4.7617830000000003</c:v>
                </c:pt>
                <c:pt idx="999">
                  <c:v>3.9053040000000001</c:v>
                </c:pt>
                <c:pt idx="1000">
                  <c:v>4.6007980000000002</c:v>
                </c:pt>
                <c:pt idx="1001">
                  <c:v>4.0264369999999996</c:v>
                </c:pt>
                <c:pt idx="1002">
                  <c:v>6.1588289999999999</c:v>
                </c:pt>
                <c:pt idx="1003">
                  <c:v>6.7797340000000004</c:v>
                </c:pt>
                <c:pt idx="1004">
                  <c:v>6.5566709999999997</c:v>
                </c:pt>
                <c:pt idx="1005">
                  <c:v>3.364967</c:v>
                </c:pt>
                <c:pt idx="1006">
                  <c:v>4.0977670000000002</c:v>
                </c:pt>
                <c:pt idx="1007">
                  <c:v>4.3710560000000003</c:v>
                </c:pt>
                <c:pt idx="1008">
                  <c:v>4.2351970000000003</c:v>
                </c:pt>
                <c:pt idx="1009">
                  <c:v>4.7500580000000001</c:v>
                </c:pt>
                <c:pt idx="1010">
                  <c:v>4.9949770000000004</c:v>
                </c:pt>
                <c:pt idx="1011">
                  <c:v>5.2995419999999998</c:v>
                </c:pt>
                <c:pt idx="1012">
                  <c:v>4.6340870000000001</c:v>
                </c:pt>
                <c:pt idx="1013">
                  <c:v>4.6917840000000002</c:v>
                </c:pt>
                <c:pt idx="1014">
                  <c:v>3.896728</c:v>
                </c:pt>
                <c:pt idx="1015">
                  <c:v>3.9691900000000002</c:v>
                </c:pt>
                <c:pt idx="1016">
                  <c:v>4.2069049999999999</c:v>
                </c:pt>
                <c:pt idx="1017">
                  <c:v>5.1032789999999997</c:v>
                </c:pt>
                <c:pt idx="1018">
                  <c:v>4.8861949999999998</c:v>
                </c:pt>
                <c:pt idx="1019">
                  <c:v>4.3409370000000003</c:v>
                </c:pt>
                <c:pt idx="1020">
                  <c:v>5.4055960000000001</c:v>
                </c:pt>
                <c:pt idx="1021">
                  <c:v>6.3680050000000001</c:v>
                </c:pt>
                <c:pt idx="1022">
                  <c:v>6.5701780000000003</c:v>
                </c:pt>
                <c:pt idx="1023">
                  <c:v>7.8363659999999999</c:v>
                </c:pt>
                <c:pt idx="1024">
                  <c:v>7.4960979999999999</c:v>
                </c:pt>
                <c:pt idx="1025">
                  <c:v>6.8699830000000004</c:v>
                </c:pt>
                <c:pt idx="1026">
                  <c:v>7.6972300000000002</c:v>
                </c:pt>
                <c:pt idx="1027">
                  <c:v>6.4195549999999999</c:v>
                </c:pt>
                <c:pt idx="1028">
                  <c:v>7.2133130000000003</c:v>
                </c:pt>
                <c:pt idx="1029">
                  <c:v>6.2636320000000003</c:v>
                </c:pt>
                <c:pt idx="1030">
                  <c:v>6.1406989999999997</c:v>
                </c:pt>
                <c:pt idx="1031">
                  <c:v>6.4461740000000001</c:v>
                </c:pt>
                <c:pt idx="1032">
                  <c:v>7.4746519999999999</c:v>
                </c:pt>
                <c:pt idx="1033">
                  <c:v>6.291938</c:v>
                </c:pt>
                <c:pt idx="1034">
                  <c:v>7.3523319999999996</c:v>
                </c:pt>
                <c:pt idx="1035">
                  <c:v>6.5451829999999998</c:v>
                </c:pt>
                <c:pt idx="1036">
                  <c:v>6.1413609999999998</c:v>
                </c:pt>
                <c:pt idx="1037">
                  <c:v>6.2460979999999999</c:v>
                </c:pt>
                <c:pt idx="1038">
                  <c:v>5.3942019999999999</c:v>
                </c:pt>
                <c:pt idx="1039">
                  <c:v>3.7618719999999999</c:v>
                </c:pt>
                <c:pt idx="1040">
                  <c:v>7.6243169999999996</c:v>
                </c:pt>
                <c:pt idx="1041">
                  <c:v>5.5599699999999999</c:v>
                </c:pt>
                <c:pt idx="1042">
                  <c:v>6.352328</c:v>
                </c:pt>
                <c:pt idx="1043">
                  <c:v>4.516508</c:v>
                </c:pt>
                <c:pt idx="1044">
                  <c:v>4.7232649999999996</c:v>
                </c:pt>
                <c:pt idx="1045">
                  <c:v>6.4794210000000003</c:v>
                </c:pt>
                <c:pt idx="1046">
                  <c:v>6.7662779999999998</c:v>
                </c:pt>
                <c:pt idx="1047">
                  <c:v>6.3368279999999997</c:v>
                </c:pt>
                <c:pt idx="1048">
                  <c:v>6.4382619999999999</c:v>
                </c:pt>
                <c:pt idx="1049">
                  <c:v>6.3833229999999999</c:v>
                </c:pt>
                <c:pt idx="1050">
                  <c:v>6.6386269999999996</c:v>
                </c:pt>
                <c:pt idx="1051">
                  <c:v>3.3215340000000002</c:v>
                </c:pt>
                <c:pt idx="1052">
                  <c:v>5.0637439999999998</c:v>
                </c:pt>
                <c:pt idx="1053">
                  <c:v>4.218782</c:v>
                </c:pt>
                <c:pt idx="1054">
                  <c:v>4.4785899999999996</c:v>
                </c:pt>
                <c:pt idx="1055">
                  <c:v>4.4419019999999998</c:v>
                </c:pt>
                <c:pt idx="1056">
                  <c:v>7.0069710000000001</c:v>
                </c:pt>
                <c:pt idx="1057">
                  <c:v>6.5581860000000001</c:v>
                </c:pt>
                <c:pt idx="1058">
                  <c:v>4.876538</c:v>
                </c:pt>
                <c:pt idx="1059">
                  <c:v>4.7064940000000002</c:v>
                </c:pt>
                <c:pt idx="1060">
                  <c:v>4.0550980000000001</c:v>
                </c:pt>
                <c:pt idx="1061">
                  <c:v>4.4572240000000001</c:v>
                </c:pt>
                <c:pt idx="1062">
                  <c:v>4.6026360000000004</c:v>
                </c:pt>
                <c:pt idx="1063">
                  <c:v>4.7628250000000003</c:v>
                </c:pt>
                <c:pt idx="1064">
                  <c:v>5.6804509999999997</c:v>
                </c:pt>
                <c:pt idx="1065">
                  <c:v>4.0305929999999996</c:v>
                </c:pt>
                <c:pt idx="1066">
                  <c:v>5.4495690000000003</c:v>
                </c:pt>
                <c:pt idx="1067">
                  <c:v>4.4435589999999996</c:v>
                </c:pt>
                <c:pt idx="1068">
                  <c:v>3.9276979999999999</c:v>
                </c:pt>
                <c:pt idx="1069">
                  <c:v>4.2364750000000004</c:v>
                </c:pt>
                <c:pt idx="1070">
                  <c:v>4.620908</c:v>
                </c:pt>
                <c:pt idx="1071">
                  <c:v>4.4343269999999997</c:v>
                </c:pt>
                <c:pt idx="1072">
                  <c:v>2.7790219999999999</c:v>
                </c:pt>
                <c:pt idx="1073">
                  <c:v>3.622255</c:v>
                </c:pt>
                <c:pt idx="1074">
                  <c:v>5.6200999999999999</c:v>
                </c:pt>
                <c:pt idx="1075">
                  <c:v>4.6659750000000004</c:v>
                </c:pt>
                <c:pt idx="1076">
                  <c:v>4.9028539999999996</c:v>
                </c:pt>
                <c:pt idx="1077">
                  <c:v>3.771296</c:v>
                </c:pt>
                <c:pt idx="1078">
                  <c:v>4.7169990000000004</c:v>
                </c:pt>
                <c:pt idx="1079">
                  <c:v>4.1402270000000003</c:v>
                </c:pt>
                <c:pt idx="1080">
                  <c:v>4.1836659999999997</c:v>
                </c:pt>
                <c:pt idx="1081">
                  <c:v>4.7480520000000004</c:v>
                </c:pt>
                <c:pt idx="1082">
                  <c:v>4.7245400000000002</c:v>
                </c:pt>
                <c:pt idx="1083">
                  <c:v>4.8641430000000003</c:v>
                </c:pt>
                <c:pt idx="1084">
                  <c:v>5.8867500000000001</c:v>
                </c:pt>
                <c:pt idx="1085">
                  <c:v>4.4020200000000003</c:v>
                </c:pt>
                <c:pt idx="1086">
                  <c:v>5.2305109999999999</c:v>
                </c:pt>
                <c:pt idx="1087">
                  <c:v>5.3254130000000002</c:v>
                </c:pt>
                <c:pt idx="1088">
                  <c:v>5.1596450000000003</c:v>
                </c:pt>
                <c:pt idx="1089">
                  <c:v>4.2799480000000001</c:v>
                </c:pt>
                <c:pt idx="1090">
                  <c:v>3.7414260000000001</c:v>
                </c:pt>
                <c:pt idx="1091">
                  <c:v>4.7406329999999999</c:v>
                </c:pt>
                <c:pt idx="1092">
                  <c:v>5.214715</c:v>
                </c:pt>
                <c:pt idx="1093">
                  <c:v>4.4167759999999996</c:v>
                </c:pt>
                <c:pt idx="1094">
                  <c:v>4.149381</c:v>
                </c:pt>
                <c:pt idx="1095">
                  <c:v>4.6527940000000001</c:v>
                </c:pt>
                <c:pt idx="1096">
                  <c:v>4.4652349999999998</c:v>
                </c:pt>
                <c:pt idx="1097">
                  <c:v>4.1863799999999998</c:v>
                </c:pt>
                <c:pt idx="1098">
                  <c:v>4.3547209999999996</c:v>
                </c:pt>
                <c:pt idx="1099">
                  <c:v>4.1800220000000001</c:v>
                </c:pt>
                <c:pt idx="1100">
                  <c:v>4.1291310000000001</c:v>
                </c:pt>
                <c:pt idx="1101">
                  <c:v>4.0665250000000004</c:v>
                </c:pt>
                <c:pt idx="1102">
                  <c:v>4.8859529999999998</c:v>
                </c:pt>
                <c:pt idx="1103">
                  <c:v>4.078335</c:v>
                </c:pt>
                <c:pt idx="1104">
                  <c:v>4.2381760000000002</c:v>
                </c:pt>
                <c:pt idx="1105">
                  <c:v>5.0098250000000002</c:v>
                </c:pt>
                <c:pt idx="1106">
                  <c:v>4.249625</c:v>
                </c:pt>
                <c:pt idx="1107">
                  <c:v>4.327178</c:v>
                </c:pt>
                <c:pt idx="1108">
                  <c:v>5.3906070000000001</c:v>
                </c:pt>
                <c:pt idx="1109">
                  <c:v>4.5403529999999996</c:v>
                </c:pt>
                <c:pt idx="1110">
                  <c:v>4.2355689999999999</c:v>
                </c:pt>
                <c:pt idx="1111">
                  <c:v>4.9682329999999997</c:v>
                </c:pt>
                <c:pt idx="1112">
                  <c:v>4.9142679999999999</c:v>
                </c:pt>
                <c:pt idx="1113">
                  <c:v>4.5307310000000003</c:v>
                </c:pt>
                <c:pt idx="1114">
                  <c:v>4.4821109999999997</c:v>
                </c:pt>
                <c:pt idx="1115">
                  <c:v>4.0471899999999996</c:v>
                </c:pt>
                <c:pt idx="1116">
                  <c:v>4.0652840000000001</c:v>
                </c:pt>
                <c:pt idx="1117">
                  <c:v>4.4739409999999999</c:v>
                </c:pt>
                <c:pt idx="1118">
                  <c:v>6.6242570000000001</c:v>
                </c:pt>
                <c:pt idx="1119">
                  <c:v>7.1225990000000001</c:v>
                </c:pt>
                <c:pt idx="1120">
                  <c:v>6.1303150000000004</c:v>
                </c:pt>
                <c:pt idx="1121">
                  <c:v>5.8122199999999999</c:v>
                </c:pt>
                <c:pt idx="1122">
                  <c:v>6.0937049999999999</c:v>
                </c:pt>
                <c:pt idx="1123">
                  <c:v>6.2222059999999999</c:v>
                </c:pt>
                <c:pt idx="1124">
                  <c:v>6.6157700000000004</c:v>
                </c:pt>
                <c:pt idx="1125">
                  <c:v>6.8322900000000004</c:v>
                </c:pt>
                <c:pt idx="1126">
                  <c:v>6.0686020000000003</c:v>
                </c:pt>
                <c:pt idx="1127">
                  <c:v>6.1208369999999999</c:v>
                </c:pt>
                <c:pt idx="1128">
                  <c:v>6.6402640000000002</c:v>
                </c:pt>
                <c:pt idx="1129">
                  <c:v>6.5003590000000004</c:v>
                </c:pt>
                <c:pt idx="1130">
                  <c:v>6.3443459999999998</c:v>
                </c:pt>
                <c:pt idx="1131">
                  <c:v>7.506265</c:v>
                </c:pt>
                <c:pt idx="1132">
                  <c:v>6.7629070000000002</c:v>
                </c:pt>
                <c:pt idx="1133">
                  <c:v>6.6344770000000004</c:v>
                </c:pt>
                <c:pt idx="1134">
                  <c:v>5.801444</c:v>
                </c:pt>
                <c:pt idx="1135">
                  <c:v>5.9609569999999996</c:v>
                </c:pt>
                <c:pt idx="1136">
                  <c:v>6.5393480000000004</c:v>
                </c:pt>
                <c:pt idx="1137">
                  <c:v>4.7008089999999996</c:v>
                </c:pt>
                <c:pt idx="1138">
                  <c:v>6.0784750000000001</c:v>
                </c:pt>
                <c:pt idx="1139">
                  <c:v>5.4807449999999998</c:v>
                </c:pt>
                <c:pt idx="1140">
                  <c:v>8.1247159999999994</c:v>
                </c:pt>
                <c:pt idx="1141">
                  <c:v>6.2136979999999999</c:v>
                </c:pt>
                <c:pt idx="1142">
                  <c:v>6.265155</c:v>
                </c:pt>
                <c:pt idx="1143">
                  <c:v>7.4953200000000004</c:v>
                </c:pt>
                <c:pt idx="1144">
                  <c:v>6.8599699999999997</c:v>
                </c:pt>
                <c:pt idx="1145">
                  <c:v>6.5592439999999996</c:v>
                </c:pt>
                <c:pt idx="1146">
                  <c:v>6.5110960000000002</c:v>
                </c:pt>
                <c:pt idx="1147">
                  <c:v>5.9862529999999996</c:v>
                </c:pt>
                <c:pt idx="1148">
                  <c:v>6.5061</c:v>
                </c:pt>
                <c:pt idx="1149">
                  <c:v>6.4854320000000003</c:v>
                </c:pt>
                <c:pt idx="1150">
                  <c:v>6.6629810000000003</c:v>
                </c:pt>
                <c:pt idx="1151">
                  <c:v>6.5985490000000002</c:v>
                </c:pt>
                <c:pt idx="1152">
                  <c:v>6.6864689999999998</c:v>
                </c:pt>
                <c:pt idx="1153">
                  <c:v>6.2082709999999999</c:v>
                </c:pt>
                <c:pt idx="1154">
                  <c:v>6.3209669999999996</c:v>
                </c:pt>
                <c:pt idx="1155">
                  <c:v>5.7393390000000002</c:v>
                </c:pt>
                <c:pt idx="1156">
                  <c:v>5.9219860000000004</c:v>
                </c:pt>
                <c:pt idx="1157">
                  <c:v>5.6233139999999997</c:v>
                </c:pt>
                <c:pt idx="1158">
                  <c:v>6.3851699999999996</c:v>
                </c:pt>
                <c:pt idx="1159">
                  <c:v>4.7886879999999996</c:v>
                </c:pt>
                <c:pt idx="1160">
                  <c:v>4.7014329999999998</c:v>
                </c:pt>
                <c:pt idx="1161">
                  <c:v>4.2079029999999999</c:v>
                </c:pt>
                <c:pt idx="1162">
                  <c:v>4.3347009999999999</c:v>
                </c:pt>
                <c:pt idx="1163">
                  <c:v>3.789253</c:v>
                </c:pt>
                <c:pt idx="1164">
                  <c:v>5.6069630000000004</c:v>
                </c:pt>
                <c:pt idx="1165">
                  <c:v>4.3435600000000001</c:v>
                </c:pt>
                <c:pt idx="1166">
                  <c:v>4.4550130000000001</c:v>
                </c:pt>
                <c:pt idx="1167">
                  <c:v>4.1502319999999999</c:v>
                </c:pt>
                <c:pt idx="1168">
                  <c:v>4.3321189999999996</c:v>
                </c:pt>
                <c:pt idx="1169">
                  <c:v>4.4821989999999996</c:v>
                </c:pt>
                <c:pt idx="1170">
                  <c:v>3.9862470000000001</c:v>
                </c:pt>
                <c:pt idx="1171">
                  <c:v>4.1130230000000001</c:v>
                </c:pt>
                <c:pt idx="1172">
                  <c:v>4.1552519999999999</c:v>
                </c:pt>
                <c:pt idx="1173">
                  <c:v>4.1278329999999999</c:v>
                </c:pt>
                <c:pt idx="1174">
                  <c:v>5.7181439999999997</c:v>
                </c:pt>
                <c:pt idx="1175">
                  <c:v>6.3160889999999998</c:v>
                </c:pt>
                <c:pt idx="1176">
                  <c:v>6.2730779999999999</c:v>
                </c:pt>
                <c:pt idx="1177">
                  <c:v>3.8948870000000002</c:v>
                </c:pt>
                <c:pt idx="1178">
                  <c:v>4.3591220000000002</c:v>
                </c:pt>
                <c:pt idx="1179">
                  <c:v>4.2816640000000001</c:v>
                </c:pt>
                <c:pt idx="1180">
                  <c:v>5.7097910000000001</c:v>
                </c:pt>
                <c:pt idx="1181">
                  <c:v>4.0422929999999999</c:v>
                </c:pt>
                <c:pt idx="1182">
                  <c:v>4.0850799999999996</c:v>
                </c:pt>
                <c:pt idx="1183">
                  <c:v>4.1758550000000003</c:v>
                </c:pt>
                <c:pt idx="1184">
                  <c:v>3.8064870000000002</c:v>
                </c:pt>
                <c:pt idx="1185">
                  <c:v>4.8518920000000003</c:v>
                </c:pt>
                <c:pt idx="1186">
                  <c:v>4.6896589999999998</c:v>
                </c:pt>
                <c:pt idx="1187">
                  <c:v>4.5752860000000002</c:v>
                </c:pt>
                <c:pt idx="1188">
                  <c:v>4.3432639999999996</c:v>
                </c:pt>
                <c:pt idx="1189">
                  <c:v>4.600822</c:v>
                </c:pt>
                <c:pt idx="1190">
                  <c:v>4.3459810000000001</c:v>
                </c:pt>
                <c:pt idx="1191">
                  <c:v>5.8277739999999998</c:v>
                </c:pt>
                <c:pt idx="1192">
                  <c:v>6.605537</c:v>
                </c:pt>
                <c:pt idx="1193">
                  <c:v>5.2566850000000001</c:v>
                </c:pt>
                <c:pt idx="1194">
                  <c:v>4.5202179999999998</c:v>
                </c:pt>
                <c:pt idx="1195">
                  <c:v>4.7327969999999997</c:v>
                </c:pt>
                <c:pt idx="1196">
                  <c:v>4.0081340000000001</c:v>
                </c:pt>
                <c:pt idx="1197">
                  <c:v>3.993026</c:v>
                </c:pt>
                <c:pt idx="1198">
                  <c:v>4.0817160000000001</c:v>
                </c:pt>
                <c:pt idx="1199">
                  <c:v>4.1736930000000001</c:v>
                </c:pt>
                <c:pt idx="1200">
                  <c:v>4.0418529999999997</c:v>
                </c:pt>
                <c:pt idx="1201">
                  <c:v>4.3825649999999996</c:v>
                </c:pt>
                <c:pt idx="1202">
                  <c:v>3.9827319999999999</c:v>
                </c:pt>
                <c:pt idx="1203">
                  <c:v>3.4998969999999998</c:v>
                </c:pt>
                <c:pt idx="1204">
                  <c:v>4.1374760000000004</c:v>
                </c:pt>
                <c:pt idx="1205">
                  <c:v>4.3459190000000003</c:v>
                </c:pt>
                <c:pt idx="1206">
                  <c:v>5.837332</c:v>
                </c:pt>
                <c:pt idx="1207">
                  <c:v>4.5543550000000002</c:v>
                </c:pt>
                <c:pt idx="1208">
                  <c:v>3.9608219999999998</c:v>
                </c:pt>
                <c:pt idx="1209">
                  <c:v>3.3955350000000002</c:v>
                </c:pt>
                <c:pt idx="1210">
                  <c:v>4.2071620000000003</c:v>
                </c:pt>
                <c:pt idx="1211">
                  <c:v>3.9286029999999998</c:v>
                </c:pt>
                <c:pt idx="1212">
                  <c:v>3.5621330000000002</c:v>
                </c:pt>
                <c:pt idx="1213">
                  <c:v>4.0370879999999998</c:v>
                </c:pt>
                <c:pt idx="1214">
                  <c:v>3.977576</c:v>
                </c:pt>
                <c:pt idx="1215">
                  <c:v>3.4666399999999999</c:v>
                </c:pt>
                <c:pt idx="1216">
                  <c:v>3.8970590000000001</c:v>
                </c:pt>
                <c:pt idx="1217">
                  <c:v>4.1087300000000004</c:v>
                </c:pt>
                <c:pt idx="1218">
                  <c:v>5.0286</c:v>
                </c:pt>
                <c:pt idx="1219">
                  <c:v>5.9475819999999997</c:v>
                </c:pt>
                <c:pt idx="1220">
                  <c:v>6.8026479999999996</c:v>
                </c:pt>
                <c:pt idx="1221">
                  <c:v>6.1980339999999998</c:v>
                </c:pt>
                <c:pt idx="1222">
                  <c:v>5.6493099999999998</c:v>
                </c:pt>
                <c:pt idx="1223">
                  <c:v>6.8184149999999999</c:v>
                </c:pt>
                <c:pt idx="1224">
                  <c:v>6.6960540000000002</c:v>
                </c:pt>
                <c:pt idx="1225">
                  <c:v>6.4427599999999998</c:v>
                </c:pt>
                <c:pt idx="1226">
                  <c:v>6.8948559999999999</c:v>
                </c:pt>
                <c:pt idx="1227">
                  <c:v>6.2225590000000004</c:v>
                </c:pt>
                <c:pt idx="1228">
                  <c:v>6.1951109999999998</c:v>
                </c:pt>
                <c:pt idx="1229">
                  <c:v>6.7490699999999997</c:v>
                </c:pt>
                <c:pt idx="1230">
                  <c:v>7.0025950000000003</c:v>
                </c:pt>
                <c:pt idx="1231">
                  <c:v>6.2863639999999998</c:v>
                </c:pt>
                <c:pt idx="1232">
                  <c:v>6.536708</c:v>
                </c:pt>
                <c:pt idx="1233">
                  <c:v>6.1536910000000002</c:v>
                </c:pt>
                <c:pt idx="1234">
                  <c:v>4.6758660000000001</c:v>
                </c:pt>
                <c:pt idx="1235">
                  <c:v>4.6188459999999996</c:v>
                </c:pt>
                <c:pt idx="1236">
                  <c:v>6.2031729999999996</c:v>
                </c:pt>
                <c:pt idx="1237">
                  <c:v>6.4391299999999996</c:v>
                </c:pt>
                <c:pt idx="1238">
                  <c:v>6.6282269999999999</c:v>
                </c:pt>
                <c:pt idx="1239">
                  <c:v>6.3976649999999999</c:v>
                </c:pt>
                <c:pt idx="1240">
                  <c:v>5.4574809999999996</c:v>
                </c:pt>
                <c:pt idx="1241">
                  <c:v>5.3795840000000004</c:v>
                </c:pt>
                <c:pt idx="1242">
                  <c:v>5.1971049999999996</c:v>
                </c:pt>
                <c:pt idx="1243">
                  <c:v>5.4135980000000004</c:v>
                </c:pt>
                <c:pt idx="1244">
                  <c:v>5.0995350000000004</c:v>
                </c:pt>
                <c:pt idx="1245">
                  <c:v>4.8679050000000004</c:v>
                </c:pt>
                <c:pt idx="1246">
                  <c:v>5.4817910000000003</c:v>
                </c:pt>
                <c:pt idx="1247">
                  <c:v>4.7610440000000001</c:v>
                </c:pt>
                <c:pt idx="1248">
                  <c:v>5.5480660000000004</c:v>
                </c:pt>
                <c:pt idx="1249">
                  <c:v>6.5261870000000002</c:v>
                </c:pt>
                <c:pt idx="1250">
                  <c:v>6.4192140000000002</c:v>
                </c:pt>
                <c:pt idx="1251">
                  <c:v>6.2216069999999997</c:v>
                </c:pt>
                <c:pt idx="1252">
                  <c:v>6.3650630000000001</c:v>
                </c:pt>
                <c:pt idx="1253">
                  <c:v>6.0556999999999999</c:v>
                </c:pt>
                <c:pt idx="1254">
                  <c:v>5.5318480000000001</c:v>
                </c:pt>
                <c:pt idx="1255">
                  <c:v>5.6432969999999996</c:v>
                </c:pt>
                <c:pt idx="1256">
                  <c:v>6.5772709999999996</c:v>
                </c:pt>
                <c:pt idx="1257">
                  <c:v>4.5735390000000002</c:v>
                </c:pt>
                <c:pt idx="1258">
                  <c:v>4.1773110000000004</c:v>
                </c:pt>
                <c:pt idx="1259">
                  <c:v>4.2371939999999997</c:v>
                </c:pt>
                <c:pt idx="1260">
                  <c:v>5.319445</c:v>
                </c:pt>
                <c:pt idx="1261">
                  <c:v>4.6234489999999999</c:v>
                </c:pt>
                <c:pt idx="1262">
                  <c:v>4.9200429999999997</c:v>
                </c:pt>
                <c:pt idx="1263">
                  <c:v>4.4323519999999998</c:v>
                </c:pt>
                <c:pt idx="1264">
                  <c:v>4.4740169999999999</c:v>
                </c:pt>
                <c:pt idx="1265">
                  <c:v>5.0471000000000004</c:v>
                </c:pt>
                <c:pt idx="1266">
                  <c:v>3.9935960000000001</c:v>
                </c:pt>
                <c:pt idx="1267">
                  <c:v>4.4633070000000004</c:v>
                </c:pt>
                <c:pt idx="1268">
                  <c:v>5.0994010000000003</c:v>
                </c:pt>
                <c:pt idx="1269">
                  <c:v>4.9881549999999999</c:v>
                </c:pt>
                <c:pt idx="1270">
                  <c:v>5.3502549999999998</c:v>
                </c:pt>
                <c:pt idx="1271">
                  <c:v>5.0981430000000003</c:v>
                </c:pt>
                <c:pt idx="1272">
                  <c:v>4.9457389999999997</c:v>
                </c:pt>
                <c:pt idx="1273">
                  <c:v>4.288926</c:v>
                </c:pt>
                <c:pt idx="1274">
                  <c:v>4.5998960000000002</c:v>
                </c:pt>
                <c:pt idx="1275">
                  <c:v>4.7342420000000001</c:v>
                </c:pt>
                <c:pt idx="1276">
                  <c:v>3.969786</c:v>
                </c:pt>
                <c:pt idx="1277">
                  <c:v>4.029668</c:v>
                </c:pt>
                <c:pt idx="1278">
                  <c:v>4.4758100000000001</c:v>
                </c:pt>
                <c:pt idx="1279">
                  <c:v>4.215846</c:v>
                </c:pt>
                <c:pt idx="1280">
                  <c:v>3.669206</c:v>
                </c:pt>
                <c:pt idx="1281">
                  <c:v>4.2196049999999996</c:v>
                </c:pt>
                <c:pt idx="1282">
                  <c:v>4.2352049999999997</c:v>
                </c:pt>
                <c:pt idx="1283">
                  <c:v>4.2823469999999997</c:v>
                </c:pt>
                <c:pt idx="1284">
                  <c:v>4.7880419999999999</c:v>
                </c:pt>
                <c:pt idx="1285">
                  <c:v>4.0983489999999998</c:v>
                </c:pt>
                <c:pt idx="1286">
                  <c:v>4.7597009999999997</c:v>
                </c:pt>
                <c:pt idx="1287">
                  <c:v>6.1678850000000001</c:v>
                </c:pt>
                <c:pt idx="1288">
                  <c:v>6.3391089999999997</c:v>
                </c:pt>
                <c:pt idx="1289">
                  <c:v>5.9448040000000004</c:v>
                </c:pt>
                <c:pt idx="1290">
                  <c:v>6.2417689999999997</c:v>
                </c:pt>
                <c:pt idx="1291">
                  <c:v>6.7798340000000001</c:v>
                </c:pt>
                <c:pt idx="1292">
                  <c:v>6.5532450000000004</c:v>
                </c:pt>
                <c:pt idx="1293">
                  <c:v>7.0812790000000003</c:v>
                </c:pt>
                <c:pt idx="1294">
                  <c:v>6.5177820000000004</c:v>
                </c:pt>
                <c:pt idx="1295">
                  <c:v>5.9030459999999998</c:v>
                </c:pt>
                <c:pt idx="1296">
                  <c:v>6.27339</c:v>
                </c:pt>
                <c:pt idx="1297">
                  <c:v>6.4002569999999999</c:v>
                </c:pt>
                <c:pt idx="1298">
                  <c:v>6.286988</c:v>
                </c:pt>
                <c:pt idx="1299">
                  <c:v>6.405322</c:v>
                </c:pt>
                <c:pt idx="1300">
                  <c:v>7.057404</c:v>
                </c:pt>
                <c:pt idx="1301">
                  <c:v>6.032883</c:v>
                </c:pt>
                <c:pt idx="1302">
                  <c:v>6.1496230000000001</c:v>
                </c:pt>
                <c:pt idx="1303">
                  <c:v>5.7550879999999998</c:v>
                </c:pt>
                <c:pt idx="1304">
                  <c:v>6.7267669999999997</c:v>
                </c:pt>
                <c:pt idx="1305">
                  <c:v>5.9397130000000002</c:v>
                </c:pt>
                <c:pt idx="1306">
                  <c:v>6.1669530000000004</c:v>
                </c:pt>
                <c:pt idx="1307">
                  <c:v>5.3764640000000004</c:v>
                </c:pt>
                <c:pt idx="1308">
                  <c:v>5.8710209999999998</c:v>
                </c:pt>
                <c:pt idx="1309">
                  <c:v>4.997852</c:v>
                </c:pt>
                <c:pt idx="1310">
                  <c:v>5.9542299999999999</c:v>
                </c:pt>
                <c:pt idx="1311">
                  <c:v>6.3847880000000004</c:v>
                </c:pt>
                <c:pt idx="1312">
                  <c:v>6.2447670000000004</c:v>
                </c:pt>
                <c:pt idx="1313">
                  <c:v>6.4822100000000002</c:v>
                </c:pt>
                <c:pt idx="1314">
                  <c:v>6.2236390000000004</c:v>
                </c:pt>
                <c:pt idx="1315">
                  <c:v>7.3017149999999997</c:v>
                </c:pt>
                <c:pt idx="1316">
                  <c:v>5.6452</c:v>
                </c:pt>
                <c:pt idx="1317">
                  <c:v>6.760249</c:v>
                </c:pt>
                <c:pt idx="1318">
                  <c:v>6.2315009999999997</c:v>
                </c:pt>
                <c:pt idx="1319">
                  <c:v>4.577064</c:v>
                </c:pt>
                <c:pt idx="1320">
                  <c:v>4.5653199999999998</c:v>
                </c:pt>
                <c:pt idx="1321">
                  <c:v>4.4362320000000004</c:v>
                </c:pt>
                <c:pt idx="1322">
                  <c:v>4.14154</c:v>
                </c:pt>
                <c:pt idx="1323">
                  <c:v>5.808942</c:v>
                </c:pt>
                <c:pt idx="1324">
                  <c:v>6.2229700000000001</c:v>
                </c:pt>
                <c:pt idx="1325">
                  <c:v>5.5643209999999996</c:v>
                </c:pt>
                <c:pt idx="1326">
                  <c:v>6.3064530000000003</c:v>
                </c:pt>
                <c:pt idx="1327">
                  <c:v>6.8512550000000001</c:v>
                </c:pt>
                <c:pt idx="1328">
                  <c:v>4.7156010000000004</c:v>
                </c:pt>
                <c:pt idx="1329">
                  <c:v>6.0509940000000002</c:v>
                </c:pt>
                <c:pt idx="1330">
                  <c:v>5.9653780000000003</c:v>
                </c:pt>
                <c:pt idx="1331">
                  <c:v>5.7357009999999997</c:v>
                </c:pt>
                <c:pt idx="1332">
                  <c:v>6.0768969999999998</c:v>
                </c:pt>
                <c:pt idx="1333">
                  <c:v>6.5436329999999998</c:v>
                </c:pt>
                <c:pt idx="1334">
                  <c:v>5.6028799999999999</c:v>
                </c:pt>
                <c:pt idx="1335">
                  <c:v>4.9956860000000001</c:v>
                </c:pt>
                <c:pt idx="1336">
                  <c:v>4.9056119999999996</c:v>
                </c:pt>
                <c:pt idx="1337">
                  <c:v>5.4818100000000003</c:v>
                </c:pt>
                <c:pt idx="1338">
                  <c:v>4.5768950000000004</c:v>
                </c:pt>
                <c:pt idx="1339">
                  <c:v>5.2102389999999996</c:v>
                </c:pt>
                <c:pt idx="1340">
                  <c:v>5.4691159999999996</c:v>
                </c:pt>
                <c:pt idx="1341">
                  <c:v>4.1326790000000004</c:v>
                </c:pt>
                <c:pt idx="1342">
                  <c:v>4.9723179999999996</c:v>
                </c:pt>
                <c:pt idx="1343">
                  <c:v>4.3682359999999996</c:v>
                </c:pt>
                <c:pt idx="1344">
                  <c:v>3.9355169999999999</c:v>
                </c:pt>
                <c:pt idx="1345">
                  <c:v>5.6731389999999999</c:v>
                </c:pt>
                <c:pt idx="1346">
                  <c:v>5.3912060000000004</c:v>
                </c:pt>
                <c:pt idx="1347">
                  <c:v>5.4565859999999997</c:v>
                </c:pt>
                <c:pt idx="1348">
                  <c:v>5.237114</c:v>
                </c:pt>
                <c:pt idx="1349">
                  <c:v>6.334892</c:v>
                </c:pt>
                <c:pt idx="1350">
                  <c:v>4.9931270000000003</c:v>
                </c:pt>
                <c:pt idx="1351">
                  <c:v>4.5946189999999998</c:v>
                </c:pt>
                <c:pt idx="1352">
                  <c:v>3.9287010000000002</c:v>
                </c:pt>
                <c:pt idx="1353">
                  <c:v>6.0090870000000001</c:v>
                </c:pt>
                <c:pt idx="1354">
                  <c:v>6.449306</c:v>
                </c:pt>
                <c:pt idx="1355">
                  <c:v>4.95573</c:v>
                </c:pt>
                <c:pt idx="1356">
                  <c:v>4.9324180000000002</c:v>
                </c:pt>
                <c:pt idx="1357">
                  <c:v>4.4846979999999999</c:v>
                </c:pt>
                <c:pt idx="1358">
                  <c:v>5.9461899999999996</c:v>
                </c:pt>
                <c:pt idx="1359">
                  <c:v>5.9409609999999997</c:v>
                </c:pt>
                <c:pt idx="1360">
                  <c:v>5.8569129999999996</c:v>
                </c:pt>
                <c:pt idx="1361">
                  <c:v>5.7146420000000004</c:v>
                </c:pt>
                <c:pt idx="1362">
                  <c:v>5.5494009999999996</c:v>
                </c:pt>
                <c:pt idx="1363">
                  <c:v>3.8831880000000001</c:v>
                </c:pt>
                <c:pt idx="1364">
                  <c:v>7.3440329999999996</c:v>
                </c:pt>
                <c:pt idx="1365">
                  <c:v>5.3471590000000004</c:v>
                </c:pt>
                <c:pt idx="1366">
                  <c:v>4.9021049999999997</c:v>
                </c:pt>
                <c:pt idx="1367">
                  <c:v>5.4992929999999998</c:v>
                </c:pt>
                <c:pt idx="1368">
                  <c:v>6.4814319999999999</c:v>
                </c:pt>
                <c:pt idx="1369">
                  <c:v>6.2976619999999999</c:v>
                </c:pt>
                <c:pt idx="1370">
                  <c:v>5.4765110000000004</c:v>
                </c:pt>
                <c:pt idx="1371">
                  <c:v>5.8700900000000003</c:v>
                </c:pt>
                <c:pt idx="1372">
                  <c:v>6.3771750000000003</c:v>
                </c:pt>
                <c:pt idx="1373">
                  <c:v>3.5009999999999999</c:v>
                </c:pt>
                <c:pt idx="1374">
                  <c:v>3.9829750000000002</c:v>
                </c:pt>
                <c:pt idx="1375">
                  <c:v>3.497792</c:v>
                </c:pt>
                <c:pt idx="1376">
                  <c:v>3.8649369999999998</c:v>
                </c:pt>
                <c:pt idx="1377">
                  <c:v>5.2152269999999996</c:v>
                </c:pt>
                <c:pt idx="1378">
                  <c:v>5.2057929999999999</c:v>
                </c:pt>
                <c:pt idx="1379">
                  <c:v>4.9503579999999996</c:v>
                </c:pt>
                <c:pt idx="1380">
                  <c:v>4.8363060000000004</c:v>
                </c:pt>
                <c:pt idx="1381">
                  <c:v>4.0285080000000004</c:v>
                </c:pt>
                <c:pt idx="1382">
                  <c:v>4.173108</c:v>
                </c:pt>
                <c:pt idx="1383">
                  <c:v>5.0105620000000002</c:v>
                </c:pt>
                <c:pt idx="1384">
                  <c:v>5.9285860000000001</c:v>
                </c:pt>
                <c:pt idx="1385">
                  <c:v>5.5345849999999999</c:v>
                </c:pt>
                <c:pt idx="1386">
                  <c:v>6.2343679999999999</c:v>
                </c:pt>
                <c:pt idx="1387">
                  <c:v>5.5030130000000002</c:v>
                </c:pt>
                <c:pt idx="1388">
                  <c:v>4.741949</c:v>
                </c:pt>
                <c:pt idx="1389">
                  <c:v>5.9147679999999996</c:v>
                </c:pt>
                <c:pt idx="1390">
                  <c:v>5.9463189999999999</c:v>
                </c:pt>
                <c:pt idx="1391">
                  <c:v>5.5337079999999998</c:v>
                </c:pt>
                <c:pt idx="1392">
                  <c:v>5.8463269999999996</c:v>
                </c:pt>
                <c:pt idx="1393">
                  <c:v>6.7306429999999997</c:v>
                </c:pt>
                <c:pt idx="1394">
                  <c:v>5.5191290000000004</c:v>
                </c:pt>
                <c:pt idx="1395">
                  <c:v>5.8819150000000002</c:v>
                </c:pt>
                <c:pt idx="1396">
                  <c:v>5.303026</c:v>
                </c:pt>
                <c:pt idx="1397">
                  <c:v>3.8757380000000001</c:v>
                </c:pt>
                <c:pt idx="1398">
                  <c:v>4.3898020000000004</c:v>
                </c:pt>
                <c:pt idx="1399">
                  <c:v>5.2858980000000004</c:v>
                </c:pt>
                <c:pt idx="1400">
                  <c:v>4.2798809999999996</c:v>
                </c:pt>
                <c:pt idx="1401">
                  <c:v>4.2354909999999997</c:v>
                </c:pt>
                <c:pt idx="1402">
                  <c:v>3.9349530000000001</c:v>
                </c:pt>
                <c:pt idx="1403">
                  <c:v>5.4867309999999998</c:v>
                </c:pt>
                <c:pt idx="1404">
                  <c:v>4.0590029999999997</c:v>
                </c:pt>
                <c:pt idx="1405">
                  <c:v>5.1581650000000003</c:v>
                </c:pt>
                <c:pt idx="1406">
                  <c:v>4.0085170000000003</c:v>
                </c:pt>
                <c:pt idx="1407">
                  <c:v>5.2335099999999999</c:v>
                </c:pt>
                <c:pt idx="1408">
                  <c:v>5.1358379999999997</c:v>
                </c:pt>
                <c:pt idx="1409">
                  <c:v>4.0290400000000002</c:v>
                </c:pt>
                <c:pt idx="1410">
                  <c:v>5.9373019999999999</c:v>
                </c:pt>
                <c:pt idx="1411">
                  <c:v>4.9573830000000001</c:v>
                </c:pt>
                <c:pt idx="1412">
                  <c:v>4.6475429999999998</c:v>
                </c:pt>
                <c:pt idx="1413">
                  <c:v>5.7897270000000001</c:v>
                </c:pt>
                <c:pt idx="1414">
                  <c:v>4.6269929999999997</c:v>
                </c:pt>
                <c:pt idx="1415">
                  <c:v>4.027609</c:v>
                </c:pt>
                <c:pt idx="1416">
                  <c:v>5.7819130000000003</c:v>
                </c:pt>
                <c:pt idx="1417">
                  <c:v>5.0860099999999999</c:v>
                </c:pt>
                <c:pt idx="1418">
                  <c:v>4.5497920000000001</c:v>
                </c:pt>
                <c:pt idx="1419">
                  <c:v>5.2217370000000001</c:v>
                </c:pt>
                <c:pt idx="1420">
                  <c:v>5.1853040000000004</c:v>
                </c:pt>
                <c:pt idx="1421">
                  <c:v>3.8213110000000001</c:v>
                </c:pt>
                <c:pt idx="1422">
                  <c:v>4.54026</c:v>
                </c:pt>
                <c:pt idx="1423">
                  <c:v>3.8228819999999999</c:v>
                </c:pt>
                <c:pt idx="1424">
                  <c:v>5.6206440000000004</c:v>
                </c:pt>
                <c:pt idx="1425">
                  <c:v>4.7128860000000001</c:v>
                </c:pt>
                <c:pt idx="1426">
                  <c:v>5.2064120000000003</c:v>
                </c:pt>
                <c:pt idx="1427">
                  <c:v>5.2874309999999998</c:v>
                </c:pt>
                <c:pt idx="1428">
                  <c:v>4.4406540000000003</c:v>
                </c:pt>
                <c:pt idx="1429">
                  <c:v>4.7098459999999998</c:v>
                </c:pt>
                <c:pt idx="1430">
                  <c:v>3.2626559999999998</c:v>
                </c:pt>
                <c:pt idx="1431">
                  <c:v>4.2000609999999998</c:v>
                </c:pt>
                <c:pt idx="1432">
                  <c:v>4.6313409999999999</c:v>
                </c:pt>
                <c:pt idx="1433">
                  <c:v>4.8159419999999997</c:v>
                </c:pt>
                <c:pt idx="1434">
                  <c:v>4.2684699999999998</c:v>
                </c:pt>
                <c:pt idx="1435">
                  <c:v>5.2048230000000002</c:v>
                </c:pt>
                <c:pt idx="1436">
                  <c:v>4.8636379999999999</c:v>
                </c:pt>
                <c:pt idx="1437">
                  <c:v>4.7206029999999997</c:v>
                </c:pt>
                <c:pt idx="1438">
                  <c:v>4.5163909999999996</c:v>
                </c:pt>
                <c:pt idx="1439">
                  <c:v>4.6565779999999997</c:v>
                </c:pt>
                <c:pt idx="1440">
                  <c:v>4.0004359999999997</c:v>
                </c:pt>
                <c:pt idx="1441">
                  <c:v>4.6398640000000002</c:v>
                </c:pt>
                <c:pt idx="1442">
                  <c:v>5.3582549999999998</c:v>
                </c:pt>
                <c:pt idx="1443">
                  <c:v>5.2246170000000003</c:v>
                </c:pt>
                <c:pt idx="1444">
                  <c:v>4.9719309999999997</c:v>
                </c:pt>
                <c:pt idx="1445">
                  <c:v>4.7363660000000003</c:v>
                </c:pt>
                <c:pt idx="1446">
                  <c:v>5.1530950000000004</c:v>
                </c:pt>
                <c:pt idx="1447">
                  <c:v>4.0668259999999998</c:v>
                </c:pt>
                <c:pt idx="1448">
                  <c:v>7.0678219999999996</c:v>
                </c:pt>
                <c:pt idx="1449">
                  <c:v>5.7025699999999997</c:v>
                </c:pt>
                <c:pt idx="1450">
                  <c:v>5.5247460000000004</c:v>
                </c:pt>
                <c:pt idx="1451">
                  <c:v>5.2177730000000002</c:v>
                </c:pt>
                <c:pt idx="1452">
                  <c:v>5.5021319999999996</c:v>
                </c:pt>
                <c:pt idx="1453">
                  <c:v>5.6122800000000002</c:v>
                </c:pt>
                <c:pt idx="1454">
                  <c:v>5.7121880000000003</c:v>
                </c:pt>
                <c:pt idx="1455">
                  <c:v>5.8106080000000002</c:v>
                </c:pt>
                <c:pt idx="1456">
                  <c:v>5.6494479999999996</c:v>
                </c:pt>
                <c:pt idx="1457">
                  <c:v>4.7468110000000001</c:v>
                </c:pt>
                <c:pt idx="1458">
                  <c:v>5.490011</c:v>
                </c:pt>
                <c:pt idx="1459">
                  <c:v>5.6228850000000001</c:v>
                </c:pt>
                <c:pt idx="1460">
                  <c:v>5.6321490000000001</c:v>
                </c:pt>
                <c:pt idx="1461">
                  <c:v>5.2195689999999999</c:v>
                </c:pt>
                <c:pt idx="1462">
                  <c:v>6.2903039999999999</c:v>
                </c:pt>
                <c:pt idx="1463">
                  <c:v>5.3217460000000001</c:v>
                </c:pt>
                <c:pt idx="1464">
                  <c:v>5.7435130000000001</c:v>
                </c:pt>
                <c:pt idx="1465">
                  <c:v>6.1788800000000004</c:v>
                </c:pt>
                <c:pt idx="1466">
                  <c:v>3.9209640000000001</c:v>
                </c:pt>
                <c:pt idx="1467">
                  <c:v>4.4868690000000004</c:v>
                </c:pt>
                <c:pt idx="1468">
                  <c:v>4.54922</c:v>
                </c:pt>
                <c:pt idx="1469">
                  <c:v>4.5897509999999997</c:v>
                </c:pt>
                <c:pt idx="1470">
                  <c:v>5.5954550000000003</c:v>
                </c:pt>
                <c:pt idx="1471">
                  <c:v>4.8854360000000003</c:v>
                </c:pt>
                <c:pt idx="1472">
                  <c:v>4.7988799999999996</c:v>
                </c:pt>
                <c:pt idx="1473">
                  <c:v>4.6059890000000001</c:v>
                </c:pt>
                <c:pt idx="1474">
                  <c:v>3.7901630000000002</c:v>
                </c:pt>
                <c:pt idx="1475">
                  <c:v>4.3635919999999997</c:v>
                </c:pt>
                <c:pt idx="1476">
                  <c:v>6.310708</c:v>
                </c:pt>
                <c:pt idx="1477">
                  <c:v>6.3822520000000003</c:v>
                </c:pt>
                <c:pt idx="1478">
                  <c:v>5.4259919999999999</c:v>
                </c:pt>
                <c:pt idx="1479">
                  <c:v>6.6400779999999999</c:v>
                </c:pt>
                <c:pt idx="1480">
                  <c:v>5.5013500000000004</c:v>
                </c:pt>
                <c:pt idx="1481">
                  <c:v>5.6636980000000001</c:v>
                </c:pt>
                <c:pt idx="1482">
                  <c:v>5.505954</c:v>
                </c:pt>
                <c:pt idx="1483">
                  <c:v>6.1562260000000002</c:v>
                </c:pt>
                <c:pt idx="1484">
                  <c:v>5.6300999999999997</c:v>
                </c:pt>
                <c:pt idx="1485">
                  <c:v>5.5379430000000003</c:v>
                </c:pt>
                <c:pt idx="1486">
                  <c:v>5.1236309999999996</c:v>
                </c:pt>
                <c:pt idx="1487">
                  <c:v>5.6774950000000004</c:v>
                </c:pt>
                <c:pt idx="1488">
                  <c:v>5.4081919999999997</c:v>
                </c:pt>
                <c:pt idx="1489">
                  <c:v>5.4708459999999999</c:v>
                </c:pt>
                <c:pt idx="1490">
                  <c:v>5.8399510000000001</c:v>
                </c:pt>
                <c:pt idx="1491">
                  <c:v>6.4205209999999999</c:v>
                </c:pt>
                <c:pt idx="1492">
                  <c:v>5.5225</c:v>
                </c:pt>
                <c:pt idx="1493">
                  <c:v>5.3510730000000004</c:v>
                </c:pt>
                <c:pt idx="1494">
                  <c:v>5.9995849999999997</c:v>
                </c:pt>
                <c:pt idx="1495">
                  <c:v>5.7649100000000004</c:v>
                </c:pt>
                <c:pt idx="1496">
                  <c:v>5.3867000000000003</c:v>
                </c:pt>
                <c:pt idx="1497">
                  <c:v>6.0994590000000004</c:v>
                </c:pt>
                <c:pt idx="1498">
                  <c:v>6.4523989999999998</c:v>
                </c:pt>
                <c:pt idx="1499">
                  <c:v>4.9096690000000001</c:v>
                </c:pt>
                <c:pt idx="1500">
                  <c:v>4.686331</c:v>
                </c:pt>
                <c:pt idx="1501">
                  <c:v>5.7428169999999996</c:v>
                </c:pt>
                <c:pt idx="1502">
                  <c:v>4.6951599999999996</c:v>
                </c:pt>
                <c:pt idx="1503">
                  <c:v>4.2974259999999997</c:v>
                </c:pt>
                <c:pt idx="1504">
                  <c:v>4.2804690000000001</c:v>
                </c:pt>
                <c:pt idx="1505">
                  <c:v>4.5245649999999999</c:v>
                </c:pt>
                <c:pt idx="1506">
                  <c:v>4.1319020000000002</c:v>
                </c:pt>
                <c:pt idx="1507">
                  <c:v>4.4963249999999997</c:v>
                </c:pt>
                <c:pt idx="1508">
                  <c:v>4.7960120000000002</c:v>
                </c:pt>
                <c:pt idx="1509">
                  <c:v>4.7626200000000001</c:v>
                </c:pt>
                <c:pt idx="1510">
                  <c:v>4.0723969999999996</c:v>
                </c:pt>
                <c:pt idx="1511">
                  <c:v>3.9643510000000002</c:v>
                </c:pt>
                <c:pt idx="1512">
                  <c:v>4.3661890000000003</c:v>
                </c:pt>
                <c:pt idx="1513">
                  <c:v>4.4678430000000002</c:v>
                </c:pt>
                <c:pt idx="1514">
                  <c:v>4.4521269999999999</c:v>
                </c:pt>
                <c:pt idx="1515">
                  <c:v>3.8368449999999998</c:v>
                </c:pt>
                <c:pt idx="1516">
                  <c:v>4.0579580000000002</c:v>
                </c:pt>
                <c:pt idx="1517">
                  <c:v>3.673718</c:v>
                </c:pt>
                <c:pt idx="1518">
                  <c:v>4.4903870000000001</c:v>
                </c:pt>
                <c:pt idx="1519">
                  <c:v>4.0882880000000004</c:v>
                </c:pt>
                <c:pt idx="1520">
                  <c:v>5.1584789999999998</c:v>
                </c:pt>
                <c:pt idx="1521">
                  <c:v>5.6857329999999999</c:v>
                </c:pt>
                <c:pt idx="1522">
                  <c:v>5.9080450000000004</c:v>
                </c:pt>
                <c:pt idx="1523">
                  <c:v>5.4031130000000003</c:v>
                </c:pt>
                <c:pt idx="1524">
                  <c:v>6.0481879999999997</c:v>
                </c:pt>
                <c:pt idx="1525">
                  <c:v>6.4369240000000003</c:v>
                </c:pt>
                <c:pt idx="1526">
                  <c:v>5.7278339999999996</c:v>
                </c:pt>
                <c:pt idx="1527">
                  <c:v>6.1007680000000004</c:v>
                </c:pt>
                <c:pt idx="1528">
                  <c:v>4.9551879999999997</c:v>
                </c:pt>
                <c:pt idx="1529">
                  <c:v>4.1325399999999997</c:v>
                </c:pt>
                <c:pt idx="1530">
                  <c:v>4.8038740000000004</c:v>
                </c:pt>
                <c:pt idx="1531">
                  <c:v>4.6365280000000002</c:v>
                </c:pt>
                <c:pt idx="1532">
                  <c:v>4.1707890000000001</c:v>
                </c:pt>
                <c:pt idx="1533">
                  <c:v>4.0071370000000002</c:v>
                </c:pt>
                <c:pt idx="1534">
                  <c:v>4.1657089999999997</c:v>
                </c:pt>
                <c:pt idx="1535">
                  <c:v>4.9808180000000002</c:v>
                </c:pt>
                <c:pt idx="1536">
                  <c:v>5.0053999999999998</c:v>
                </c:pt>
                <c:pt idx="1537">
                  <c:v>6.1237589999999997</c:v>
                </c:pt>
                <c:pt idx="1538">
                  <c:v>3.6549860000000001</c:v>
                </c:pt>
                <c:pt idx="1539">
                  <c:v>5.3091340000000002</c:v>
                </c:pt>
                <c:pt idx="1540">
                  <c:v>4.289301</c:v>
                </c:pt>
                <c:pt idx="1541">
                  <c:v>4.603199</c:v>
                </c:pt>
                <c:pt idx="1542">
                  <c:v>4.2294790000000004</c:v>
                </c:pt>
                <c:pt idx="1543">
                  <c:v>5.9565809999999999</c:v>
                </c:pt>
                <c:pt idx="1544">
                  <c:v>5.5344749999999996</c:v>
                </c:pt>
                <c:pt idx="1545">
                  <c:v>5.2553770000000002</c:v>
                </c:pt>
                <c:pt idx="1546">
                  <c:v>6.1146000000000003</c:v>
                </c:pt>
                <c:pt idx="1547">
                  <c:v>6.5468960000000003</c:v>
                </c:pt>
                <c:pt idx="1548">
                  <c:v>5.9907500000000002</c:v>
                </c:pt>
                <c:pt idx="1549">
                  <c:v>5.2609950000000003</c:v>
                </c:pt>
                <c:pt idx="1550">
                  <c:v>6.1952769999999999</c:v>
                </c:pt>
                <c:pt idx="1551">
                  <c:v>5.5126660000000003</c:v>
                </c:pt>
                <c:pt idx="1552">
                  <c:v>4.175713</c:v>
                </c:pt>
                <c:pt idx="1553">
                  <c:v>3.9648110000000001</c:v>
                </c:pt>
                <c:pt idx="1554">
                  <c:v>4.8683370000000004</c:v>
                </c:pt>
                <c:pt idx="1555">
                  <c:v>3.830276</c:v>
                </c:pt>
                <c:pt idx="1556">
                  <c:v>4.0571619999999999</c:v>
                </c:pt>
                <c:pt idx="1557">
                  <c:v>4.1027069999999997</c:v>
                </c:pt>
                <c:pt idx="1558">
                  <c:v>4.4980859999999998</c:v>
                </c:pt>
                <c:pt idx="1559">
                  <c:v>3.7162980000000001</c:v>
                </c:pt>
                <c:pt idx="1560">
                  <c:v>4.7080760000000001</c:v>
                </c:pt>
                <c:pt idx="1561">
                  <c:v>5.1514889999999998</c:v>
                </c:pt>
                <c:pt idx="1562">
                  <c:v>4.9936509999999998</c:v>
                </c:pt>
                <c:pt idx="1563">
                  <c:v>4.80246</c:v>
                </c:pt>
                <c:pt idx="1564">
                  <c:v>5.179862</c:v>
                </c:pt>
                <c:pt idx="1565">
                  <c:v>5.4322369999999998</c:v>
                </c:pt>
                <c:pt idx="1566">
                  <c:v>6.2129640000000004</c:v>
                </c:pt>
                <c:pt idx="1567">
                  <c:v>5.0864849999999997</c:v>
                </c:pt>
                <c:pt idx="1568">
                  <c:v>5.8627710000000004</c:v>
                </c:pt>
                <c:pt idx="1569">
                  <c:v>4.7270659999999998</c:v>
                </c:pt>
                <c:pt idx="1570">
                  <c:v>5.6368960000000001</c:v>
                </c:pt>
                <c:pt idx="1571">
                  <c:v>5.4226320000000001</c:v>
                </c:pt>
                <c:pt idx="1572">
                  <c:v>4.6383539999999996</c:v>
                </c:pt>
                <c:pt idx="1573">
                  <c:v>5.0972270000000002</c:v>
                </c:pt>
                <c:pt idx="1574">
                  <c:v>6.103999</c:v>
                </c:pt>
                <c:pt idx="1575">
                  <c:v>5.0047230000000003</c:v>
                </c:pt>
                <c:pt idx="1576">
                  <c:v>5.6653669999999998</c:v>
                </c:pt>
                <c:pt idx="1577">
                  <c:v>5.1592659999999997</c:v>
                </c:pt>
                <c:pt idx="1578">
                  <c:v>5.3298249999999996</c:v>
                </c:pt>
                <c:pt idx="1579">
                  <c:v>5.4598069999999996</c:v>
                </c:pt>
                <c:pt idx="1580">
                  <c:v>6.204847</c:v>
                </c:pt>
                <c:pt idx="1581">
                  <c:v>5.4648510000000003</c:v>
                </c:pt>
                <c:pt idx="1582">
                  <c:v>6.0585269999999998</c:v>
                </c:pt>
                <c:pt idx="1583">
                  <c:v>6.1723850000000002</c:v>
                </c:pt>
                <c:pt idx="1584">
                  <c:v>5.8103699999999998</c:v>
                </c:pt>
                <c:pt idx="1585">
                  <c:v>5.2827200000000003</c:v>
                </c:pt>
                <c:pt idx="1586">
                  <c:v>4.1637899999999997</c:v>
                </c:pt>
                <c:pt idx="1587">
                  <c:v>3.756694</c:v>
                </c:pt>
                <c:pt idx="1588">
                  <c:v>5.8954389999999997</c:v>
                </c:pt>
                <c:pt idx="1589">
                  <c:v>6.5457689999999999</c:v>
                </c:pt>
                <c:pt idx="1590">
                  <c:v>5.4837870000000004</c:v>
                </c:pt>
                <c:pt idx="1591">
                  <c:v>5.0218600000000002</c:v>
                </c:pt>
                <c:pt idx="1592">
                  <c:v>5.1558390000000003</c:v>
                </c:pt>
                <c:pt idx="1593">
                  <c:v>4.9449670000000001</c:v>
                </c:pt>
                <c:pt idx="1594">
                  <c:v>4.5806990000000001</c:v>
                </c:pt>
                <c:pt idx="1595">
                  <c:v>4.562837</c:v>
                </c:pt>
                <c:pt idx="1596">
                  <c:v>4.5840940000000003</c:v>
                </c:pt>
                <c:pt idx="1597">
                  <c:v>4.303166</c:v>
                </c:pt>
                <c:pt idx="1598">
                  <c:v>5.0690109999999997</c:v>
                </c:pt>
                <c:pt idx="1599">
                  <c:v>4.596921</c:v>
                </c:pt>
                <c:pt idx="1600">
                  <c:v>4.6142269999999996</c:v>
                </c:pt>
                <c:pt idx="1601">
                  <c:v>4.9336679999999999</c:v>
                </c:pt>
                <c:pt idx="1602">
                  <c:v>4.6015709999999999</c:v>
                </c:pt>
                <c:pt idx="1603">
                  <c:v>5.0297729999999996</c:v>
                </c:pt>
                <c:pt idx="1604">
                  <c:v>5.0999400000000001</c:v>
                </c:pt>
                <c:pt idx="1605">
                  <c:v>4.800268</c:v>
                </c:pt>
                <c:pt idx="1606">
                  <c:v>4.8160480000000003</c:v>
                </c:pt>
                <c:pt idx="1607">
                  <c:v>4.7718090000000002</c:v>
                </c:pt>
                <c:pt idx="1608">
                  <c:v>3.7684139999999999</c:v>
                </c:pt>
                <c:pt idx="1609">
                  <c:v>3.9947170000000001</c:v>
                </c:pt>
                <c:pt idx="1610">
                  <c:v>3.893818</c:v>
                </c:pt>
                <c:pt idx="1611">
                  <c:v>3.7720379999999998</c:v>
                </c:pt>
                <c:pt idx="1612">
                  <c:v>3.667233</c:v>
                </c:pt>
                <c:pt idx="1613">
                  <c:v>4.7012070000000001</c:v>
                </c:pt>
                <c:pt idx="1614">
                  <c:v>5.7646129999999998</c:v>
                </c:pt>
                <c:pt idx="1615">
                  <c:v>5.9481950000000001</c:v>
                </c:pt>
                <c:pt idx="1616">
                  <c:v>5.9165320000000001</c:v>
                </c:pt>
                <c:pt idx="1617">
                  <c:v>5.6507820000000004</c:v>
                </c:pt>
                <c:pt idx="1618">
                  <c:v>6.5319659999999997</c:v>
                </c:pt>
                <c:pt idx="1619">
                  <c:v>5.8248879999999996</c:v>
                </c:pt>
                <c:pt idx="1620">
                  <c:v>5.5264870000000004</c:v>
                </c:pt>
                <c:pt idx="1621">
                  <c:v>6.2225760000000001</c:v>
                </c:pt>
                <c:pt idx="1622">
                  <c:v>5.4838050000000003</c:v>
                </c:pt>
                <c:pt idx="1623">
                  <c:v>6.36083</c:v>
                </c:pt>
                <c:pt idx="1624">
                  <c:v>6.7670500000000002</c:v>
                </c:pt>
                <c:pt idx="1625">
                  <c:v>5.7016439999999999</c:v>
                </c:pt>
                <c:pt idx="1626">
                  <c:v>6.6415309999999996</c:v>
                </c:pt>
                <c:pt idx="1627">
                  <c:v>6.0389390000000001</c:v>
                </c:pt>
                <c:pt idx="1628">
                  <c:v>5.6671009999999997</c:v>
                </c:pt>
                <c:pt idx="1629">
                  <c:v>5.7248950000000001</c:v>
                </c:pt>
                <c:pt idx="1630">
                  <c:v>5.8828329999999998</c:v>
                </c:pt>
                <c:pt idx="1631">
                  <c:v>6.237641</c:v>
                </c:pt>
                <c:pt idx="1632">
                  <c:v>6.3193580000000003</c:v>
                </c:pt>
                <c:pt idx="1633">
                  <c:v>6.3118670000000003</c:v>
                </c:pt>
                <c:pt idx="1634">
                  <c:v>5.6577000000000002</c:v>
                </c:pt>
                <c:pt idx="1635">
                  <c:v>5.9953979999999998</c:v>
                </c:pt>
                <c:pt idx="1636">
                  <c:v>6.0966529999999999</c:v>
                </c:pt>
                <c:pt idx="1637">
                  <c:v>5.9584799999999998</c:v>
                </c:pt>
                <c:pt idx="1638">
                  <c:v>5.6646239999999999</c:v>
                </c:pt>
                <c:pt idx="1639">
                  <c:v>4.3269140000000004</c:v>
                </c:pt>
                <c:pt idx="1640">
                  <c:v>4.3522850000000002</c:v>
                </c:pt>
                <c:pt idx="1641">
                  <c:v>4.1487559999999997</c:v>
                </c:pt>
                <c:pt idx="1642">
                  <c:v>3.9053599999999999</c:v>
                </c:pt>
                <c:pt idx="1643">
                  <c:v>4.2721970000000002</c:v>
                </c:pt>
                <c:pt idx="1644">
                  <c:v>4.197311</c:v>
                </c:pt>
                <c:pt idx="1645">
                  <c:v>4.1112719999999996</c:v>
                </c:pt>
                <c:pt idx="1646">
                  <c:v>3.6799849999999998</c:v>
                </c:pt>
                <c:pt idx="1647">
                  <c:v>4.4493710000000002</c:v>
                </c:pt>
                <c:pt idx="1648">
                  <c:v>3.8301509999999999</c:v>
                </c:pt>
                <c:pt idx="1649">
                  <c:v>3.6851639999999999</c:v>
                </c:pt>
                <c:pt idx="1650">
                  <c:v>3.5484390000000001</c:v>
                </c:pt>
                <c:pt idx="1651">
                  <c:v>3.9476450000000001</c:v>
                </c:pt>
                <c:pt idx="1652">
                  <c:v>3.9681899999999999</c:v>
                </c:pt>
                <c:pt idx="1653">
                  <c:v>4.0972010000000001</c:v>
                </c:pt>
                <c:pt idx="1654">
                  <c:v>3.9427379999999999</c:v>
                </c:pt>
                <c:pt idx="1655">
                  <c:v>3.6876920000000002</c:v>
                </c:pt>
                <c:pt idx="1656">
                  <c:v>4.3578770000000002</c:v>
                </c:pt>
                <c:pt idx="1657">
                  <c:v>4.2917300000000003</c:v>
                </c:pt>
                <c:pt idx="1658">
                  <c:v>4.6757160000000004</c:v>
                </c:pt>
                <c:pt idx="1659">
                  <c:v>3.7203080000000002</c:v>
                </c:pt>
                <c:pt idx="1660">
                  <c:v>4.0610629999999999</c:v>
                </c:pt>
                <c:pt idx="1661">
                  <c:v>4.7605740000000001</c:v>
                </c:pt>
                <c:pt idx="1662">
                  <c:v>4.719125</c:v>
                </c:pt>
                <c:pt idx="1663">
                  <c:v>4.2893230000000004</c:v>
                </c:pt>
                <c:pt idx="1664">
                  <c:v>5.1050810000000002</c:v>
                </c:pt>
                <c:pt idx="1665">
                  <c:v>5.2845959999999996</c:v>
                </c:pt>
                <c:pt idx="1666">
                  <c:v>6.0918390000000002</c:v>
                </c:pt>
                <c:pt idx="1667">
                  <c:v>6.07043</c:v>
                </c:pt>
                <c:pt idx="1668">
                  <c:v>5.6383520000000003</c:v>
                </c:pt>
                <c:pt idx="1669">
                  <c:v>4.6941480000000002</c:v>
                </c:pt>
                <c:pt idx="1670">
                  <c:v>5.1652380000000004</c:v>
                </c:pt>
                <c:pt idx="1671">
                  <c:v>5.6862159999999999</c:v>
                </c:pt>
                <c:pt idx="1672">
                  <c:v>5.2801349999999996</c:v>
                </c:pt>
                <c:pt idx="1673">
                  <c:v>4.3967070000000001</c:v>
                </c:pt>
                <c:pt idx="1674">
                  <c:v>5.0014839999999996</c:v>
                </c:pt>
                <c:pt idx="1675">
                  <c:v>5.8950889999999996</c:v>
                </c:pt>
                <c:pt idx="1676">
                  <c:v>6.4421939999999998</c:v>
                </c:pt>
                <c:pt idx="1677">
                  <c:v>6.0147709999999996</c:v>
                </c:pt>
                <c:pt idx="1678">
                  <c:v>6.4470910000000003</c:v>
                </c:pt>
                <c:pt idx="1679">
                  <c:v>5.9643189999999997</c:v>
                </c:pt>
                <c:pt idx="1680">
                  <c:v>5.570036</c:v>
                </c:pt>
                <c:pt idx="1681">
                  <c:v>6.5623659999999999</c:v>
                </c:pt>
                <c:pt idx="1682">
                  <c:v>6.216126</c:v>
                </c:pt>
                <c:pt idx="1683">
                  <c:v>5.7763340000000003</c:v>
                </c:pt>
                <c:pt idx="1684">
                  <c:v>5.9124600000000003</c:v>
                </c:pt>
                <c:pt idx="1685">
                  <c:v>6.4563540000000001</c:v>
                </c:pt>
                <c:pt idx="1686">
                  <c:v>6.214207</c:v>
                </c:pt>
                <c:pt idx="1687">
                  <c:v>6.3152100000000004</c:v>
                </c:pt>
                <c:pt idx="1688">
                  <c:v>5.3689169999999997</c:v>
                </c:pt>
                <c:pt idx="1689">
                  <c:v>5.9359900000000003</c:v>
                </c:pt>
                <c:pt idx="1690">
                  <c:v>6.1837960000000001</c:v>
                </c:pt>
                <c:pt idx="1691">
                  <c:v>6.2249109999999996</c:v>
                </c:pt>
                <c:pt idx="1692">
                  <c:v>5.8421399999999997</c:v>
                </c:pt>
                <c:pt idx="1693">
                  <c:v>6.1962330000000003</c:v>
                </c:pt>
                <c:pt idx="1694">
                  <c:v>5.7142480000000004</c:v>
                </c:pt>
                <c:pt idx="1695">
                  <c:v>6.0928870000000002</c:v>
                </c:pt>
                <c:pt idx="1696">
                  <c:v>5.938561</c:v>
                </c:pt>
                <c:pt idx="1697">
                  <c:v>5.5963620000000001</c:v>
                </c:pt>
                <c:pt idx="1698">
                  <c:v>5.5875089999999998</c:v>
                </c:pt>
                <c:pt idx="1699">
                  <c:v>5.7672629999999998</c:v>
                </c:pt>
                <c:pt idx="1700">
                  <c:v>5.3237969999999999</c:v>
                </c:pt>
                <c:pt idx="1701">
                  <c:v>5.6651040000000004</c:v>
                </c:pt>
                <c:pt idx="1702">
                  <c:v>5.9961900000000004</c:v>
                </c:pt>
                <c:pt idx="1703">
                  <c:v>5.9173049999999998</c:v>
                </c:pt>
                <c:pt idx="1704">
                  <c:v>5.3499610000000004</c:v>
                </c:pt>
                <c:pt idx="1705">
                  <c:v>5.5337709999999998</c:v>
                </c:pt>
                <c:pt idx="1706">
                  <c:v>6.1096250000000003</c:v>
                </c:pt>
                <c:pt idx="1707">
                  <c:v>5.3673640000000002</c:v>
                </c:pt>
                <c:pt idx="1708">
                  <c:v>6.1459400000000004</c:v>
                </c:pt>
                <c:pt idx="1709">
                  <c:v>5.6714219999999997</c:v>
                </c:pt>
                <c:pt idx="1710">
                  <c:v>5.0712849999999996</c:v>
                </c:pt>
                <c:pt idx="1711">
                  <c:v>5.9823009999999996</c:v>
                </c:pt>
                <c:pt idx="1712">
                  <c:v>6.2861520000000004</c:v>
                </c:pt>
                <c:pt idx="1713">
                  <c:v>5.6703749999999999</c:v>
                </c:pt>
                <c:pt idx="1714">
                  <c:v>6.3569469999999999</c:v>
                </c:pt>
                <c:pt idx="1715">
                  <c:v>6.1724829999999997</c:v>
                </c:pt>
                <c:pt idx="1716">
                  <c:v>5.4300110000000004</c:v>
                </c:pt>
                <c:pt idx="1717">
                  <c:v>6.3810190000000002</c:v>
                </c:pt>
                <c:pt idx="1718">
                  <c:v>5.8132169999999999</c:v>
                </c:pt>
                <c:pt idx="1719">
                  <c:v>6.0889920000000002</c:v>
                </c:pt>
                <c:pt idx="1720">
                  <c:v>6.1274050000000004</c:v>
                </c:pt>
                <c:pt idx="1721">
                  <c:v>5.2732200000000002</c:v>
                </c:pt>
                <c:pt idx="1722">
                  <c:v>5.0580119999999997</c:v>
                </c:pt>
                <c:pt idx="1723">
                  <c:v>6.044403</c:v>
                </c:pt>
                <c:pt idx="1724">
                  <c:v>5.259703</c:v>
                </c:pt>
                <c:pt idx="1725">
                  <c:v>5.3703339999999997</c:v>
                </c:pt>
                <c:pt idx="1726">
                  <c:v>5.9006379999999998</c:v>
                </c:pt>
                <c:pt idx="1727">
                  <c:v>4.5998270000000003</c:v>
                </c:pt>
                <c:pt idx="1728">
                  <c:v>6.0960409999999996</c:v>
                </c:pt>
                <c:pt idx="1729">
                  <c:v>6.0915379999999999</c:v>
                </c:pt>
                <c:pt idx="1730">
                  <c:v>6.4563610000000002</c:v>
                </c:pt>
                <c:pt idx="1731">
                  <c:v>5.8071760000000001</c:v>
                </c:pt>
                <c:pt idx="1732">
                  <c:v>5.2323719999999998</c:v>
                </c:pt>
                <c:pt idx="1733">
                  <c:v>5.1653440000000002</c:v>
                </c:pt>
                <c:pt idx="1734">
                  <c:v>5.8636629999999998</c:v>
                </c:pt>
                <c:pt idx="1735">
                  <c:v>6.036251</c:v>
                </c:pt>
                <c:pt idx="1736">
                  <c:v>6.3820649999999999</c:v>
                </c:pt>
                <c:pt idx="1737">
                  <c:v>6.179551</c:v>
                </c:pt>
                <c:pt idx="1738">
                  <c:v>5.9975009999999997</c:v>
                </c:pt>
                <c:pt idx="1739">
                  <c:v>6.1237370000000002</c:v>
                </c:pt>
                <c:pt idx="1740">
                  <c:v>5.4058229999999998</c:v>
                </c:pt>
                <c:pt idx="1741">
                  <c:v>5.8576860000000002</c:v>
                </c:pt>
                <c:pt idx="1742">
                  <c:v>6.2849469999999998</c:v>
                </c:pt>
                <c:pt idx="1743">
                  <c:v>6.8427210000000001</c:v>
                </c:pt>
                <c:pt idx="1744">
                  <c:v>6.1703099999999997</c:v>
                </c:pt>
                <c:pt idx="1745">
                  <c:v>5.7637780000000003</c:v>
                </c:pt>
                <c:pt idx="1746">
                  <c:v>4.8699500000000002</c:v>
                </c:pt>
                <c:pt idx="1747">
                  <c:v>5.7147839999999999</c:v>
                </c:pt>
                <c:pt idx="1748">
                  <c:v>5.7065609999999998</c:v>
                </c:pt>
                <c:pt idx="1749">
                  <c:v>5.6419160000000002</c:v>
                </c:pt>
                <c:pt idx="1750">
                  <c:v>5.7919479999999997</c:v>
                </c:pt>
                <c:pt idx="1751">
                  <c:v>5.8776760000000001</c:v>
                </c:pt>
                <c:pt idx="1752">
                  <c:v>6.6170939999999998</c:v>
                </c:pt>
                <c:pt idx="1753">
                  <c:v>5.7104970000000002</c:v>
                </c:pt>
                <c:pt idx="1754">
                  <c:v>5.9757899999999999</c:v>
                </c:pt>
                <c:pt idx="1755">
                  <c:v>6.0351059999999999</c:v>
                </c:pt>
                <c:pt idx="1756">
                  <c:v>6.3347170000000004</c:v>
                </c:pt>
                <c:pt idx="1757">
                  <c:v>5.5060830000000003</c:v>
                </c:pt>
                <c:pt idx="1758">
                  <c:v>5.3877090000000001</c:v>
                </c:pt>
                <c:pt idx="1759">
                  <c:v>5.1878479999999998</c:v>
                </c:pt>
                <c:pt idx="1760">
                  <c:v>5.5130869999999996</c:v>
                </c:pt>
                <c:pt idx="1761">
                  <c:v>5.3595449999999998</c:v>
                </c:pt>
                <c:pt idx="1762">
                  <c:v>3.914161</c:v>
                </c:pt>
                <c:pt idx="1763">
                  <c:v>4.1526779999999999</c:v>
                </c:pt>
                <c:pt idx="1764">
                  <c:v>4.9844419999999996</c:v>
                </c:pt>
                <c:pt idx="1765">
                  <c:v>3.8589889999999998</c:v>
                </c:pt>
                <c:pt idx="1766">
                  <c:v>4.1595000000000004</c:v>
                </c:pt>
                <c:pt idx="1767">
                  <c:v>4.0784640000000003</c:v>
                </c:pt>
                <c:pt idx="1768">
                  <c:v>4.3222769999999997</c:v>
                </c:pt>
                <c:pt idx="1769">
                  <c:v>4.2397770000000001</c:v>
                </c:pt>
                <c:pt idx="1770">
                  <c:v>3.9361860000000002</c:v>
                </c:pt>
                <c:pt idx="1771">
                  <c:v>4.315741</c:v>
                </c:pt>
                <c:pt idx="1772">
                  <c:v>3.8714900000000001</c:v>
                </c:pt>
                <c:pt idx="1773">
                  <c:v>4.0175090000000004</c:v>
                </c:pt>
                <c:pt idx="1774">
                  <c:v>4.3778220000000001</c:v>
                </c:pt>
                <c:pt idx="1775">
                  <c:v>3.9844219999999999</c:v>
                </c:pt>
                <c:pt idx="1776">
                  <c:v>3.9904630000000001</c:v>
                </c:pt>
                <c:pt idx="1777">
                  <c:v>4.7005280000000003</c:v>
                </c:pt>
                <c:pt idx="1778">
                  <c:v>4.1614409999999999</c:v>
                </c:pt>
                <c:pt idx="1779">
                  <c:v>4.1383919999999996</c:v>
                </c:pt>
                <c:pt idx="1780">
                  <c:v>3.8409010000000001</c:v>
                </c:pt>
                <c:pt idx="1781">
                  <c:v>4.5096429999999996</c:v>
                </c:pt>
                <c:pt idx="1782">
                  <c:v>4.494497</c:v>
                </c:pt>
                <c:pt idx="1783">
                  <c:v>4.6989330000000002</c:v>
                </c:pt>
                <c:pt idx="1784">
                  <c:v>4.0998469999999996</c:v>
                </c:pt>
                <c:pt idx="1785">
                  <c:v>4.4503110000000001</c:v>
                </c:pt>
                <c:pt idx="1786">
                  <c:v>4.0808530000000003</c:v>
                </c:pt>
                <c:pt idx="1787">
                  <c:v>4.2956329999999996</c:v>
                </c:pt>
                <c:pt idx="1788">
                  <c:v>4.5286720000000003</c:v>
                </c:pt>
                <c:pt idx="1789">
                  <c:v>4.5857299999999999</c:v>
                </c:pt>
                <c:pt idx="1790">
                  <c:v>4.2447359999999996</c:v>
                </c:pt>
                <c:pt idx="1791">
                  <c:v>4.2474239999999996</c:v>
                </c:pt>
                <c:pt idx="1792">
                  <c:v>3.9857300000000002</c:v>
                </c:pt>
                <c:pt idx="1793">
                  <c:v>3.6487349999999998</c:v>
                </c:pt>
                <c:pt idx="1794">
                  <c:v>3.7417500000000001</c:v>
                </c:pt>
                <c:pt idx="1795">
                  <c:v>3.848255</c:v>
                </c:pt>
                <c:pt idx="1796">
                  <c:v>4.0569420000000003</c:v>
                </c:pt>
                <c:pt idx="1797">
                  <c:v>4.4937250000000004</c:v>
                </c:pt>
                <c:pt idx="1798">
                  <c:v>3.4856669999999998</c:v>
                </c:pt>
                <c:pt idx="1799">
                  <c:v>3.383559</c:v>
                </c:pt>
                <c:pt idx="1800">
                  <c:v>4.2345240000000004</c:v>
                </c:pt>
                <c:pt idx="1801">
                  <c:v>4.2006410000000001</c:v>
                </c:pt>
                <c:pt idx="1802">
                  <c:v>4.540241</c:v>
                </c:pt>
                <c:pt idx="1803">
                  <c:v>4.1313890000000004</c:v>
                </c:pt>
                <c:pt idx="1804">
                  <c:v>4.188015</c:v>
                </c:pt>
                <c:pt idx="1805">
                  <c:v>4.0681330000000004</c:v>
                </c:pt>
                <c:pt idx="1806">
                  <c:v>3.6204860000000001</c:v>
                </c:pt>
                <c:pt idx="1807">
                  <c:v>3.5253930000000002</c:v>
                </c:pt>
                <c:pt idx="1808">
                  <c:v>4.9773149999999999</c:v>
                </c:pt>
                <c:pt idx="1809">
                  <c:v>4.1685569999999998</c:v>
                </c:pt>
                <c:pt idx="1810">
                  <c:v>4.4452559999999997</c:v>
                </c:pt>
                <c:pt idx="1811">
                  <c:v>4.270842</c:v>
                </c:pt>
                <c:pt idx="1812">
                  <c:v>3.8643399999999999</c:v>
                </c:pt>
                <c:pt idx="1813">
                  <c:v>4.1084569999999996</c:v>
                </c:pt>
                <c:pt idx="1814">
                  <c:v>4.2542730000000004</c:v>
                </c:pt>
                <c:pt idx="1815">
                  <c:v>3.7678989999999999</c:v>
                </c:pt>
                <c:pt idx="1816">
                  <c:v>3.995886</c:v>
                </c:pt>
                <c:pt idx="1817">
                  <c:v>4.0511600000000003</c:v>
                </c:pt>
                <c:pt idx="1818">
                  <c:v>5.4411529999999999</c:v>
                </c:pt>
                <c:pt idx="1819">
                  <c:v>6.2421980000000001</c:v>
                </c:pt>
                <c:pt idx="1820">
                  <c:v>5.0550300000000004</c:v>
                </c:pt>
                <c:pt idx="1821">
                  <c:v>6.4392269999999998</c:v>
                </c:pt>
                <c:pt idx="1822">
                  <c:v>6.3664430000000003</c:v>
                </c:pt>
                <c:pt idx="1823">
                  <c:v>5.721997</c:v>
                </c:pt>
                <c:pt idx="1824">
                  <c:v>6.2966150000000001</c:v>
                </c:pt>
                <c:pt idx="1825">
                  <c:v>5.8400809999999996</c:v>
                </c:pt>
                <c:pt idx="1826">
                  <c:v>6.043831</c:v>
                </c:pt>
                <c:pt idx="1827">
                  <c:v>5.7447169999999996</c:v>
                </c:pt>
                <c:pt idx="1828">
                  <c:v>5.2187710000000003</c:v>
                </c:pt>
                <c:pt idx="1829">
                  <c:v>5.1583540000000001</c:v>
                </c:pt>
                <c:pt idx="1830">
                  <c:v>6.4899870000000002</c:v>
                </c:pt>
                <c:pt idx="1831">
                  <c:v>6.0823479999999996</c:v>
                </c:pt>
                <c:pt idx="1832">
                  <c:v>5.2883699999999996</c:v>
                </c:pt>
                <c:pt idx="1833">
                  <c:v>5.5741420000000002</c:v>
                </c:pt>
                <c:pt idx="1834">
                  <c:v>5.3320670000000003</c:v>
                </c:pt>
                <c:pt idx="1835">
                  <c:v>4.5659169999999998</c:v>
                </c:pt>
                <c:pt idx="1836">
                  <c:v>5.8561389999999998</c:v>
                </c:pt>
                <c:pt idx="1837">
                  <c:v>6.2654930000000002</c:v>
                </c:pt>
                <c:pt idx="1838">
                  <c:v>6.4890590000000001</c:v>
                </c:pt>
                <c:pt idx="1839">
                  <c:v>6.1007150000000001</c:v>
                </c:pt>
                <c:pt idx="1840">
                  <c:v>5.9127369999999999</c:v>
                </c:pt>
                <c:pt idx="1841">
                  <c:v>6.0692890000000004</c:v>
                </c:pt>
                <c:pt idx="1842">
                  <c:v>6.8634779999999997</c:v>
                </c:pt>
                <c:pt idx="1843">
                  <c:v>6.2408229999999998</c:v>
                </c:pt>
                <c:pt idx="1844">
                  <c:v>5.5772310000000003</c:v>
                </c:pt>
                <c:pt idx="1845">
                  <c:v>5.7200839999999999</c:v>
                </c:pt>
                <c:pt idx="1846">
                  <c:v>5.5243669999999998</c:v>
                </c:pt>
                <c:pt idx="1847">
                  <c:v>5.9247009999999998</c:v>
                </c:pt>
                <c:pt idx="1848">
                  <c:v>4.3246219999999997</c:v>
                </c:pt>
                <c:pt idx="1849">
                  <c:v>5.0873280000000003</c:v>
                </c:pt>
                <c:pt idx="1850">
                  <c:v>4.2542249999999999</c:v>
                </c:pt>
                <c:pt idx="1851">
                  <c:v>5.4845680000000003</c:v>
                </c:pt>
                <c:pt idx="1852">
                  <c:v>4.5986050000000001</c:v>
                </c:pt>
                <c:pt idx="1853">
                  <c:v>3.28043</c:v>
                </c:pt>
                <c:pt idx="1854">
                  <c:v>4.451352</c:v>
                </c:pt>
                <c:pt idx="1855">
                  <c:v>4.6234729999999997</c:v>
                </c:pt>
                <c:pt idx="1856">
                  <c:v>4.9471280000000002</c:v>
                </c:pt>
                <c:pt idx="1857">
                  <c:v>4.787598</c:v>
                </c:pt>
                <c:pt idx="1858">
                  <c:v>4.4458060000000001</c:v>
                </c:pt>
                <c:pt idx="1859">
                  <c:v>3.9546230000000002</c:v>
                </c:pt>
                <c:pt idx="1860">
                  <c:v>4.6407429999999996</c:v>
                </c:pt>
                <c:pt idx="1861">
                  <c:v>4.0913120000000003</c:v>
                </c:pt>
                <c:pt idx="1862">
                  <c:v>4.1812009999999997</c:v>
                </c:pt>
                <c:pt idx="1863">
                  <c:v>4.7830320000000004</c:v>
                </c:pt>
                <c:pt idx="1864">
                  <c:v>3.7892109999999999</c:v>
                </c:pt>
                <c:pt idx="1865">
                  <c:v>4.7876110000000001</c:v>
                </c:pt>
                <c:pt idx="1866">
                  <c:v>4.959911</c:v>
                </c:pt>
                <c:pt idx="1867">
                  <c:v>3.8102689999999999</c:v>
                </c:pt>
                <c:pt idx="1868">
                  <c:v>3.692437</c:v>
                </c:pt>
                <c:pt idx="1869">
                  <c:v>4.3252410000000001</c:v>
                </c:pt>
                <c:pt idx="1870">
                  <c:v>5.141807</c:v>
                </c:pt>
                <c:pt idx="1871">
                  <c:v>5.4938209999999996</c:v>
                </c:pt>
                <c:pt idx="1872">
                  <c:v>5.275976</c:v>
                </c:pt>
                <c:pt idx="1873">
                  <c:v>5.5319120000000002</c:v>
                </c:pt>
                <c:pt idx="1874">
                  <c:v>6.0008600000000003</c:v>
                </c:pt>
                <c:pt idx="1875">
                  <c:v>6.4980560000000001</c:v>
                </c:pt>
                <c:pt idx="1876">
                  <c:v>5.9852879999999997</c:v>
                </c:pt>
                <c:pt idx="1877">
                  <c:v>6.450475</c:v>
                </c:pt>
                <c:pt idx="1878">
                  <c:v>5.7041560000000002</c:v>
                </c:pt>
                <c:pt idx="1879">
                  <c:v>5.9669299999999996</c:v>
                </c:pt>
                <c:pt idx="1880">
                  <c:v>6.0538530000000002</c:v>
                </c:pt>
                <c:pt idx="1881">
                  <c:v>5.2349810000000003</c:v>
                </c:pt>
                <c:pt idx="1882">
                  <c:v>6.0877489999999996</c:v>
                </c:pt>
                <c:pt idx="1883">
                  <c:v>5.7379259999999999</c:v>
                </c:pt>
                <c:pt idx="1884">
                  <c:v>6.198995</c:v>
                </c:pt>
                <c:pt idx="1885">
                  <c:v>5.3604250000000002</c:v>
                </c:pt>
                <c:pt idx="1886">
                  <c:v>4.9282820000000003</c:v>
                </c:pt>
                <c:pt idx="1887">
                  <c:v>6.0171029999999996</c:v>
                </c:pt>
                <c:pt idx="1888">
                  <c:v>5.2288560000000004</c:v>
                </c:pt>
                <c:pt idx="1889">
                  <c:v>5.6893419999999999</c:v>
                </c:pt>
                <c:pt idx="1890">
                  <c:v>5.6032840000000004</c:v>
                </c:pt>
                <c:pt idx="1891">
                  <c:v>5.3894820000000001</c:v>
                </c:pt>
                <c:pt idx="1892">
                  <c:v>5.4664590000000004</c:v>
                </c:pt>
                <c:pt idx="1893">
                  <c:v>6.5919840000000001</c:v>
                </c:pt>
                <c:pt idx="1894">
                  <c:v>5.5231490000000001</c:v>
                </c:pt>
                <c:pt idx="1895">
                  <c:v>5.7937409999999998</c:v>
                </c:pt>
                <c:pt idx="1896">
                  <c:v>6.3843819999999996</c:v>
                </c:pt>
                <c:pt idx="1897">
                  <c:v>4.1518040000000003</c:v>
                </c:pt>
                <c:pt idx="1898">
                  <c:v>5.4231670000000003</c:v>
                </c:pt>
                <c:pt idx="1899">
                  <c:v>4.2488089999999996</c:v>
                </c:pt>
                <c:pt idx="1900">
                  <c:v>4.9451989999999997</c:v>
                </c:pt>
                <c:pt idx="1901">
                  <c:v>4.2603400000000002</c:v>
                </c:pt>
                <c:pt idx="1902">
                  <c:v>5.0731270000000004</c:v>
                </c:pt>
                <c:pt idx="1903">
                  <c:v>5.0326089999999999</c:v>
                </c:pt>
                <c:pt idx="1904">
                  <c:v>4.8018609999999997</c:v>
                </c:pt>
                <c:pt idx="1905">
                  <c:v>5.4053529999999999</c:v>
                </c:pt>
                <c:pt idx="1906">
                  <c:v>5.6755079999999998</c:v>
                </c:pt>
                <c:pt idx="1907">
                  <c:v>5.710534</c:v>
                </c:pt>
                <c:pt idx="1908">
                  <c:v>5.7225910000000004</c:v>
                </c:pt>
                <c:pt idx="1909">
                  <c:v>5.546144</c:v>
                </c:pt>
                <c:pt idx="1910">
                  <c:v>5.6792449999999999</c:v>
                </c:pt>
                <c:pt idx="1911">
                  <c:v>5.0624650000000004</c:v>
                </c:pt>
                <c:pt idx="1912">
                  <c:v>5.5543290000000001</c:v>
                </c:pt>
                <c:pt idx="1913">
                  <c:v>5.5991809999999997</c:v>
                </c:pt>
                <c:pt idx="1914">
                  <c:v>4.9590639999999997</c:v>
                </c:pt>
                <c:pt idx="1915">
                  <c:v>6.1610259999999997</c:v>
                </c:pt>
                <c:pt idx="1916">
                  <c:v>5.615354</c:v>
                </c:pt>
                <c:pt idx="1917">
                  <c:v>5.1695849999999997</c:v>
                </c:pt>
                <c:pt idx="1918">
                  <c:v>5.2418480000000001</c:v>
                </c:pt>
                <c:pt idx="1919">
                  <c:v>4.8574849999999996</c:v>
                </c:pt>
                <c:pt idx="1920">
                  <c:v>3.954297</c:v>
                </c:pt>
                <c:pt idx="1921">
                  <c:v>4.2339510000000002</c:v>
                </c:pt>
                <c:pt idx="1922">
                  <c:v>3.7247499999999998</c:v>
                </c:pt>
                <c:pt idx="1923">
                  <c:v>4.0691519999999999</c:v>
                </c:pt>
                <c:pt idx="1924">
                  <c:v>4.3585649999999996</c:v>
                </c:pt>
                <c:pt idx="1925">
                  <c:v>4.7772969999999999</c:v>
                </c:pt>
                <c:pt idx="1926">
                  <c:v>4.2398350000000002</c:v>
                </c:pt>
                <c:pt idx="1927">
                  <c:v>3.8299460000000001</c:v>
                </c:pt>
                <c:pt idx="1928">
                  <c:v>4.3498429999999999</c:v>
                </c:pt>
                <c:pt idx="1929">
                  <c:v>3.4896229999999999</c:v>
                </c:pt>
                <c:pt idx="1930">
                  <c:v>3.6192280000000001</c:v>
                </c:pt>
                <c:pt idx="1931">
                  <c:v>4.077521</c:v>
                </c:pt>
                <c:pt idx="1932">
                  <c:v>4.5993560000000002</c:v>
                </c:pt>
                <c:pt idx="1933">
                  <c:v>3.3485260000000001</c:v>
                </c:pt>
                <c:pt idx="1934">
                  <c:v>3.891489</c:v>
                </c:pt>
                <c:pt idx="1935">
                  <c:v>3.249352</c:v>
                </c:pt>
                <c:pt idx="1936">
                  <c:v>3.5802909999999999</c:v>
                </c:pt>
                <c:pt idx="1937">
                  <c:v>3.6745909999999999</c:v>
                </c:pt>
                <c:pt idx="1938">
                  <c:v>3.7295349999999998</c:v>
                </c:pt>
                <c:pt idx="1939">
                  <c:v>3.7222469999999999</c:v>
                </c:pt>
                <c:pt idx="1940">
                  <c:v>4.6663459999999999</c:v>
                </c:pt>
                <c:pt idx="1941">
                  <c:v>4.0417860000000001</c:v>
                </c:pt>
                <c:pt idx="1942">
                  <c:v>3.7483110000000002</c:v>
                </c:pt>
                <c:pt idx="1943">
                  <c:v>4.1219390000000002</c:v>
                </c:pt>
                <c:pt idx="1944">
                  <c:v>3.5874860000000002</c:v>
                </c:pt>
                <c:pt idx="1945">
                  <c:v>2.7862529999999999</c:v>
                </c:pt>
                <c:pt idx="1946">
                  <c:v>3.6321850000000002</c:v>
                </c:pt>
                <c:pt idx="1947">
                  <c:v>3.9553419999999999</c:v>
                </c:pt>
                <c:pt idx="1948">
                  <c:v>3.8208890000000002</c:v>
                </c:pt>
                <c:pt idx="1949">
                  <c:v>4.9418259999999998</c:v>
                </c:pt>
                <c:pt idx="1950">
                  <c:v>3.7868650000000001</c:v>
                </c:pt>
                <c:pt idx="1951">
                  <c:v>4.1425159999999996</c:v>
                </c:pt>
                <c:pt idx="1952">
                  <c:v>3.9612180000000001</c:v>
                </c:pt>
                <c:pt idx="1953">
                  <c:v>4.1288340000000003</c:v>
                </c:pt>
                <c:pt idx="1954">
                  <c:v>3.5218150000000001</c:v>
                </c:pt>
                <c:pt idx="1955">
                  <c:v>4.4028340000000004</c:v>
                </c:pt>
                <c:pt idx="1956">
                  <c:v>3.9399489999999999</c:v>
                </c:pt>
                <c:pt idx="1957">
                  <c:v>3.818918</c:v>
                </c:pt>
                <c:pt idx="1958">
                  <c:v>4.1598220000000001</c:v>
                </c:pt>
                <c:pt idx="1959">
                  <c:v>3.0313319999999999</c:v>
                </c:pt>
                <c:pt idx="1960">
                  <c:v>3.8492510000000002</c:v>
                </c:pt>
                <c:pt idx="1961">
                  <c:v>3.791954</c:v>
                </c:pt>
                <c:pt idx="1962">
                  <c:v>3.297685</c:v>
                </c:pt>
                <c:pt idx="1963">
                  <c:v>4.6491670000000003</c:v>
                </c:pt>
                <c:pt idx="1964">
                  <c:v>3.465087</c:v>
                </c:pt>
                <c:pt idx="1965">
                  <c:v>4.8700380000000001</c:v>
                </c:pt>
                <c:pt idx="1966">
                  <c:v>4.6177010000000003</c:v>
                </c:pt>
                <c:pt idx="1967">
                  <c:v>3.705254</c:v>
                </c:pt>
                <c:pt idx="1968">
                  <c:v>4.0364630000000004</c:v>
                </c:pt>
                <c:pt idx="1969">
                  <c:v>4.0224380000000002</c:v>
                </c:pt>
                <c:pt idx="1970">
                  <c:v>4.2412770000000002</c:v>
                </c:pt>
                <c:pt idx="1971">
                  <c:v>4.0028750000000004</c:v>
                </c:pt>
                <c:pt idx="1972">
                  <c:v>4.4955670000000003</c:v>
                </c:pt>
                <c:pt idx="1973">
                  <c:v>4.883934</c:v>
                </c:pt>
                <c:pt idx="1974">
                  <c:v>3.903457</c:v>
                </c:pt>
                <c:pt idx="1975">
                  <c:v>4.636234</c:v>
                </c:pt>
                <c:pt idx="1976">
                  <c:v>4.3332860000000002</c:v>
                </c:pt>
                <c:pt idx="1977">
                  <c:v>3.3951090000000002</c:v>
                </c:pt>
                <c:pt idx="1978">
                  <c:v>3.2623060000000002</c:v>
                </c:pt>
                <c:pt idx="1979">
                  <c:v>3.9336509999999998</c:v>
                </c:pt>
                <c:pt idx="1980">
                  <c:v>3.8892139999999999</c:v>
                </c:pt>
                <c:pt idx="1981">
                  <c:v>3.6755140000000002</c:v>
                </c:pt>
                <c:pt idx="1982">
                  <c:v>3.88009</c:v>
                </c:pt>
                <c:pt idx="1983">
                  <c:v>3.3349510000000002</c:v>
                </c:pt>
                <c:pt idx="1984">
                  <c:v>4.4067639999999999</c:v>
                </c:pt>
                <c:pt idx="1985">
                  <c:v>4.020321</c:v>
                </c:pt>
                <c:pt idx="1986">
                  <c:v>3.753298</c:v>
                </c:pt>
                <c:pt idx="1987">
                  <c:v>3.2839290000000001</c:v>
                </c:pt>
                <c:pt idx="1988">
                  <c:v>3.2165219999999999</c:v>
                </c:pt>
                <c:pt idx="1989">
                  <c:v>4.344322</c:v>
                </c:pt>
                <c:pt idx="1990">
                  <c:v>3.6173670000000002</c:v>
                </c:pt>
                <c:pt idx="1991">
                  <c:v>3.954698</c:v>
                </c:pt>
                <c:pt idx="1992">
                  <c:v>4.0823</c:v>
                </c:pt>
                <c:pt idx="1993">
                  <c:v>3.507466</c:v>
                </c:pt>
                <c:pt idx="1994">
                  <c:v>4.3001149999999999</c:v>
                </c:pt>
                <c:pt idx="1995">
                  <c:v>4.4420909999999996</c:v>
                </c:pt>
                <c:pt idx="1996">
                  <c:v>5.0018840000000004</c:v>
                </c:pt>
                <c:pt idx="1997">
                  <c:v>4.5499840000000003</c:v>
                </c:pt>
                <c:pt idx="1998">
                  <c:v>4.539237</c:v>
                </c:pt>
                <c:pt idx="1999">
                  <c:v>5.9190500000000004</c:v>
                </c:pt>
                <c:pt idx="2000">
                  <c:v>5.5344709999999999</c:v>
                </c:pt>
                <c:pt idx="2001">
                  <c:v>6.4056430000000004</c:v>
                </c:pt>
                <c:pt idx="2002">
                  <c:v>5.3845510000000001</c:v>
                </c:pt>
                <c:pt idx="2003">
                  <c:v>5.6776859999999996</c:v>
                </c:pt>
                <c:pt idx="2004">
                  <c:v>5.7052170000000002</c:v>
                </c:pt>
                <c:pt idx="2005">
                  <c:v>5.0869929999999997</c:v>
                </c:pt>
                <c:pt idx="2006">
                  <c:v>6.0334209999999997</c:v>
                </c:pt>
                <c:pt idx="2007">
                  <c:v>4.8241860000000001</c:v>
                </c:pt>
                <c:pt idx="2008">
                  <c:v>4.9183940000000002</c:v>
                </c:pt>
                <c:pt idx="2009">
                  <c:v>4.740761</c:v>
                </c:pt>
                <c:pt idx="2010">
                  <c:v>4.3734299999999999</c:v>
                </c:pt>
                <c:pt idx="2011">
                  <c:v>4.2430560000000002</c:v>
                </c:pt>
                <c:pt idx="2012">
                  <c:v>5.6399739999999996</c:v>
                </c:pt>
                <c:pt idx="2013">
                  <c:v>4.454383</c:v>
                </c:pt>
                <c:pt idx="2014">
                  <c:v>4.8427809999999996</c:v>
                </c:pt>
                <c:pt idx="2015">
                  <c:v>5.8971720000000003</c:v>
                </c:pt>
                <c:pt idx="2016">
                  <c:v>6.1167499999999997</c:v>
                </c:pt>
                <c:pt idx="2017">
                  <c:v>6.2016270000000002</c:v>
                </c:pt>
                <c:pt idx="2018">
                  <c:v>5.4014800000000003</c:v>
                </c:pt>
                <c:pt idx="2019">
                  <c:v>5.2655789999999998</c:v>
                </c:pt>
                <c:pt idx="2020">
                  <c:v>5.4744440000000001</c:v>
                </c:pt>
                <c:pt idx="2021">
                  <c:v>5.7635399999999999</c:v>
                </c:pt>
                <c:pt idx="2022">
                  <c:v>4.8270749999999998</c:v>
                </c:pt>
                <c:pt idx="2023">
                  <c:v>4.065582</c:v>
                </c:pt>
                <c:pt idx="2024">
                  <c:v>4.3808639999999999</c:v>
                </c:pt>
                <c:pt idx="2025">
                  <c:v>3.8160479999999999</c:v>
                </c:pt>
                <c:pt idx="2026">
                  <c:v>4.1790120000000002</c:v>
                </c:pt>
                <c:pt idx="2027">
                  <c:v>3.8759229999999998</c:v>
                </c:pt>
                <c:pt idx="2028">
                  <c:v>3.5717639999999999</c:v>
                </c:pt>
                <c:pt idx="2029">
                  <c:v>4.3358140000000001</c:v>
                </c:pt>
                <c:pt idx="2030">
                  <c:v>3.9393349999999998</c:v>
                </c:pt>
                <c:pt idx="2031">
                  <c:v>4.1573820000000001</c:v>
                </c:pt>
                <c:pt idx="2032">
                  <c:v>4.2887339999999998</c:v>
                </c:pt>
                <c:pt idx="2033">
                  <c:v>3.3881960000000002</c:v>
                </c:pt>
                <c:pt idx="2034">
                  <c:v>3.8331740000000001</c:v>
                </c:pt>
                <c:pt idx="2035">
                  <c:v>4.6602389999999998</c:v>
                </c:pt>
                <c:pt idx="2036">
                  <c:v>4.5050749999999997</c:v>
                </c:pt>
                <c:pt idx="2037">
                  <c:v>3.3792580000000001</c:v>
                </c:pt>
                <c:pt idx="2038">
                  <c:v>4.5606099999999996</c:v>
                </c:pt>
                <c:pt idx="2039">
                  <c:v>4.7203949999999999</c:v>
                </c:pt>
                <c:pt idx="2040">
                  <c:v>4.5494750000000002</c:v>
                </c:pt>
                <c:pt idx="2041">
                  <c:v>4.9047219999999996</c:v>
                </c:pt>
                <c:pt idx="2042">
                  <c:v>4.4768410000000003</c:v>
                </c:pt>
                <c:pt idx="2043">
                  <c:v>4.7162759999999997</c:v>
                </c:pt>
                <c:pt idx="2044">
                  <c:v>3.9584060000000001</c:v>
                </c:pt>
                <c:pt idx="2045">
                  <c:v>3.9768720000000002</c:v>
                </c:pt>
                <c:pt idx="2046">
                  <c:v>4.7947540000000002</c:v>
                </c:pt>
                <c:pt idx="2047">
                  <c:v>4.0819799999999997</c:v>
                </c:pt>
                <c:pt idx="2048">
                  <c:v>3.9465170000000001</c:v>
                </c:pt>
                <c:pt idx="2049">
                  <c:v>4.4166460000000001</c:v>
                </c:pt>
                <c:pt idx="2050">
                  <c:v>4.1307029999999996</c:v>
                </c:pt>
                <c:pt idx="2051">
                  <c:v>4.3721550000000002</c:v>
                </c:pt>
                <c:pt idx="2052">
                  <c:v>4.5181259999999996</c:v>
                </c:pt>
                <c:pt idx="2053">
                  <c:v>4.3037789999999996</c:v>
                </c:pt>
                <c:pt idx="2054">
                  <c:v>3.9977049999999998</c:v>
                </c:pt>
                <c:pt idx="2055">
                  <c:v>3.688285</c:v>
                </c:pt>
                <c:pt idx="2056">
                  <c:v>4.1932289999999997</c:v>
                </c:pt>
                <c:pt idx="2057">
                  <c:v>3.9501499999999998</c:v>
                </c:pt>
                <c:pt idx="2058">
                  <c:v>4.2764680000000004</c:v>
                </c:pt>
                <c:pt idx="2059">
                  <c:v>4.4479009999999999</c:v>
                </c:pt>
                <c:pt idx="2060">
                  <c:v>4.0866709999999999</c:v>
                </c:pt>
                <c:pt idx="2061">
                  <c:v>3.587834</c:v>
                </c:pt>
                <c:pt idx="2062">
                  <c:v>3.7791039999999998</c:v>
                </c:pt>
                <c:pt idx="2063">
                  <c:v>4.4145329999999996</c:v>
                </c:pt>
                <c:pt idx="2064">
                  <c:v>4.7546799999999996</c:v>
                </c:pt>
                <c:pt idx="2065">
                  <c:v>4.3183530000000001</c:v>
                </c:pt>
                <c:pt idx="2066">
                  <c:v>5.1803860000000004</c:v>
                </c:pt>
                <c:pt idx="2067">
                  <c:v>4.9940340000000001</c:v>
                </c:pt>
                <c:pt idx="2068">
                  <c:v>5.1755389999999997</c:v>
                </c:pt>
                <c:pt idx="2069">
                  <c:v>5.1142019999999997</c:v>
                </c:pt>
                <c:pt idx="2070">
                  <c:v>5.2904869999999997</c:v>
                </c:pt>
                <c:pt idx="2071">
                  <c:v>6.252529</c:v>
                </c:pt>
                <c:pt idx="2072">
                  <c:v>6.3772929999999999</c:v>
                </c:pt>
                <c:pt idx="2073">
                  <c:v>6.5496530000000002</c:v>
                </c:pt>
                <c:pt idx="2074">
                  <c:v>6.1050719999999998</c:v>
                </c:pt>
                <c:pt idx="2075">
                  <c:v>5.9509090000000002</c:v>
                </c:pt>
                <c:pt idx="2076">
                  <c:v>5.7997059999999996</c:v>
                </c:pt>
                <c:pt idx="2077">
                  <c:v>5.5973670000000002</c:v>
                </c:pt>
                <c:pt idx="2078">
                  <c:v>4.5143959999999996</c:v>
                </c:pt>
                <c:pt idx="2079">
                  <c:v>4.1814280000000004</c:v>
                </c:pt>
                <c:pt idx="2080">
                  <c:v>4.7618080000000003</c:v>
                </c:pt>
                <c:pt idx="2081">
                  <c:v>4.0645280000000001</c:v>
                </c:pt>
                <c:pt idx="2082">
                  <c:v>3.7162739999999999</c:v>
                </c:pt>
                <c:pt idx="2083">
                  <c:v>4.083863</c:v>
                </c:pt>
                <c:pt idx="2084">
                  <c:v>4.6116159999999997</c:v>
                </c:pt>
                <c:pt idx="2085">
                  <c:v>6.1476189999999997</c:v>
                </c:pt>
                <c:pt idx="2086">
                  <c:v>6.1230710000000004</c:v>
                </c:pt>
                <c:pt idx="2087">
                  <c:v>5.9969159999999997</c:v>
                </c:pt>
                <c:pt idx="2088">
                  <c:v>6.2464149999999998</c:v>
                </c:pt>
                <c:pt idx="2089">
                  <c:v>6.6593349999999996</c:v>
                </c:pt>
                <c:pt idx="2090">
                  <c:v>6.5339809999999998</c:v>
                </c:pt>
                <c:pt idx="2091">
                  <c:v>6.6698820000000003</c:v>
                </c:pt>
                <c:pt idx="2092">
                  <c:v>5.7853570000000003</c:v>
                </c:pt>
                <c:pt idx="2093">
                  <c:v>4.2741059999999997</c:v>
                </c:pt>
                <c:pt idx="2094">
                  <c:v>5.691573</c:v>
                </c:pt>
                <c:pt idx="2095">
                  <c:v>5.8158289999999999</c:v>
                </c:pt>
                <c:pt idx="2096">
                  <c:v>5.7385900000000003</c:v>
                </c:pt>
                <c:pt idx="2097">
                  <c:v>5.8311039999999998</c:v>
                </c:pt>
                <c:pt idx="2098">
                  <c:v>3.8502550000000002</c:v>
                </c:pt>
                <c:pt idx="2099">
                  <c:v>3.6385770000000002</c:v>
                </c:pt>
                <c:pt idx="2100">
                  <c:v>3.9506540000000001</c:v>
                </c:pt>
                <c:pt idx="2101">
                  <c:v>3.658102</c:v>
                </c:pt>
                <c:pt idx="2102">
                  <c:v>3.880252</c:v>
                </c:pt>
                <c:pt idx="2103">
                  <c:v>3.5380129999999999</c:v>
                </c:pt>
                <c:pt idx="2104">
                  <c:v>3.797383</c:v>
                </c:pt>
                <c:pt idx="2105">
                  <c:v>3.5257939999999999</c:v>
                </c:pt>
                <c:pt idx="2106">
                  <c:v>3.3413979999999999</c:v>
                </c:pt>
                <c:pt idx="2107">
                  <c:v>4.124644</c:v>
                </c:pt>
                <c:pt idx="2108">
                  <c:v>6.7450799999999997</c:v>
                </c:pt>
                <c:pt idx="2109">
                  <c:v>3.3506680000000002</c:v>
                </c:pt>
                <c:pt idx="2110">
                  <c:v>3.8851770000000001</c:v>
                </c:pt>
                <c:pt idx="2111">
                  <c:v>3.6565180000000002</c:v>
                </c:pt>
                <c:pt idx="2112">
                  <c:v>6.2191830000000001</c:v>
                </c:pt>
                <c:pt idx="2113">
                  <c:v>5.2901959999999999</c:v>
                </c:pt>
                <c:pt idx="2114">
                  <c:v>5.3515410000000001</c:v>
                </c:pt>
                <c:pt idx="2115">
                  <c:v>5.1477839999999997</c:v>
                </c:pt>
                <c:pt idx="2116">
                  <c:v>5.3775339999999998</c:v>
                </c:pt>
                <c:pt idx="2117">
                  <c:v>5.1447159999999998</c:v>
                </c:pt>
                <c:pt idx="2118">
                  <c:v>5.360055</c:v>
                </c:pt>
                <c:pt idx="2119">
                  <c:v>5.403035</c:v>
                </c:pt>
                <c:pt idx="2120">
                  <c:v>5.4167540000000001</c:v>
                </c:pt>
                <c:pt idx="2121">
                  <c:v>4.0293060000000001</c:v>
                </c:pt>
                <c:pt idx="2122">
                  <c:v>5.0857739999999998</c:v>
                </c:pt>
                <c:pt idx="2123">
                  <c:v>5.9212769999999999</c:v>
                </c:pt>
                <c:pt idx="2124">
                  <c:v>6.6463210000000004</c:v>
                </c:pt>
                <c:pt idx="2125">
                  <c:v>5.8715970000000004</c:v>
                </c:pt>
                <c:pt idx="2126">
                  <c:v>5.4411180000000003</c:v>
                </c:pt>
                <c:pt idx="2127">
                  <c:v>6.3476330000000001</c:v>
                </c:pt>
                <c:pt idx="2128">
                  <c:v>6.2144839999999997</c:v>
                </c:pt>
                <c:pt idx="2129">
                  <c:v>4.9827839999999997</c:v>
                </c:pt>
                <c:pt idx="2130">
                  <c:v>5.40334</c:v>
                </c:pt>
                <c:pt idx="2131">
                  <c:v>5.0544019999999996</c:v>
                </c:pt>
                <c:pt idx="2132">
                  <c:v>4.4845519999999999</c:v>
                </c:pt>
                <c:pt idx="2133">
                  <c:v>5.7562490000000004</c:v>
                </c:pt>
                <c:pt idx="2134">
                  <c:v>4.834219</c:v>
                </c:pt>
                <c:pt idx="2135">
                  <c:v>5.2556240000000001</c:v>
                </c:pt>
                <c:pt idx="2136">
                  <c:v>5.0648660000000003</c:v>
                </c:pt>
                <c:pt idx="2137">
                  <c:v>5.4335079999999998</c:v>
                </c:pt>
                <c:pt idx="2138">
                  <c:v>6.3273190000000001</c:v>
                </c:pt>
                <c:pt idx="2139">
                  <c:v>5.7244659999999996</c:v>
                </c:pt>
                <c:pt idx="2140">
                  <c:v>5.0814029999999999</c:v>
                </c:pt>
                <c:pt idx="2141">
                  <c:v>4.8878880000000002</c:v>
                </c:pt>
                <c:pt idx="2142">
                  <c:v>5.3944549999999998</c:v>
                </c:pt>
                <c:pt idx="2143">
                  <c:v>4.5126660000000003</c:v>
                </c:pt>
                <c:pt idx="2144">
                  <c:v>4.7062200000000001</c:v>
                </c:pt>
                <c:pt idx="2145">
                  <c:v>5.3355309999999996</c:v>
                </c:pt>
                <c:pt idx="2146">
                  <c:v>5.3281929999999997</c:v>
                </c:pt>
                <c:pt idx="2147">
                  <c:v>5.1620220000000003</c:v>
                </c:pt>
                <c:pt idx="2148">
                  <c:v>6.1226500000000001</c:v>
                </c:pt>
                <c:pt idx="2149">
                  <c:v>4.67706</c:v>
                </c:pt>
                <c:pt idx="2150">
                  <c:v>4.1815230000000003</c:v>
                </c:pt>
                <c:pt idx="2151">
                  <c:v>4.8696999999999999</c:v>
                </c:pt>
                <c:pt idx="2152">
                  <c:v>4.1572519999999997</c:v>
                </c:pt>
                <c:pt idx="2153">
                  <c:v>4.3594249999999999</c:v>
                </c:pt>
                <c:pt idx="2154">
                  <c:v>4.1231989999999996</c:v>
                </c:pt>
                <c:pt idx="2155">
                  <c:v>3.8434249999999999</c:v>
                </c:pt>
                <c:pt idx="2156">
                  <c:v>4.4395249999999997</c:v>
                </c:pt>
                <c:pt idx="2157">
                  <c:v>4.3145939999999996</c:v>
                </c:pt>
                <c:pt idx="2158">
                  <c:v>3.6432410000000002</c:v>
                </c:pt>
                <c:pt idx="2159">
                  <c:v>4.0629080000000002</c:v>
                </c:pt>
                <c:pt idx="2160">
                  <c:v>5.163824</c:v>
                </c:pt>
                <c:pt idx="2161">
                  <c:v>4.3158029999999998</c:v>
                </c:pt>
                <c:pt idx="2162">
                  <c:v>5.5578539999999998</c:v>
                </c:pt>
                <c:pt idx="2163">
                  <c:v>4.8909339999999997</c:v>
                </c:pt>
                <c:pt idx="2164">
                  <c:v>4.9315129999999998</c:v>
                </c:pt>
                <c:pt idx="2165">
                  <c:v>4.3657729999999999</c:v>
                </c:pt>
                <c:pt idx="2166">
                  <c:v>4.7681459999999998</c:v>
                </c:pt>
                <c:pt idx="2167">
                  <c:v>5.3120079999999996</c:v>
                </c:pt>
                <c:pt idx="2168">
                  <c:v>5.5756579999999998</c:v>
                </c:pt>
                <c:pt idx="2169">
                  <c:v>4.8039870000000002</c:v>
                </c:pt>
                <c:pt idx="2170">
                  <c:v>6.3117929999999998</c:v>
                </c:pt>
                <c:pt idx="2171">
                  <c:v>5.8726880000000001</c:v>
                </c:pt>
                <c:pt idx="2172">
                  <c:v>5.7960459999999996</c:v>
                </c:pt>
                <c:pt idx="2173">
                  <c:v>4.8499340000000002</c:v>
                </c:pt>
                <c:pt idx="2174">
                  <c:v>6.0478990000000001</c:v>
                </c:pt>
                <c:pt idx="2175">
                  <c:v>3.7825129999999998</c:v>
                </c:pt>
                <c:pt idx="2176">
                  <c:v>4.6984839999999997</c:v>
                </c:pt>
                <c:pt idx="2177">
                  <c:v>3.966853</c:v>
                </c:pt>
                <c:pt idx="2178">
                  <c:v>3.753288</c:v>
                </c:pt>
                <c:pt idx="2179">
                  <c:v>4.4933170000000002</c:v>
                </c:pt>
                <c:pt idx="2180">
                  <c:v>4.4310070000000001</c:v>
                </c:pt>
                <c:pt idx="2181">
                  <c:v>5.7433880000000004</c:v>
                </c:pt>
                <c:pt idx="2182">
                  <c:v>4.3112130000000004</c:v>
                </c:pt>
                <c:pt idx="2183">
                  <c:v>3.9478599999999999</c:v>
                </c:pt>
                <c:pt idx="2184">
                  <c:v>6.3305490000000004</c:v>
                </c:pt>
                <c:pt idx="2185">
                  <c:v>4.3301280000000002</c:v>
                </c:pt>
                <c:pt idx="2186">
                  <c:v>5.9250860000000003</c:v>
                </c:pt>
                <c:pt idx="2187">
                  <c:v>3.9650409999999998</c:v>
                </c:pt>
                <c:pt idx="2188">
                  <c:v>4.4384230000000002</c:v>
                </c:pt>
                <c:pt idx="2189">
                  <c:v>4.0151240000000001</c:v>
                </c:pt>
                <c:pt idx="2190">
                  <c:v>4.2105170000000003</c:v>
                </c:pt>
                <c:pt idx="2191">
                  <c:v>4.3337440000000003</c:v>
                </c:pt>
                <c:pt idx="2192">
                  <c:v>6.7406949999999997</c:v>
                </c:pt>
                <c:pt idx="2193">
                  <c:v>6.428223</c:v>
                </c:pt>
                <c:pt idx="2194">
                  <c:v>5.9020720000000004</c:v>
                </c:pt>
                <c:pt idx="2195">
                  <c:v>4.8896410000000001</c:v>
                </c:pt>
                <c:pt idx="2196">
                  <c:v>6.8105710000000004</c:v>
                </c:pt>
                <c:pt idx="2197">
                  <c:v>4.8954409999999999</c:v>
                </c:pt>
                <c:pt idx="2198">
                  <c:v>4.7581300000000004</c:v>
                </c:pt>
                <c:pt idx="2199">
                  <c:v>4.4753319999999999</c:v>
                </c:pt>
                <c:pt idx="2200">
                  <c:v>5.5645300000000004</c:v>
                </c:pt>
                <c:pt idx="2201">
                  <c:v>6.5808980000000004</c:v>
                </c:pt>
                <c:pt idx="2202">
                  <c:v>5.8843360000000002</c:v>
                </c:pt>
                <c:pt idx="2203">
                  <c:v>6.4543790000000003</c:v>
                </c:pt>
                <c:pt idx="2204">
                  <c:v>6.3048209999999996</c:v>
                </c:pt>
                <c:pt idx="2205">
                  <c:v>5.2560120000000001</c:v>
                </c:pt>
                <c:pt idx="2206">
                  <c:v>6.4304329999999998</c:v>
                </c:pt>
                <c:pt idx="2207">
                  <c:v>6.7373419999999999</c:v>
                </c:pt>
                <c:pt idx="2208">
                  <c:v>5.9276739999999997</c:v>
                </c:pt>
                <c:pt idx="2209">
                  <c:v>4.9916489999999998</c:v>
                </c:pt>
                <c:pt idx="2210">
                  <c:v>5.0896840000000001</c:v>
                </c:pt>
                <c:pt idx="2211">
                  <c:v>4.1990280000000002</c:v>
                </c:pt>
                <c:pt idx="2212">
                  <c:v>4.8167280000000003</c:v>
                </c:pt>
                <c:pt idx="2213">
                  <c:v>4.5022690000000001</c:v>
                </c:pt>
                <c:pt idx="2214">
                  <c:v>3.7163659999999998</c:v>
                </c:pt>
                <c:pt idx="2215">
                  <c:v>4.5859269999999999</c:v>
                </c:pt>
                <c:pt idx="2216">
                  <c:v>4.1326409999999996</c:v>
                </c:pt>
                <c:pt idx="2217">
                  <c:v>4.0192550000000002</c:v>
                </c:pt>
                <c:pt idx="2218">
                  <c:v>4.7629409999999996</c:v>
                </c:pt>
                <c:pt idx="2219">
                  <c:v>3.854136</c:v>
                </c:pt>
                <c:pt idx="2220">
                  <c:v>4.6642650000000003</c:v>
                </c:pt>
                <c:pt idx="2221">
                  <c:v>4.0181240000000003</c:v>
                </c:pt>
                <c:pt idx="2222">
                  <c:v>4.2170519999999998</c:v>
                </c:pt>
                <c:pt idx="2223">
                  <c:v>4.6815769999999999</c:v>
                </c:pt>
                <c:pt idx="2224">
                  <c:v>4.7911229999999998</c:v>
                </c:pt>
                <c:pt idx="2225">
                  <c:v>4.1376480000000004</c:v>
                </c:pt>
                <c:pt idx="2226">
                  <c:v>4.5715070000000004</c:v>
                </c:pt>
                <c:pt idx="2227">
                  <c:v>5.2578180000000003</c:v>
                </c:pt>
                <c:pt idx="2228">
                  <c:v>3.7208260000000002</c:v>
                </c:pt>
                <c:pt idx="2229">
                  <c:v>4.4134320000000002</c:v>
                </c:pt>
                <c:pt idx="2230">
                  <c:v>5.089423</c:v>
                </c:pt>
                <c:pt idx="2231">
                  <c:v>4.530068</c:v>
                </c:pt>
                <c:pt idx="2232">
                  <c:v>3.874241</c:v>
                </c:pt>
                <c:pt idx="2233">
                  <c:v>3.928982</c:v>
                </c:pt>
                <c:pt idx="2234">
                  <c:v>4.0220659999999997</c:v>
                </c:pt>
                <c:pt idx="2235">
                  <c:v>4.7939429999999996</c:v>
                </c:pt>
                <c:pt idx="2236">
                  <c:v>4.8233389999999998</c:v>
                </c:pt>
                <c:pt idx="2237">
                  <c:v>4.6091990000000003</c:v>
                </c:pt>
                <c:pt idx="2238">
                  <c:v>5.2516109999999996</c:v>
                </c:pt>
                <c:pt idx="2239">
                  <c:v>6.637867</c:v>
                </c:pt>
                <c:pt idx="2240">
                  <c:v>5.7726100000000002</c:v>
                </c:pt>
                <c:pt idx="2241">
                  <c:v>6.3770569999999998</c:v>
                </c:pt>
                <c:pt idx="2242">
                  <c:v>6.4705180000000002</c:v>
                </c:pt>
                <c:pt idx="2243">
                  <c:v>6.149438</c:v>
                </c:pt>
                <c:pt idx="2244">
                  <c:v>6.3372219999999997</c:v>
                </c:pt>
                <c:pt idx="2245">
                  <c:v>4.3844250000000002</c:v>
                </c:pt>
                <c:pt idx="2246">
                  <c:v>4.6869930000000002</c:v>
                </c:pt>
                <c:pt idx="2247">
                  <c:v>4.7523910000000003</c:v>
                </c:pt>
                <c:pt idx="2248">
                  <c:v>4.509557</c:v>
                </c:pt>
                <c:pt idx="2249">
                  <c:v>4.2668679999999997</c:v>
                </c:pt>
                <c:pt idx="2250">
                  <c:v>4.0180709999999999</c:v>
                </c:pt>
                <c:pt idx="2251">
                  <c:v>3.4058489999999999</c:v>
                </c:pt>
                <c:pt idx="2252">
                  <c:v>4.3341710000000004</c:v>
                </c:pt>
                <c:pt idx="2253">
                  <c:v>3.880887</c:v>
                </c:pt>
                <c:pt idx="2254">
                  <c:v>4.3293119999999998</c:v>
                </c:pt>
                <c:pt idx="2255">
                  <c:v>4.3686059999999998</c:v>
                </c:pt>
                <c:pt idx="2256">
                  <c:v>3.739236</c:v>
                </c:pt>
                <c:pt idx="2257">
                  <c:v>3.5777359999999998</c:v>
                </c:pt>
                <c:pt idx="2258">
                  <c:v>4.0836110000000003</c:v>
                </c:pt>
                <c:pt idx="2259">
                  <c:v>3.8097889999999999</c:v>
                </c:pt>
                <c:pt idx="2260">
                  <c:v>4.1775260000000003</c:v>
                </c:pt>
                <c:pt idx="2261">
                  <c:v>4.3040500000000002</c:v>
                </c:pt>
                <c:pt idx="2262">
                  <c:v>4.1825950000000001</c:v>
                </c:pt>
                <c:pt idx="2263">
                  <c:v>3.2510590000000001</c:v>
                </c:pt>
                <c:pt idx="2264">
                  <c:v>4.4625380000000003</c:v>
                </c:pt>
                <c:pt idx="2265">
                  <c:v>4.6635949999999999</c:v>
                </c:pt>
                <c:pt idx="2266">
                  <c:v>6.6462079999999997</c:v>
                </c:pt>
                <c:pt idx="2267">
                  <c:v>7.572031</c:v>
                </c:pt>
                <c:pt idx="2268">
                  <c:v>6.8797579999999998</c:v>
                </c:pt>
                <c:pt idx="2269">
                  <c:v>5.9438449999999996</c:v>
                </c:pt>
                <c:pt idx="2270">
                  <c:v>5.0286410000000004</c:v>
                </c:pt>
                <c:pt idx="2271">
                  <c:v>5.8848000000000003</c:v>
                </c:pt>
                <c:pt idx="2272">
                  <c:v>5.2414670000000001</c:v>
                </c:pt>
                <c:pt idx="2273">
                  <c:v>5.2258449999999996</c:v>
                </c:pt>
                <c:pt idx="2274">
                  <c:v>5.405367</c:v>
                </c:pt>
                <c:pt idx="2275">
                  <c:v>5.9518620000000002</c:v>
                </c:pt>
                <c:pt idx="2276">
                  <c:v>5.3620400000000004</c:v>
                </c:pt>
                <c:pt idx="2277">
                  <c:v>6.0412759999999999</c:v>
                </c:pt>
                <c:pt idx="2278">
                  <c:v>6.2367699999999999</c:v>
                </c:pt>
                <c:pt idx="2279">
                  <c:v>6.4576710000000004</c:v>
                </c:pt>
                <c:pt idx="2280">
                  <c:v>5.5930070000000001</c:v>
                </c:pt>
                <c:pt idx="2281">
                  <c:v>6.0349690000000002</c:v>
                </c:pt>
                <c:pt idx="2282">
                  <c:v>6.3348969999999998</c:v>
                </c:pt>
                <c:pt idx="2283">
                  <c:v>6.379321</c:v>
                </c:pt>
                <c:pt idx="2284">
                  <c:v>5.4977229999999997</c:v>
                </c:pt>
                <c:pt idx="2285">
                  <c:v>5.6007540000000002</c:v>
                </c:pt>
                <c:pt idx="2286">
                  <c:v>6.4421460000000002</c:v>
                </c:pt>
                <c:pt idx="2287">
                  <c:v>6.6047019999999996</c:v>
                </c:pt>
                <c:pt idx="2288">
                  <c:v>6.3055500000000002</c:v>
                </c:pt>
                <c:pt idx="2289">
                  <c:v>5.7563180000000003</c:v>
                </c:pt>
                <c:pt idx="2290">
                  <c:v>4.912134</c:v>
                </c:pt>
                <c:pt idx="2291">
                  <c:v>4.2077799999999996</c:v>
                </c:pt>
                <c:pt idx="2292">
                  <c:v>4.4553969999999996</c:v>
                </c:pt>
                <c:pt idx="2293">
                  <c:v>4.3770980000000002</c:v>
                </c:pt>
                <c:pt idx="2294">
                  <c:v>4.7225529999999996</c:v>
                </c:pt>
                <c:pt idx="2295">
                  <c:v>6.6007420000000003</c:v>
                </c:pt>
                <c:pt idx="2296">
                  <c:v>4.0921779999999996</c:v>
                </c:pt>
                <c:pt idx="2297">
                  <c:v>5.8982929999999998</c:v>
                </c:pt>
                <c:pt idx="2298">
                  <c:v>4.2867490000000004</c:v>
                </c:pt>
                <c:pt idx="2299">
                  <c:v>3.5177230000000002</c:v>
                </c:pt>
                <c:pt idx="2300">
                  <c:v>3.8187890000000002</c:v>
                </c:pt>
                <c:pt idx="2301">
                  <c:v>4.5826919999999998</c:v>
                </c:pt>
                <c:pt idx="2302">
                  <c:v>4.3361799999999997</c:v>
                </c:pt>
                <c:pt idx="2303">
                  <c:v>4.5165759999999997</c:v>
                </c:pt>
                <c:pt idx="2304">
                  <c:v>4.6042180000000004</c:v>
                </c:pt>
                <c:pt idx="2305">
                  <c:v>4.3030590000000002</c:v>
                </c:pt>
                <c:pt idx="2306">
                  <c:v>4.1885680000000001</c:v>
                </c:pt>
                <c:pt idx="2307">
                  <c:v>4.1808870000000002</c:v>
                </c:pt>
                <c:pt idx="2308">
                  <c:v>4.2095330000000004</c:v>
                </c:pt>
                <c:pt idx="2309">
                  <c:v>4.7381890000000002</c:v>
                </c:pt>
                <c:pt idx="2310">
                  <c:v>4.0240869999999997</c:v>
                </c:pt>
                <c:pt idx="2311">
                  <c:v>3.8866740000000002</c:v>
                </c:pt>
                <c:pt idx="2312">
                  <c:v>4.712129</c:v>
                </c:pt>
                <c:pt idx="2313">
                  <c:v>4.7573420000000004</c:v>
                </c:pt>
                <c:pt idx="2314">
                  <c:v>3.998005</c:v>
                </c:pt>
                <c:pt idx="2315">
                  <c:v>4.2642030000000002</c:v>
                </c:pt>
                <c:pt idx="2316">
                  <c:v>4.2924550000000004</c:v>
                </c:pt>
                <c:pt idx="2317">
                  <c:v>4.2912359999999996</c:v>
                </c:pt>
                <c:pt idx="2318">
                  <c:v>4.1026239999999996</c:v>
                </c:pt>
                <c:pt idx="2319">
                  <c:v>3.937433</c:v>
                </c:pt>
                <c:pt idx="2320">
                  <c:v>4.5111610000000004</c:v>
                </c:pt>
                <c:pt idx="2321">
                  <c:v>4.2236599999999997</c:v>
                </c:pt>
                <c:pt idx="2322">
                  <c:v>4.1166219999999996</c:v>
                </c:pt>
                <c:pt idx="2323">
                  <c:v>4.0186359999999999</c:v>
                </c:pt>
                <c:pt idx="2324">
                  <c:v>4.1345609999999997</c:v>
                </c:pt>
                <c:pt idx="2325">
                  <c:v>4.3445939999999998</c:v>
                </c:pt>
                <c:pt idx="2326">
                  <c:v>4.0923049999999996</c:v>
                </c:pt>
                <c:pt idx="2327">
                  <c:v>4.4615109999999998</c:v>
                </c:pt>
                <c:pt idx="2328">
                  <c:v>4.5536269999999996</c:v>
                </c:pt>
                <c:pt idx="2329">
                  <c:v>4.1552379999999998</c:v>
                </c:pt>
                <c:pt idx="2330">
                  <c:v>3.5621879999999999</c:v>
                </c:pt>
                <c:pt idx="2331">
                  <c:v>3.742248</c:v>
                </c:pt>
                <c:pt idx="2332">
                  <c:v>4.2579409999999998</c:v>
                </c:pt>
                <c:pt idx="2333">
                  <c:v>3.8259020000000001</c:v>
                </c:pt>
                <c:pt idx="2334">
                  <c:v>3.52162</c:v>
                </c:pt>
                <c:pt idx="2335">
                  <c:v>4.6862529999999998</c:v>
                </c:pt>
                <c:pt idx="2336">
                  <c:v>4.4313719999999996</c:v>
                </c:pt>
                <c:pt idx="2337">
                  <c:v>4.0663499999999999</c:v>
                </c:pt>
                <c:pt idx="2338">
                  <c:v>3.7835179999999999</c:v>
                </c:pt>
                <c:pt idx="2339">
                  <c:v>3.321653</c:v>
                </c:pt>
                <c:pt idx="2340">
                  <c:v>4.8534759999999997</c:v>
                </c:pt>
                <c:pt idx="2341">
                  <c:v>4.1899850000000001</c:v>
                </c:pt>
                <c:pt idx="2342">
                  <c:v>3.8668</c:v>
                </c:pt>
                <c:pt idx="2343">
                  <c:v>4.5326069999999996</c:v>
                </c:pt>
                <c:pt idx="2344">
                  <c:v>3.9172639999999999</c:v>
                </c:pt>
                <c:pt idx="2345">
                  <c:v>4.1273609999999996</c:v>
                </c:pt>
                <c:pt idx="2346">
                  <c:v>4.1850909999999999</c:v>
                </c:pt>
                <c:pt idx="2347">
                  <c:v>3.775296</c:v>
                </c:pt>
                <c:pt idx="2348">
                  <c:v>4.077083</c:v>
                </c:pt>
                <c:pt idx="2349">
                  <c:v>3.9838119999999999</c:v>
                </c:pt>
                <c:pt idx="2350">
                  <c:v>3.9372129999999999</c:v>
                </c:pt>
                <c:pt idx="2351">
                  <c:v>4.4575950000000004</c:v>
                </c:pt>
                <c:pt idx="2352">
                  <c:v>3.7405550000000001</c:v>
                </c:pt>
                <c:pt idx="2353">
                  <c:v>3.9178500000000001</c:v>
                </c:pt>
                <c:pt idx="2354">
                  <c:v>4.115113</c:v>
                </c:pt>
                <c:pt idx="2355">
                  <c:v>4.5484910000000003</c:v>
                </c:pt>
                <c:pt idx="2356">
                  <c:v>4.1639910000000002</c:v>
                </c:pt>
                <c:pt idx="2357">
                  <c:v>3.7461669999999998</c:v>
                </c:pt>
                <c:pt idx="2358">
                  <c:v>3.685854</c:v>
                </c:pt>
                <c:pt idx="2359">
                  <c:v>4.4086509999999999</c:v>
                </c:pt>
                <c:pt idx="2360">
                  <c:v>4.754575</c:v>
                </c:pt>
                <c:pt idx="2361">
                  <c:v>3.5385909999999998</c:v>
                </c:pt>
                <c:pt idx="2362">
                  <c:v>3.673435</c:v>
                </c:pt>
                <c:pt idx="2363">
                  <c:v>4.004702</c:v>
                </c:pt>
                <c:pt idx="2364">
                  <c:v>3.9210349999999998</c:v>
                </c:pt>
                <c:pt idx="2365">
                  <c:v>4.149921</c:v>
                </c:pt>
                <c:pt idx="2366">
                  <c:v>4.2746959999999996</c:v>
                </c:pt>
                <c:pt idx="2367">
                  <c:v>4.3499350000000003</c:v>
                </c:pt>
                <c:pt idx="2368">
                  <c:v>3.828497</c:v>
                </c:pt>
                <c:pt idx="2369">
                  <c:v>3.920264</c:v>
                </c:pt>
                <c:pt idx="2370">
                  <c:v>3.764507</c:v>
                </c:pt>
                <c:pt idx="2371">
                  <c:v>3.8678789999999998</c:v>
                </c:pt>
                <c:pt idx="2372">
                  <c:v>3.951003</c:v>
                </c:pt>
                <c:pt idx="2373">
                  <c:v>3.6515309999999999</c:v>
                </c:pt>
                <c:pt idx="2374">
                  <c:v>3.4286370000000002</c:v>
                </c:pt>
                <c:pt idx="2375">
                  <c:v>3.8521290000000001</c:v>
                </c:pt>
                <c:pt idx="2376">
                  <c:v>3.4058630000000001</c:v>
                </c:pt>
                <c:pt idx="2377">
                  <c:v>2.9327510000000001</c:v>
                </c:pt>
                <c:pt idx="2378">
                  <c:v>3.4923760000000001</c:v>
                </c:pt>
                <c:pt idx="2379">
                  <c:v>3.9801609999999998</c:v>
                </c:pt>
                <c:pt idx="2380">
                  <c:v>4.0250519999999996</c:v>
                </c:pt>
                <c:pt idx="2381">
                  <c:v>3.7332010000000002</c:v>
                </c:pt>
                <c:pt idx="2382">
                  <c:v>5.1667810000000003</c:v>
                </c:pt>
                <c:pt idx="2383">
                  <c:v>4.5940519999999996</c:v>
                </c:pt>
                <c:pt idx="2384">
                  <c:v>5.4896250000000002</c:v>
                </c:pt>
                <c:pt idx="2385">
                  <c:v>6.1063270000000003</c:v>
                </c:pt>
                <c:pt idx="2386">
                  <c:v>6.1360910000000004</c:v>
                </c:pt>
                <c:pt idx="2387">
                  <c:v>5.0685500000000001</c:v>
                </c:pt>
                <c:pt idx="2388">
                  <c:v>4.627027</c:v>
                </c:pt>
                <c:pt idx="2389">
                  <c:v>5.6066250000000002</c:v>
                </c:pt>
                <c:pt idx="2390">
                  <c:v>6.3395970000000004</c:v>
                </c:pt>
                <c:pt idx="2391">
                  <c:v>6.1397250000000003</c:v>
                </c:pt>
                <c:pt idx="2392">
                  <c:v>4.571218</c:v>
                </c:pt>
                <c:pt idx="2393">
                  <c:v>5.9481089999999996</c:v>
                </c:pt>
                <c:pt idx="2394">
                  <c:v>5.1760080000000004</c:v>
                </c:pt>
                <c:pt idx="2395">
                  <c:v>6.4807309999999996</c:v>
                </c:pt>
                <c:pt idx="2396">
                  <c:v>5.0951240000000002</c:v>
                </c:pt>
                <c:pt idx="2397">
                  <c:v>5.0600009999999997</c:v>
                </c:pt>
                <c:pt idx="2398">
                  <c:v>6.0588749999999996</c:v>
                </c:pt>
                <c:pt idx="2399">
                  <c:v>5.2000739999999999</c:v>
                </c:pt>
                <c:pt idx="2400">
                  <c:v>5.108568</c:v>
                </c:pt>
                <c:pt idx="2401">
                  <c:v>4.7451869999999996</c:v>
                </c:pt>
                <c:pt idx="2402">
                  <c:v>5.3131349999999999</c:v>
                </c:pt>
                <c:pt idx="2403">
                  <c:v>5.3571210000000002</c:v>
                </c:pt>
                <c:pt idx="2404">
                  <c:v>5.8132599999999996</c:v>
                </c:pt>
                <c:pt idx="2405">
                  <c:v>4.9600650000000002</c:v>
                </c:pt>
                <c:pt idx="2406">
                  <c:v>5.5613849999999996</c:v>
                </c:pt>
                <c:pt idx="2407">
                  <c:v>5.6623289999999997</c:v>
                </c:pt>
                <c:pt idx="2408">
                  <c:v>5.8621059999999998</c:v>
                </c:pt>
                <c:pt idx="2409">
                  <c:v>4.8870339999999999</c:v>
                </c:pt>
                <c:pt idx="2410">
                  <c:v>5.7611169999999996</c:v>
                </c:pt>
                <c:pt idx="2411">
                  <c:v>5.0775259999999998</c:v>
                </c:pt>
                <c:pt idx="2412">
                  <c:v>4.8689970000000002</c:v>
                </c:pt>
                <c:pt idx="2413">
                  <c:v>5.9629580000000004</c:v>
                </c:pt>
                <c:pt idx="2414">
                  <c:v>5.5853669999999997</c:v>
                </c:pt>
                <c:pt idx="2415">
                  <c:v>4.3301679999999996</c:v>
                </c:pt>
                <c:pt idx="2416">
                  <c:v>5.5409470000000001</c:v>
                </c:pt>
                <c:pt idx="2417">
                  <c:v>5.6024820000000002</c:v>
                </c:pt>
                <c:pt idx="2418">
                  <c:v>6.1313829999999996</c:v>
                </c:pt>
                <c:pt idx="2419">
                  <c:v>6.1468379999999998</c:v>
                </c:pt>
                <c:pt idx="2420">
                  <c:v>5.814476</c:v>
                </c:pt>
                <c:pt idx="2421">
                  <c:v>5.5690819999999999</c:v>
                </c:pt>
                <c:pt idx="2422">
                  <c:v>5.0676069999999998</c:v>
                </c:pt>
                <c:pt idx="2423">
                  <c:v>5.2749059999999997</c:v>
                </c:pt>
                <c:pt idx="2424">
                  <c:v>4.9016489999999999</c:v>
                </c:pt>
                <c:pt idx="2425">
                  <c:v>5.4000269999999997</c:v>
                </c:pt>
                <c:pt idx="2426">
                  <c:v>5.6363000000000003</c:v>
                </c:pt>
                <c:pt idx="2427">
                  <c:v>5.3601470000000004</c:v>
                </c:pt>
                <c:pt idx="2428">
                  <c:v>4.2812729999999997</c:v>
                </c:pt>
                <c:pt idx="2429">
                  <c:v>5.4893289999999997</c:v>
                </c:pt>
                <c:pt idx="2430">
                  <c:v>7.1259610000000002</c:v>
                </c:pt>
                <c:pt idx="2431">
                  <c:v>5.3855909999999998</c:v>
                </c:pt>
                <c:pt idx="2432">
                  <c:v>6.3976569999999997</c:v>
                </c:pt>
                <c:pt idx="2433">
                  <c:v>5.9898769999999999</c:v>
                </c:pt>
                <c:pt idx="2434">
                  <c:v>4.9617389999999997</c:v>
                </c:pt>
                <c:pt idx="2435">
                  <c:v>5.2433379999999996</c:v>
                </c:pt>
                <c:pt idx="2436">
                  <c:v>5.6803330000000001</c:v>
                </c:pt>
                <c:pt idx="2437">
                  <c:v>5.7638920000000002</c:v>
                </c:pt>
                <c:pt idx="2438">
                  <c:v>6.0972989999999996</c:v>
                </c:pt>
                <c:pt idx="2439">
                  <c:v>6.7960690000000001</c:v>
                </c:pt>
                <c:pt idx="2440">
                  <c:v>5.7976859999999997</c:v>
                </c:pt>
                <c:pt idx="2441">
                  <c:v>5.6883869999999996</c:v>
                </c:pt>
                <c:pt idx="2442">
                  <c:v>5.8455209999999997</c:v>
                </c:pt>
                <c:pt idx="2443">
                  <c:v>5.8885329999999998</c:v>
                </c:pt>
                <c:pt idx="2444">
                  <c:v>5.6773899999999999</c:v>
                </c:pt>
                <c:pt idx="2445">
                  <c:v>5.7573220000000003</c:v>
                </c:pt>
                <c:pt idx="2446">
                  <c:v>5.8557420000000002</c:v>
                </c:pt>
                <c:pt idx="2447">
                  <c:v>6.182938</c:v>
                </c:pt>
                <c:pt idx="2448">
                  <c:v>4.7785099999999998</c:v>
                </c:pt>
                <c:pt idx="2449">
                  <c:v>4.8607839999999998</c:v>
                </c:pt>
                <c:pt idx="2450">
                  <c:v>5.9953269999999996</c:v>
                </c:pt>
                <c:pt idx="2451">
                  <c:v>4.4949050000000002</c:v>
                </c:pt>
                <c:pt idx="2452">
                  <c:v>6.3189789999999997</c:v>
                </c:pt>
                <c:pt idx="2453">
                  <c:v>5.698245</c:v>
                </c:pt>
                <c:pt idx="2454">
                  <c:v>6.6569950000000002</c:v>
                </c:pt>
                <c:pt idx="2455">
                  <c:v>5.3058589999999999</c:v>
                </c:pt>
                <c:pt idx="2456">
                  <c:v>5.8363779999999998</c:v>
                </c:pt>
                <c:pt idx="2457">
                  <c:v>5.507231</c:v>
                </c:pt>
                <c:pt idx="2458">
                  <c:v>5.9967449999999998</c:v>
                </c:pt>
                <c:pt idx="2459">
                  <c:v>4.8508880000000003</c:v>
                </c:pt>
                <c:pt idx="2460">
                  <c:v>4.3209140000000001</c:v>
                </c:pt>
                <c:pt idx="2461">
                  <c:v>4.731287</c:v>
                </c:pt>
                <c:pt idx="2462">
                  <c:v>3.0430429999999999</c:v>
                </c:pt>
                <c:pt idx="2463">
                  <c:v>2.764545</c:v>
                </c:pt>
                <c:pt idx="2464">
                  <c:v>3.0089630000000001</c:v>
                </c:pt>
                <c:pt idx="2465">
                  <c:v>3.339124</c:v>
                </c:pt>
                <c:pt idx="2466">
                  <c:v>3.2121110000000002</c:v>
                </c:pt>
                <c:pt idx="2467">
                  <c:v>4.8025869999999999</c:v>
                </c:pt>
                <c:pt idx="2468">
                  <c:v>4.5520189999999996</c:v>
                </c:pt>
                <c:pt idx="2469">
                  <c:v>5.0009870000000003</c:v>
                </c:pt>
                <c:pt idx="2470">
                  <c:v>4.8893990000000001</c:v>
                </c:pt>
                <c:pt idx="2471">
                  <c:v>5.3357830000000002</c:v>
                </c:pt>
                <c:pt idx="2472">
                  <c:v>3.4315329999999999</c:v>
                </c:pt>
                <c:pt idx="2473">
                  <c:v>4.922167</c:v>
                </c:pt>
                <c:pt idx="2474">
                  <c:v>4.9868930000000002</c:v>
                </c:pt>
                <c:pt idx="2475">
                  <c:v>4.6517229999999996</c:v>
                </c:pt>
                <c:pt idx="2476">
                  <c:v>6.1999810000000002</c:v>
                </c:pt>
                <c:pt idx="2477">
                  <c:v>4.7202520000000003</c:v>
                </c:pt>
                <c:pt idx="2478">
                  <c:v>5.3885820000000004</c:v>
                </c:pt>
                <c:pt idx="2479">
                  <c:v>4.485868</c:v>
                </c:pt>
                <c:pt idx="2480">
                  <c:v>5.9602639999999996</c:v>
                </c:pt>
                <c:pt idx="2481">
                  <c:v>3.2800159999999998</c:v>
                </c:pt>
                <c:pt idx="2482">
                  <c:v>2.8852959999999999</c:v>
                </c:pt>
                <c:pt idx="2483">
                  <c:v>4.973986</c:v>
                </c:pt>
                <c:pt idx="2484">
                  <c:v>4.5006399999999998</c:v>
                </c:pt>
                <c:pt idx="2485">
                  <c:v>4.4648120000000002</c:v>
                </c:pt>
                <c:pt idx="2486">
                  <c:v>3.8004370000000001</c:v>
                </c:pt>
                <c:pt idx="2487">
                  <c:v>3.6542829999999999</c:v>
                </c:pt>
                <c:pt idx="2488">
                  <c:v>4.0495130000000001</c:v>
                </c:pt>
                <c:pt idx="2489">
                  <c:v>3.6378219999999999</c:v>
                </c:pt>
                <c:pt idx="2490">
                  <c:v>3.5785300000000002</c:v>
                </c:pt>
                <c:pt idx="2491">
                  <c:v>3.1029149999999999</c:v>
                </c:pt>
                <c:pt idx="2492">
                  <c:v>4.1346439999999998</c:v>
                </c:pt>
                <c:pt idx="2493">
                  <c:v>3.1383589999999999</c:v>
                </c:pt>
                <c:pt idx="2494">
                  <c:v>3.7028099999999999</c:v>
                </c:pt>
                <c:pt idx="2495">
                  <c:v>2.8932169999999999</c:v>
                </c:pt>
                <c:pt idx="2496">
                  <c:v>4.0239989999999999</c:v>
                </c:pt>
                <c:pt idx="2497">
                  <c:v>2.9512209999999999</c:v>
                </c:pt>
                <c:pt idx="2498">
                  <c:v>3.8601800000000002</c:v>
                </c:pt>
                <c:pt idx="2499">
                  <c:v>3.4995759999999998</c:v>
                </c:pt>
                <c:pt idx="2500">
                  <c:v>3.6076670000000002</c:v>
                </c:pt>
                <c:pt idx="2501">
                  <c:v>4.0599020000000001</c:v>
                </c:pt>
                <c:pt idx="2502">
                  <c:v>3.4761380000000002</c:v>
                </c:pt>
                <c:pt idx="2503">
                  <c:v>3.8481299999999998</c:v>
                </c:pt>
                <c:pt idx="2504">
                  <c:v>3.197813</c:v>
                </c:pt>
                <c:pt idx="2505">
                  <c:v>3.0654690000000002</c:v>
                </c:pt>
                <c:pt idx="2506">
                  <c:v>3.7282820000000001</c:v>
                </c:pt>
                <c:pt idx="2507">
                  <c:v>3.6978789999999999</c:v>
                </c:pt>
                <c:pt idx="2508">
                  <c:v>3.7953929999999998</c:v>
                </c:pt>
                <c:pt idx="2509">
                  <c:v>3.0223239999999998</c:v>
                </c:pt>
                <c:pt idx="2510">
                  <c:v>3.4727920000000001</c:v>
                </c:pt>
                <c:pt idx="2511">
                  <c:v>3.498351</c:v>
                </c:pt>
                <c:pt idx="2512">
                  <c:v>3.9602469999999999</c:v>
                </c:pt>
                <c:pt idx="2513">
                  <c:v>5.7989920000000001</c:v>
                </c:pt>
                <c:pt idx="2514">
                  <c:v>6.3931630000000004</c:v>
                </c:pt>
                <c:pt idx="2515">
                  <c:v>6.1662160000000004</c:v>
                </c:pt>
                <c:pt idx="2516">
                  <c:v>6.6699390000000003</c:v>
                </c:pt>
                <c:pt idx="2517">
                  <c:v>5.8471719999999996</c:v>
                </c:pt>
                <c:pt idx="2518">
                  <c:v>5.0551009999999996</c:v>
                </c:pt>
                <c:pt idx="2519">
                  <c:v>6.374409</c:v>
                </c:pt>
                <c:pt idx="2520">
                  <c:v>6.1525879999999997</c:v>
                </c:pt>
                <c:pt idx="2521">
                  <c:v>6.6242159999999997</c:v>
                </c:pt>
                <c:pt idx="2522">
                  <c:v>5.8243299999999998</c:v>
                </c:pt>
                <c:pt idx="2523">
                  <c:v>6.6434430000000004</c:v>
                </c:pt>
                <c:pt idx="2524">
                  <c:v>7.1487160000000003</c:v>
                </c:pt>
                <c:pt idx="2525">
                  <c:v>6.4784660000000001</c:v>
                </c:pt>
                <c:pt idx="2526">
                  <c:v>6.2396099999999999</c:v>
                </c:pt>
                <c:pt idx="2527">
                  <c:v>6.0011489999999998</c:v>
                </c:pt>
                <c:pt idx="2528">
                  <c:v>5.67204</c:v>
                </c:pt>
                <c:pt idx="2529">
                  <c:v>5.3208570000000002</c:v>
                </c:pt>
                <c:pt idx="2530">
                  <c:v>6.5519109999999996</c:v>
                </c:pt>
                <c:pt idx="2531">
                  <c:v>5.6746259999999999</c:v>
                </c:pt>
                <c:pt idx="2532">
                  <c:v>6.17279</c:v>
                </c:pt>
                <c:pt idx="2533">
                  <c:v>6.6566530000000004</c:v>
                </c:pt>
                <c:pt idx="2534">
                  <c:v>6.0531249999999996</c:v>
                </c:pt>
                <c:pt idx="2535">
                  <c:v>6.2550330000000001</c:v>
                </c:pt>
                <c:pt idx="2536">
                  <c:v>5.4659019999999998</c:v>
                </c:pt>
                <c:pt idx="2537">
                  <c:v>5.9216579999999999</c:v>
                </c:pt>
                <c:pt idx="2538">
                  <c:v>5.2188999999999997</c:v>
                </c:pt>
                <c:pt idx="2539">
                  <c:v>5.0490279999999998</c:v>
                </c:pt>
                <c:pt idx="2540">
                  <c:v>5.4536360000000004</c:v>
                </c:pt>
                <c:pt idx="2541">
                  <c:v>5.8955089999999997</c:v>
                </c:pt>
                <c:pt idx="2542">
                  <c:v>5.6180700000000003</c:v>
                </c:pt>
                <c:pt idx="2543">
                  <c:v>5.5805579999999999</c:v>
                </c:pt>
                <c:pt idx="2544">
                  <c:v>4.9914100000000001</c:v>
                </c:pt>
                <c:pt idx="2545">
                  <c:v>5.1159759999999999</c:v>
                </c:pt>
                <c:pt idx="2546">
                  <c:v>6.4339919999999999</c:v>
                </c:pt>
                <c:pt idx="2547">
                  <c:v>5.8133910000000002</c:v>
                </c:pt>
                <c:pt idx="2548">
                  <c:v>5.1179709999999998</c:v>
                </c:pt>
                <c:pt idx="2549">
                  <c:v>5.1212439999999999</c:v>
                </c:pt>
                <c:pt idx="2550">
                  <c:v>6.0086029999999999</c:v>
                </c:pt>
                <c:pt idx="2551">
                  <c:v>5.6431139999999997</c:v>
                </c:pt>
                <c:pt idx="2552">
                  <c:v>5.602576</c:v>
                </c:pt>
                <c:pt idx="2553">
                  <c:v>5.5632349999999997</c:v>
                </c:pt>
                <c:pt idx="2554">
                  <c:v>5.6554830000000003</c:v>
                </c:pt>
                <c:pt idx="2555">
                  <c:v>5.9437879999999996</c:v>
                </c:pt>
                <c:pt idx="2556">
                  <c:v>5.817717</c:v>
                </c:pt>
                <c:pt idx="2557">
                  <c:v>5.6059210000000004</c:v>
                </c:pt>
                <c:pt idx="2558">
                  <c:v>4.460534</c:v>
                </c:pt>
                <c:pt idx="2559">
                  <c:v>6.7410769999999998</c:v>
                </c:pt>
                <c:pt idx="2560">
                  <c:v>6.1518480000000002</c:v>
                </c:pt>
                <c:pt idx="2561">
                  <c:v>6.1883679999999996</c:v>
                </c:pt>
                <c:pt idx="2562">
                  <c:v>6.1242510000000001</c:v>
                </c:pt>
                <c:pt idx="2563">
                  <c:v>6.0082120000000003</c:v>
                </c:pt>
                <c:pt idx="2564">
                  <c:v>5.6192840000000004</c:v>
                </c:pt>
                <c:pt idx="2565">
                  <c:v>6.9811639999999997</c:v>
                </c:pt>
                <c:pt idx="2566">
                  <c:v>6.2088580000000002</c:v>
                </c:pt>
                <c:pt idx="2567">
                  <c:v>6.2907609999999998</c:v>
                </c:pt>
                <c:pt idx="2568">
                  <c:v>5.1772640000000001</c:v>
                </c:pt>
                <c:pt idx="2569">
                  <c:v>6.2448800000000002</c:v>
                </c:pt>
                <c:pt idx="2570">
                  <c:v>5.9107079999999996</c:v>
                </c:pt>
                <c:pt idx="2571">
                  <c:v>6.0241740000000004</c:v>
                </c:pt>
                <c:pt idx="2572">
                  <c:v>5.9475300000000004</c:v>
                </c:pt>
                <c:pt idx="2573">
                  <c:v>6.4031399999999996</c:v>
                </c:pt>
                <c:pt idx="2574">
                  <c:v>6.3064070000000001</c:v>
                </c:pt>
                <c:pt idx="2575">
                  <c:v>5.9981970000000002</c:v>
                </c:pt>
                <c:pt idx="2576">
                  <c:v>5.1683960000000004</c:v>
                </c:pt>
                <c:pt idx="2577">
                  <c:v>5.0640989999999997</c:v>
                </c:pt>
                <c:pt idx="2578">
                  <c:v>6.2293339999999997</c:v>
                </c:pt>
                <c:pt idx="2579">
                  <c:v>5.2102120000000003</c:v>
                </c:pt>
                <c:pt idx="2580">
                  <c:v>5.6378190000000004</c:v>
                </c:pt>
                <c:pt idx="2581">
                  <c:v>5.5306579999999999</c:v>
                </c:pt>
                <c:pt idx="2582">
                  <c:v>6.0730050000000002</c:v>
                </c:pt>
                <c:pt idx="2583">
                  <c:v>5.6735389999999999</c:v>
                </c:pt>
                <c:pt idx="2584">
                  <c:v>5.6599370000000002</c:v>
                </c:pt>
                <c:pt idx="2585">
                  <c:v>5.4321910000000004</c:v>
                </c:pt>
                <c:pt idx="2586">
                  <c:v>4.8824839999999998</c:v>
                </c:pt>
                <c:pt idx="2587">
                  <c:v>5.7589769999999998</c:v>
                </c:pt>
                <c:pt idx="2588">
                  <c:v>5.8927860000000001</c:v>
                </c:pt>
                <c:pt idx="2589">
                  <c:v>4.6655569999999997</c:v>
                </c:pt>
                <c:pt idx="2590">
                  <c:v>5.6072350000000002</c:v>
                </c:pt>
                <c:pt idx="2591">
                  <c:v>4.8125210000000003</c:v>
                </c:pt>
                <c:pt idx="2592">
                  <c:v>5.510948</c:v>
                </c:pt>
                <c:pt idx="2593">
                  <c:v>5.0981249999999996</c:v>
                </c:pt>
                <c:pt idx="2594">
                  <c:v>5.472073</c:v>
                </c:pt>
                <c:pt idx="2595">
                  <c:v>5.1540809999999997</c:v>
                </c:pt>
                <c:pt idx="2596">
                  <c:v>5.4351750000000001</c:v>
                </c:pt>
                <c:pt idx="2597">
                  <c:v>5.6363859999999999</c:v>
                </c:pt>
                <c:pt idx="2598">
                  <c:v>5.3262980000000004</c:v>
                </c:pt>
                <c:pt idx="2599">
                  <c:v>5.0498760000000003</c:v>
                </c:pt>
                <c:pt idx="2600">
                  <c:v>4.6909609999999997</c:v>
                </c:pt>
                <c:pt idx="2601">
                  <c:v>5.8975340000000003</c:v>
                </c:pt>
                <c:pt idx="2602">
                  <c:v>6.0260429999999996</c:v>
                </c:pt>
                <c:pt idx="2603">
                  <c:v>5.6979749999999996</c:v>
                </c:pt>
                <c:pt idx="2604">
                  <c:v>6.1999690000000003</c:v>
                </c:pt>
                <c:pt idx="2605">
                  <c:v>5.7913009999999998</c:v>
                </c:pt>
                <c:pt idx="2606">
                  <c:v>4.9777360000000002</c:v>
                </c:pt>
                <c:pt idx="2607">
                  <c:v>6.2512559999999997</c:v>
                </c:pt>
                <c:pt idx="2608">
                  <c:v>6.4275469999999997</c:v>
                </c:pt>
                <c:pt idx="2609">
                  <c:v>6.591094</c:v>
                </c:pt>
                <c:pt idx="2610">
                  <c:v>6.0779069999999997</c:v>
                </c:pt>
                <c:pt idx="2611">
                  <c:v>6.4041220000000001</c:v>
                </c:pt>
                <c:pt idx="2612">
                  <c:v>5.9318749999999998</c:v>
                </c:pt>
                <c:pt idx="2613">
                  <c:v>5.8457470000000002</c:v>
                </c:pt>
                <c:pt idx="2614">
                  <c:v>6.2022880000000002</c:v>
                </c:pt>
                <c:pt idx="2615">
                  <c:v>5.5232749999999999</c:v>
                </c:pt>
                <c:pt idx="2616">
                  <c:v>5.5326950000000004</c:v>
                </c:pt>
                <c:pt idx="2617">
                  <c:v>5.7056610000000001</c:v>
                </c:pt>
                <c:pt idx="2618">
                  <c:v>5.3200409999999998</c:v>
                </c:pt>
                <c:pt idx="2619">
                  <c:v>5.4606450000000004</c:v>
                </c:pt>
                <c:pt idx="2620">
                  <c:v>5.5176970000000001</c:v>
                </c:pt>
                <c:pt idx="2621">
                  <c:v>5.562157</c:v>
                </c:pt>
                <c:pt idx="2622">
                  <c:v>6.2100679999999997</c:v>
                </c:pt>
                <c:pt idx="2623">
                  <c:v>5.3753979999999997</c:v>
                </c:pt>
                <c:pt idx="2624">
                  <c:v>5.6708910000000001</c:v>
                </c:pt>
                <c:pt idx="2625">
                  <c:v>5.8402820000000002</c:v>
                </c:pt>
                <c:pt idx="2626">
                  <c:v>6.3892600000000002</c:v>
                </c:pt>
                <c:pt idx="2627">
                  <c:v>6.1717659999999999</c:v>
                </c:pt>
                <c:pt idx="2628">
                  <c:v>5.756488</c:v>
                </c:pt>
                <c:pt idx="2629">
                  <c:v>4.4846399999999997</c:v>
                </c:pt>
                <c:pt idx="2630">
                  <c:v>5.0496350000000003</c:v>
                </c:pt>
                <c:pt idx="2631">
                  <c:v>4.8283769999999997</c:v>
                </c:pt>
                <c:pt idx="2632">
                  <c:v>5.627656</c:v>
                </c:pt>
                <c:pt idx="2633">
                  <c:v>5.349672</c:v>
                </c:pt>
                <c:pt idx="2634">
                  <c:v>5.1862360000000001</c:v>
                </c:pt>
                <c:pt idx="2635">
                  <c:v>6.0479099999999999</c:v>
                </c:pt>
                <c:pt idx="2636">
                  <c:v>5.1268349999999998</c:v>
                </c:pt>
                <c:pt idx="2637">
                  <c:v>3.9977559999999999</c:v>
                </c:pt>
                <c:pt idx="2638">
                  <c:v>5.1627879999999999</c:v>
                </c:pt>
                <c:pt idx="2639">
                  <c:v>5.6497570000000001</c:v>
                </c:pt>
                <c:pt idx="2640">
                  <c:v>4.6091410000000002</c:v>
                </c:pt>
                <c:pt idx="2641">
                  <c:v>5.2958420000000004</c:v>
                </c:pt>
                <c:pt idx="2642">
                  <c:v>5.232761</c:v>
                </c:pt>
                <c:pt idx="2643">
                  <c:v>6.1460790000000003</c:v>
                </c:pt>
                <c:pt idx="2644">
                  <c:v>6.0132839999999996</c:v>
                </c:pt>
                <c:pt idx="2645">
                  <c:v>6.2631699999999997</c:v>
                </c:pt>
                <c:pt idx="2646">
                  <c:v>6.1256219999999999</c:v>
                </c:pt>
                <c:pt idx="2647">
                  <c:v>5.8598860000000004</c:v>
                </c:pt>
                <c:pt idx="2648">
                  <c:v>4.4672470000000004</c:v>
                </c:pt>
                <c:pt idx="2649">
                  <c:v>6.0180920000000002</c:v>
                </c:pt>
                <c:pt idx="2650">
                  <c:v>6.3027920000000002</c:v>
                </c:pt>
                <c:pt idx="2651">
                  <c:v>6.2742610000000001</c:v>
                </c:pt>
                <c:pt idx="2652">
                  <c:v>6.4144740000000002</c:v>
                </c:pt>
                <c:pt idx="2653">
                  <c:v>5.8563010000000002</c:v>
                </c:pt>
                <c:pt idx="2654">
                  <c:v>6.4047890000000001</c:v>
                </c:pt>
                <c:pt idx="2655">
                  <c:v>5.8808309999999997</c:v>
                </c:pt>
                <c:pt idx="2656">
                  <c:v>6.3291529999999998</c:v>
                </c:pt>
                <c:pt idx="2657">
                  <c:v>5.828462</c:v>
                </c:pt>
                <c:pt idx="2658">
                  <c:v>6.1858529999999998</c:v>
                </c:pt>
                <c:pt idx="2659">
                  <c:v>5.1083259999999999</c:v>
                </c:pt>
                <c:pt idx="2660">
                  <c:v>5.5404999999999998</c:v>
                </c:pt>
                <c:pt idx="2661">
                  <c:v>4.9207749999999999</c:v>
                </c:pt>
                <c:pt idx="2662">
                  <c:v>5.7445630000000003</c:v>
                </c:pt>
                <c:pt idx="2663">
                  <c:v>7.180167</c:v>
                </c:pt>
                <c:pt idx="2664">
                  <c:v>6.5841390000000004</c:v>
                </c:pt>
                <c:pt idx="2665">
                  <c:v>6.2785489999999999</c:v>
                </c:pt>
                <c:pt idx="2666">
                  <c:v>5.7461130000000002</c:v>
                </c:pt>
                <c:pt idx="2667">
                  <c:v>6.1495069999999998</c:v>
                </c:pt>
                <c:pt idx="2668">
                  <c:v>6.2439619999999998</c:v>
                </c:pt>
                <c:pt idx="2669">
                  <c:v>6.6703999999999999</c:v>
                </c:pt>
                <c:pt idx="2670">
                  <c:v>6.3052380000000001</c:v>
                </c:pt>
                <c:pt idx="2671">
                  <c:v>6.3914330000000001</c:v>
                </c:pt>
                <c:pt idx="2672">
                  <c:v>6.4201759999999997</c:v>
                </c:pt>
                <c:pt idx="2673">
                  <c:v>6.2978379999999996</c:v>
                </c:pt>
                <c:pt idx="2674">
                  <c:v>6.3608820000000001</c:v>
                </c:pt>
                <c:pt idx="2675">
                  <c:v>6.8165449999999996</c:v>
                </c:pt>
                <c:pt idx="2676">
                  <c:v>6.2737809999999996</c:v>
                </c:pt>
                <c:pt idx="2677">
                  <c:v>6.524794</c:v>
                </c:pt>
                <c:pt idx="2678">
                  <c:v>6.020257</c:v>
                </c:pt>
                <c:pt idx="2679">
                  <c:v>6.481884</c:v>
                </c:pt>
                <c:pt idx="2680">
                  <c:v>6.508489</c:v>
                </c:pt>
                <c:pt idx="2681">
                  <c:v>5.4310489999999998</c:v>
                </c:pt>
                <c:pt idx="2682">
                  <c:v>5.8996829999999996</c:v>
                </c:pt>
                <c:pt idx="2683">
                  <c:v>6.3028930000000001</c:v>
                </c:pt>
                <c:pt idx="2684">
                  <c:v>6.364077</c:v>
                </c:pt>
                <c:pt idx="2685">
                  <c:v>6.3514600000000003</c:v>
                </c:pt>
                <c:pt idx="2686">
                  <c:v>6.0551219999999999</c:v>
                </c:pt>
                <c:pt idx="2687">
                  <c:v>5.995514</c:v>
                </c:pt>
                <c:pt idx="2688">
                  <c:v>6.6331540000000002</c:v>
                </c:pt>
                <c:pt idx="2689">
                  <c:v>6.2823529999999996</c:v>
                </c:pt>
                <c:pt idx="2690">
                  <c:v>6.3514939999999998</c:v>
                </c:pt>
                <c:pt idx="2691">
                  <c:v>6.3807</c:v>
                </c:pt>
                <c:pt idx="2692">
                  <c:v>6.4696090000000002</c:v>
                </c:pt>
                <c:pt idx="2693">
                  <c:v>5.9780639999999998</c:v>
                </c:pt>
                <c:pt idx="2694">
                  <c:v>6.030907</c:v>
                </c:pt>
                <c:pt idx="2695">
                  <c:v>6.2890860000000002</c:v>
                </c:pt>
                <c:pt idx="2696">
                  <c:v>6.2163269999999997</c:v>
                </c:pt>
                <c:pt idx="2697">
                  <c:v>5.6292980000000004</c:v>
                </c:pt>
                <c:pt idx="2698">
                  <c:v>6.245209</c:v>
                </c:pt>
                <c:pt idx="2699">
                  <c:v>4.686941</c:v>
                </c:pt>
                <c:pt idx="2700">
                  <c:v>4.7955769999999998</c:v>
                </c:pt>
                <c:pt idx="2701">
                  <c:v>4.7924100000000003</c:v>
                </c:pt>
                <c:pt idx="2702">
                  <c:v>5.2221640000000003</c:v>
                </c:pt>
                <c:pt idx="2703">
                  <c:v>5.0735229999999998</c:v>
                </c:pt>
                <c:pt idx="2704">
                  <c:v>6.3551729999999997</c:v>
                </c:pt>
                <c:pt idx="2705">
                  <c:v>6.0381320000000001</c:v>
                </c:pt>
                <c:pt idx="2706">
                  <c:v>6.2651919999999999</c:v>
                </c:pt>
                <c:pt idx="2707">
                  <c:v>6.2088840000000003</c:v>
                </c:pt>
                <c:pt idx="2708">
                  <c:v>6.0358169999999998</c:v>
                </c:pt>
                <c:pt idx="2709">
                  <c:v>6.08589</c:v>
                </c:pt>
                <c:pt idx="2710">
                  <c:v>6.0802110000000003</c:v>
                </c:pt>
                <c:pt idx="2711">
                  <c:v>6.4489700000000001</c:v>
                </c:pt>
                <c:pt idx="2712">
                  <c:v>6.1248740000000002</c:v>
                </c:pt>
                <c:pt idx="2713">
                  <c:v>6.234172</c:v>
                </c:pt>
                <c:pt idx="2714">
                  <c:v>6.205864</c:v>
                </c:pt>
                <c:pt idx="2715">
                  <c:v>6.2114289999999999</c:v>
                </c:pt>
                <c:pt idx="2716">
                  <c:v>6.424798</c:v>
                </c:pt>
                <c:pt idx="2717">
                  <c:v>6.6301189999999997</c:v>
                </c:pt>
                <c:pt idx="2718">
                  <c:v>6.1732469999999999</c:v>
                </c:pt>
                <c:pt idx="2719">
                  <c:v>6.0286840000000002</c:v>
                </c:pt>
                <c:pt idx="2720">
                  <c:v>5.7020580000000001</c:v>
                </c:pt>
                <c:pt idx="2721">
                  <c:v>5.5446210000000002</c:v>
                </c:pt>
                <c:pt idx="2722">
                  <c:v>5.6285259999999999</c:v>
                </c:pt>
                <c:pt idx="2723">
                  <c:v>5.1145529999999999</c:v>
                </c:pt>
                <c:pt idx="2724">
                  <c:v>5.5654700000000004</c:v>
                </c:pt>
                <c:pt idx="2725">
                  <c:v>6.5379839999999998</c:v>
                </c:pt>
                <c:pt idx="2726">
                  <c:v>6.432493</c:v>
                </c:pt>
                <c:pt idx="2727">
                  <c:v>6.381894</c:v>
                </c:pt>
                <c:pt idx="2728">
                  <c:v>5.6655689999999996</c:v>
                </c:pt>
                <c:pt idx="2729">
                  <c:v>5.8579090000000003</c:v>
                </c:pt>
                <c:pt idx="2730">
                  <c:v>5.7992119999999998</c:v>
                </c:pt>
                <c:pt idx="2731">
                  <c:v>5.6291390000000003</c:v>
                </c:pt>
                <c:pt idx="2732">
                  <c:v>6.1759339999999998</c:v>
                </c:pt>
                <c:pt idx="2733">
                  <c:v>4.9099969999999997</c:v>
                </c:pt>
                <c:pt idx="2734">
                  <c:v>5.8537319999999999</c:v>
                </c:pt>
                <c:pt idx="2735">
                  <c:v>5.7057359999999999</c:v>
                </c:pt>
                <c:pt idx="2736">
                  <c:v>6.1576560000000002</c:v>
                </c:pt>
                <c:pt idx="2737">
                  <c:v>6.1136590000000002</c:v>
                </c:pt>
                <c:pt idx="2738">
                  <c:v>6.1571610000000003</c:v>
                </c:pt>
                <c:pt idx="2739">
                  <c:v>5.9844290000000004</c:v>
                </c:pt>
                <c:pt idx="2740">
                  <c:v>6.0400489999999998</c:v>
                </c:pt>
                <c:pt idx="2741">
                  <c:v>6.305974</c:v>
                </c:pt>
                <c:pt idx="2742">
                  <c:v>5.6476110000000004</c:v>
                </c:pt>
                <c:pt idx="2743">
                  <c:v>6.0556239999999999</c:v>
                </c:pt>
                <c:pt idx="2744">
                  <c:v>6.3028599999999999</c:v>
                </c:pt>
                <c:pt idx="2745">
                  <c:v>6.3556869999999996</c:v>
                </c:pt>
                <c:pt idx="2746">
                  <c:v>6.3934980000000001</c:v>
                </c:pt>
                <c:pt idx="2747">
                  <c:v>5.9736450000000003</c:v>
                </c:pt>
                <c:pt idx="2748">
                  <c:v>6.3770090000000001</c:v>
                </c:pt>
                <c:pt idx="2749">
                  <c:v>6.6173380000000002</c:v>
                </c:pt>
                <c:pt idx="2750">
                  <c:v>6.64832</c:v>
                </c:pt>
                <c:pt idx="2751">
                  <c:v>6.1355219999999999</c:v>
                </c:pt>
                <c:pt idx="2752">
                  <c:v>6.7197490000000002</c:v>
                </c:pt>
                <c:pt idx="2753">
                  <c:v>6.7126380000000001</c:v>
                </c:pt>
                <c:pt idx="2754">
                  <c:v>6.7046780000000004</c:v>
                </c:pt>
                <c:pt idx="2755">
                  <c:v>6.8160499999999997</c:v>
                </c:pt>
                <c:pt idx="2756">
                  <c:v>6.129734</c:v>
                </c:pt>
                <c:pt idx="2757">
                  <c:v>6.6885240000000001</c:v>
                </c:pt>
                <c:pt idx="2758">
                  <c:v>5.7525849999999998</c:v>
                </c:pt>
                <c:pt idx="2759">
                  <c:v>6.1045860000000003</c:v>
                </c:pt>
                <c:pt idx="2760">
                  <c:v>5.9710049999999999</c:v>
                </c:pt>
                <c:pt idx="2761">
                  <c:v>5.7655120000000002</c:v>
                </c:pt>
                <c:pt idx="2762">
                  <c:v>5.7398280000000002</c:v>
                </c:pt>
                <c:pt idx="2763">
                  <c:v>6.5855300000000003</c:v>
                </c:pt>
                <c:pt idx="2764">
                  <c:v>6.1705059999999996</c:v>
                </c:pt>
                <c:pt idx="2765">
                  <c:v>5.9113290000000003</c:v>
                </c:pt>
                <c:pt idx="2766">
                  <c:v>6.0930160000000004</c:v>
                </c:pt>
                <c:pt idx="2767">
                  <c:v>6.1651949999999998</c:v>
                </c:pt>
                <c:pt idx="2768">
                  <c:v>6.6170169999999997</c:v>
                </c:pt>
                <c:pt idx="2769">
                  <c:v>5.6758879999999996</c:v>
                </c:pt>
                <c:pt idx="2770">
                  <c:v>6.7565929999999996</c:v>
                </c:pt>
                <c:pt idx="2771">
                  <c:v>6.8667259999999999</c:v>
                </c:pt>
                <c:pt idx="2772">
                  <c:v>5.8823020000000001</c:v>
                </c:pt>
                <c:pt idx="2773">
                  <c:v>5.9121899999999998</c:v>
                </c:pt>
                <c:pt idx="2774">
                  <c:v>6.104374</c:v>
                </c:pt>
                <c:pt idx="2775">
                  <c:v>5.8263170000000004</c:v>
                </c:pt>
                <c:pt idx="2776">
                  <c:v>5.6235290000000004</c:v>
                </c:pt>
                <c:pt idx="2777">
                  <c:v>5.6329370000000001</c:v>
                </c:pt>
                <c:pt idx="2778">
                  <c:v>6.2325949999999999</c:v>
                </c:pt>
                <c:pt idx="2779">
                  <c:v>5.6379720000000004</c:v>
                </c:pt>
                <c:pt idx="2780">
                  <c:v>4.9189860000000003</c:v>
                </c:pt>
                <c:pt idx="2781">
                  <c:v>5.7424460000000002</c:v>
                </c:pt>
                <c:pt idx="2782">
                  <c:v>4.8360339999999997</c:v>
                </c:pt>
                <c:pt idx="2783">
                  <c:v>5.5163599999999997</c:v>
                </c:pt>
                <c:pt idx="2784">
                  <c:v>5.6727910000000001</c:v>
                </c:pt>
                <c:pt idx="2785">
                  <c:v>5.6242109999999998</c:v>
                </c:pt>
                <c:pt idx="2786">
                  <c:v>5.7061310000000001</c:v>
                </c:pt>
                <c:pt idx="2787">
                  <c:v>5.8328600000000002</c:v>
                </c:pt>
                <c:pt idx="2788">
                  <c:v>6.0036480000000001</c:v>
                </c:pt>
                <c:pt idx="2789">
                  <c:v>6.0385669999999996</c:v>
                </c:pt>
                <c:pt idx="2790">
                  <c:v>3.279426</c:v>
                </c:pt>
                <c:pt idx="2791">
                  <c:v>3.6519339999999998</c:v>
                </c:pt>
                <c:pt idx="2792">
                  <c:v>3.0368539999999999</c:v>
                </c:pt>
                <c:pt idx="2793">
                  <c:v>6.6286699999999996</c:v>
                </c:pt>
                <c:pt idx="2794">
                  <c:v>5.8235809999999999</c:v>
                </c:pt>
                <c:pt idx="2795">
                  <c:v>6.0284560000000003</c:v>
                </c:pt>
                <c:pt idx="2796">
                  <c:v>6.45242</c:v>
                </c:pt>
                <c:pt idx="2797">
                  <c:v>7.0533659999999996</c:v>
                </c:pt>
                <c:pt idx="2798">
                  <c:v>5.6970489999999998</c:v>
                </c:pt>
                <c:pt idx="2799">
                  <c:v>6.0720109999999998</c:v>
                </c:pt>
                <c:pt idx="2800">
                  <c:v>5.8908250000000004</c:v>
                </c:pt>
                <c:pt idx="2801">
                  <c:v>5.6124900000000002</c:v>
                </c:pt>
                <c:pt idx="2802">
                  <c:v>5.9440749999999998</c:v>
                </c:pt>
                <c:pt idx="2803">
                  <c:v>6.2213010000000004</c:v>
                </c:pt>
                <c:pt idx="2804">
                  <c:v>4.8451500000000003</c:v>
                </c:pt>
                <c:pt idx="2805">
                  <c:v>6.1114319999999998</c:v>
                </c:pt>
                <c:pt idx="2806">
                  <c:v>5.7661290000000003</c:v>
                </c:pt>
                <c:pt idx="2807">
                  <c:v>4.6608159999999996</c:v>
                </c:pt>
                <c:pt idx="2808">
                  <c:v>6.3522619999999996</c:v>
                </c:pt>
                <c:pt idx="2809">
                  <c:v>5.9313640000000003</c:v>
                </c:pt>
                <c:pt idx="2810">
                  <c:v>5.2842950000000002</c:v>
                </c:pt>
                <c:pt idx="2811">
                  <c:v>5.4214440000000002</c:v>
                </c:pt>
                <c:pt idx="2812">
                  <c:v>6.2083259999999996</c:v>
                </c:pt>
                <c:pt idx="2813">
                  <c:v>6.1997999999999998</c:v>
                </c:pt>
                <c:pt idx="2814">
                  <c:v>5.8750359999999997</c:v>
                </c:pt>
                <c:pt idx="2815">
                  <c:v>4.8364580000000004</c:v>
                </c:pt>
                <c:pt idx="2816">
                  <c:v>6.3388200000000001</c:v>
                </c:pt>
                <c:pt idx="2817">
                  <c:v>6.0066499999999996</c:v>
                </c:pt>
                <c:pt idx="2818">
                  <c:v>5.6557459999999997</c:v>
                </c:pt>
                <c:pt idx="2819">
                  <c:v>5.549868</c:v>
                </c:pt>
                <c:pt idx="2820">
                  <c:v>5.8856450000000002</c:v>
                </c:pt>
                <c:pt idx="2821">
                  <c:v>5.3838429999999997</c:v>
                </c:pt>
                <c:pt idx="2822">
                  <c:v>5.2353259999999997</c:v>
                </c:pt>
                <c:pt idx="2823">
                  <c:v>5.5563739999999999</c:v>
                </c:pt>
                <c:pt idx="2824">
                  <c:v>5.3165959999999997</c:v>
                </c:pt>
                <c:pt idx="2825">
                  <c:v>6.598535</c:v>
                </c:pt>
                <c:pt idx="2826">
                  <c:v>5.7647399999999998</c:v>
                </c:pt>
                <c:pt idx="2827">
                  <c:v>6.415152</c:v>
                </c:pt>
                <c:pt idx="2828">
                  <c:v>6.1859760000000001</c:v>
                </c:pt>
                <c:pt idx="2829">
                  <c:v>5.9698359999999999</c:v>
                </c:pt>
                <c:pt idx="2830">
                  <c:v>6.2210409999999996</c:v>
                </c:pt>
                <c:pt idx="2831">
                  <c:v>5.9651300000000003</c:v>
                </c:pt>
                <c:pt idx="2832">
                  <c:v>6.2975240000000001</c:v>
                </c:pt>
                <c:pt idx="2833">
                  <c:v>5.7096309999999999</c:v>
                </c:pt>
                <c:pt idx="2834">
                  <c:v>6.4611340000000004</c:v>
                </c:pt>
                <c:pt idx="2835">
                  <c:v>6.3568680000000004</c:v>
                </c:pt>
                <c:pt idx="2836">
                  <c:v>6.2284220000000001</c:v>
                </c:pt>
                <c:pt idx="2837">
                  <c:v>6.2415190000000003</c:v>
                </c:pt>
                <c:pt idx="2838">
                  <c:v>6.1550779999999996</c:v>
                </c:pt>
                <c:pt idx="2839">
                  <c:v>5.9126909999999997</c:v>
                </c:pt>
                <c:pt idx="2840">
                  <c:v>6.1925879999999998</c:v>
                </c:pt>
                <c:pt idx="2841">
                  <c:v>6.7446140000000003</c:v>
                </c:pt>
                <c:pt idx="2842">
                  <c:v>6.533417</c:v>
                </c:pt>
                <c:pt idx="2843">
                  <c:v>6.583736</c:v>
                </c:pt>
                <c:pt idx="2844">
                  <c:v>6.1350610000000003</c:v>
                </c:pt>
                <c:pt idx="2845">
                  <c:v>6.0765770000000003</c:v>
                </c:pt>
                <c:pt idx="2846">
                  <c:v>6.8078329999999996</c:v>
                </c:pt>
                <c:pt idx="2847">
                  <c:v>6.0782030000000002</c:v>
                </c:pt>
                <c:pt idx="2848">
                  <c:v>5.5910659999999996</c:v>
                </c:pt>
                <c:pt idx="2849">
                  <c:v>6.085134</c:v>
                </c:pt>
                <c:pt idx="2850">
                  <c:v>4.3903049999999997</c:v>
                </c:pt>
                <c:pt idx="2851">
                  <c:v>5.769298</c:v>
                </c:pt>
                <c:pt idx="2852">
                  <c:v>5.0619810000000003</c:v>
                </c:pt>
                <c:pt idx="2853">
                  <c:v>6.3663869999999996</c:v>
                </c:pt>
                <c:pt idx="2854">
                  <c:v>5.9973549999999998</c:v>
                </c:pt>
                <c:pt idx="2855">
                  <c:v>5.2897119999999997</c:v>
                </c:pt>
                <c:pt idx="2856">
                  <c:v>6.1202550000000002</c:v>
                </c:pt>
                <c:pt idx="2857">
                  <c:v>6.5300419999999999</c:v>
                </c:pt>
                <c:pt idx="2858">
                  <c:v>6.4430860000000001</c:v>
                </c:pt>
                <c:pt idx="2859">
                  <c:v>6.2766080000000004</c:v>
                </c:pt>
                <c:pt idx="2860">
                  <c:v>6.5108540000000001</c:v>
                </c:pt>
                <c:pt idx="2861">
                  <c:v>5.9293170000000002</c:v>
                </c:pt>
                <c:pt idx="2862">
                  <c:v>6.1039810000000001</c:v>
                </c:pt>
                <c:pt idx="2863">
                  <c:v>6.6098020000000002</c:v>
                </c:pt>
                <c:pt idx="2864">
                  <c:v>6.5667920000000004</c:v>
                </c:pt>
                <c:pt idx="2865">
                  <c:v>6.5741480000000001</c:v>
                </c:pt>
                <c:pt idx="2866">
                  <c:v>5.2172320000000001</c:v>
                </c:pt>
                <c:pt idx="2867">
                  <c:v>6.013026</c:v>
                </c:pt>
                <c:pt idx="2868">
                  <c:v>6.1181979999999996</c:v>
                </c:pt>
                <c:pt idx="2869">
                  <c:v>6.2631030000000001</c:v>
                </c:pt>
                <c:pt idx="2870">
                  <c:v>6.3228340000000003</c:v>
                </c:pt>
                <c:pt idx="2871">
                  <c:v>6.1595560000000003</c:v>
                </c:pt>
                <c:pt idx="2872">
                  <c:v>6.4406369999999997</c:v>
                </c:pt>
                <c:pt idx="2873">
                  <c:v>5.8192740000000001</c:v>
                </c:pt>
                <c:pt idx="2874">
                  <c:v>5.5728679999999997</c:v>
                </c:pt>
                <c:pt idx="2875">
                  <c:v>5.8976889999999997</c:v>
                </c:pt>
                <c:pt idx="2876">
                  <c:v>6.0254110000000001</c:v>
                </c:pt>
                <c:pt idx="2877">
                  <c:v>6.2348869999999996</c:v>
                </c:pt>
                <c:pt idx="2878">
                  <c:v>6.5505639999999996</c:v>
                </c:pt>
                <c:pt idx="2879">
                  <c:v>6.2873359999999998</c:v>
                </c:pt>
                <c:pt idx="2880">
                  <c:v>6.6236639999999998</c:v>
                </c:pt>
                <c:pt idx="2881">
                  <c:v>6.534313</c:v>
                </c:pt>
                <c:pt idx="2882">
                  <c:v>6.8303310000000002</c:v>
                </c:pt>
                <c:pt idx="2883">
                  <c:v>5.6291399999999996</c:v>
                </c:pt>
                <c:pt idx="2884">
                  <c:v>6.1020529999999997</c:v>
                </c:pt>
                <c:pt idx="2885">
                  <c:v>6.9211080000000003</c:v>
                </c:pt>
                <c:pt idx="2886">
                  <c:v>6.3531969999999998</c:v>
                </c:pt>
                <c:pt idx="2887">
                  <c:v>5.3708049999999998</c:v>
                </c:pt>
                <c:pt idx="2888">
                  <c:v>6.4906870000000003</c:v>
                </c:pt>
                <c:pt idx="2889">
                  <c:v>8.1752230000000008</c:v>
                </c:pt>
                <c:pt idx="2890">
                  <c:v>6.8962349999999999</c:v>
                </c:pt>
                <c:pt idx="2891">
                  <c:v>7.1885599999999998</c:v>
                </c:pt>
                <c:pt idx="2892">
                  <c:v>6.7768689999999996</c:v>
                </c:pt>
                <c:pt idx="2893">
                  <c:v>6.8768630000000002</c:v>
                </c:pt>
                <c:pt idx="2894">
                  <c:v>5.8576499999999996</c:v>
                </c:pt>
                <c:pt idx="2895">
                  <c:v>5.1539349999999997</c:v>
                </c:pt>
                <c:pt idx="2896">
                  <c:v>4.7038320000000002</c:v>
                </c:pt>
                <c:pt idx="2897">
                  <c:v>5.7145530000000004</c:v>
                </c:pt>
                <c:pt idx="2898">
                  <c:v>5.2748730000000004</c:v>
                </c:pt>
                <c:pt idx="2899">
                  <c:v>6.3279490000000003</c:v>
                </c:pt>
                <c:pt idx="2900">
                  <c:v>6.1100209999999997</c:v>
                </c:pt>
                <c:pt idx="2901">
                  <c:v>6.1315759999999999</c:v>
                </c:pt>
                <c:pt idx="2902">
                  <c:v>5.6354319999999998</c:v>
                </c:pt>
                <c:pt idx="2903">
                  <c:v>6.5147909999999998</c:v>
                </c:pt>
                <c:pt idx="2904">
                  <c:v>6.2496080000000003</c:v>
                </c:pt>
                <c:pt idx="2905">
                  <c:v>6.0262589999999996</c:v>
                </c:pt>
                <c:pt idx="2906">
                  <c:v>6.6646179999999999</c:v>
                </c:pt>
                <c:pt idx="2907">
                  <c:v>5.952998</c:v>
                </c:pt>
                <c:pt idx="2908">
                  <c:v>6.4204809999999997</c:v>
                </c:pt>
                <c:pt idx="2909">
                  <c:v>6.7160690000000001</c:v>
                </c:pt>
                <c:pt idx="2910">
                  <c:v>4.7210349999999996</c:v>
                </c:pt>
                <c:pt idx="2911">
                  <c:v>5.0536729999999999</c:v>
                </c:pt>
                <c:pt idx="2912">
                  <c:v>4.4156979999999999</c:v>
                </c:pt>
                <c:pt idx="2913">
                  <c:v>5.7164089999999996</c:v>
                </c:pt>
                <c:pt idx="2914">
                  <c:v>5.0305759999999999</c:v>
                </c:pt>
                <c:pt idx="2915">
                  <c:v>5.0722509999999996</c:v>
                </c:pt>
                <c:pt idx="2916">
                  <c:v>3.8702299999999998</c:v>
                </c:pt>
                <c:pt idx="2917">
                  <c:v>4.2207929999999996</c:v>
                </c:pt>
                <c:pt idx="2918">
                  <c:v>4.3150139999999997</c:v>
                </c:pt>
                <c:pt idx="2919">
                  <c:v>4.9295359999999997</c:v>
                </c:pt>
                <c:pt idx="2920">
                  <c:v>3.9485839999999999</c:v>
                </c:pt>
                <c:pt idx="2921">
                  <c:v>3.9696380000000002</c:v>
                </c:pt>
                <c:pt idx="2922">
                  <c:v>3.6431300000000002</c:v>
                </c:pt>
                <c:pt idx="2923">
                  <c:v>3.682636</c:v>
                </c:pt>
                <c:pt idx="2924">
                  <c:v>3.70627</c:v>
                </c:pt>
                <c:pt idx="2925">
                  <c:v>3.9183620000000001</c:v>
                </c:pt>
                <c:pt idx="2926">
                  <c:v>3.2898550000000002</c:v>
                </c:pt>
                <c:pt idx="2927">
                  <c:v>3.9434110000000002</c:v>
                </c:pt>
                <c:pt idx="2928">
                  <c:v>3.9555959999999999</c:v>
                </c:pt>
                <c:pt idx="2929">
                  <c:v>4.1002210000000003</c:v>
                </c:pt>
                <c:pt idx="2930">
                  <c:v>3.9106990000000001</c:v>
                </c:pt>
                <c:pt idx="2931">
                  <c:v>3.621378</c:v>
                </c:pt>
                <c:pt idx="2932">
                  <c:v>4.0882360000000002</c:v>
                </c:pt>
                <c:pt idx="2933">
                  <c:v>4.2228479999999999</c:v>
                </c:pt>
                <c:pt idx="2934">
                  <c:v>3.8353120000000001</c:v>
                </c:pt>
                <c:pt idx="2935">
                  <c:v>3.6181580000000002</c:v>
                </c:pt>
                <c:pt idx="2936">
                  <c:v>3.7822439999999999</c:v>
                </c:pt>
                <c:pt idx="2937">
                  <c:v>4.446777</c:v>
                </c:pt>
                <c:pt idx="2938">
                  <c:v>3.6024379999999998</c:v>
                </c:pt>
                <c:pt idx="2939">
                  <c:v>3.8027099999999998</c:v>
                </c:pt>
                <c:pt idx="2940">
                  <c:v>4.0036899999999997</c:v>
                </c:pt>
                <c:pt idx="2941">
                  <c:v>3.882228</c:v>
                </c:pt>
                <c:pt idx="2942">
                  <c:v>3.8334779999999999</c:v>
                </c:pt>
                <c:pt idx="2943">
                  <c:v>3.413735</c:v>
                </c:pt>
                <c:pt idx="2944">
                  <c:v>4.1992010000000004</c:v>
                </c:pt>
                <c:pt idx="2945">
                  <c:v>4.1047120000000001</c:v>
                </c:pt>
                <c:pt idx="2946">
                  <c:v>3.9682089999999999</c:v>
                </c:pt>
                <c:pt idx="2947">
                  <c:v>4.0551769999999996</c:v>
                </c:pt>
                <c:pt idx="2948">
                  <c:v>4.6910439999999998</c:v>
                </c:pt>
                <c:pt idx="2949">
                  <c:v>4.4047720000000004</c:v>
                </c:pt>
                <c:pt idx="2950">
                  <c:v>3.641651</c:v>
                </c:pt>
                <c:pt idx="2951">
                  <c:v>4.1012069999999996</c:v>
                </c:pt>
                <c:pt idx="2952">
                  <c:v>4.8586559999999999</c:v>
                </c:pt>
                <c:pt idx="2953">
                  <c:v>4.0933929999999998</c:v>
                </c:pt>
                <c:pt idx="2954">
                  <c:v>4.8853799999999996</c:v>
                </c:pt>
                <c:pt idx="2955">
                  <c:v>3.8646129999999999</c:v>
                </c:pt>
                <c:pt idx="2956">
                  <c:v>3.92754</c:v>
                </c:pt>
                <c:pt idx="2957">
                  <c:v>3.7862429999999998</c:v>
                </c:pt>
                <c:pt idx="2958">
                  <c:v>3.9695610000000001</c:v>
                </c:pt>
                <c:pt idx="2959">
                  <c:v>4.0743799999999997</c:v>
                </c:pt>
                <c:pt idx="2960">
                  <c:v>3.617766</c:v>
                </c:pt>
                <c:pt idx="2961">
                  <c:v>5.4700069999999998</c:v>
                </c:pt>
                <c:pt idx="2962">
                  <c:v>5.9379799999999996</c:v>
                </c:pt>
                <c:pt idx="2963">
                  <c:v>6.6008820000000004</c:v>
                </c:pt>
                <c:pt idx="2964">
                  <c:v>5.8591730000000002</c:v>
                </c:pt>
                <c:pt idx="2965">
                  <c:v>6.2389659999999996</c:v>
                </c:pt>
                <c:pt idx="2966">
                  <c:v>6.1124000000000001</c:v>
                </c:pt>
                <c:pt idx="2967">
                  <c:v>6.3515519999999999</c:v>
                </c:pt>
                <c:pt idx="2968">
                  <c:v>5.8417919999999999</c:v>
                </c:pt>
                <c:pt idx="2969">
                  <c:v>5.914809</c:v>
                </c:pt>
                <c:pt idx="2970">
                  <c:v>6.2044180000000004</c:v>
                </c:pt>
                <c:pt idx="2971">
                  <c:v>5.9034199999999997</c:v>
                </c:pt>
                <c:pt idx="2972">
                  <c:v>5.4107820000000002</c:v>
                </c:pt>
                <c:pt idx="2973">
                  <c:v>5.6843599999999999</c:v>
                </c:pt>
                <c:pt idx="2974">
                  <c:v>7.3603009999999998</c:v>
                </c:pt>
                <c:pt idx="2975">
                  <c:v>5.9310869999999998</c:v>
                </c:pt>
                <c:pt idx="2976">
                  <c:v>6.3231830000000002</c:v>
                </c:pt>
                <c:pt idx="2977">
                  <c:v>5.4174069999999999</c:v>
                </c:pt>
                <c:pt idx="2978">
                  <c:v>6.4714729999999996</c:v>
                </c:pt>
                <c:pt idx="2979">
                  <c:v>5.8382399999999999</c:v>
                </c:pt>
                <c:pt idx="2980">
                  <c:v>6.1784999999999997</c:v>
                </c:pt>
                <c:pt idx="2981">
                  <c:v>6.2975529999999997</c:v>
                </c:pt>
                <c:pt idx="2982">
                  <c:v>5.9511139999999996</c:v>
                </c:pt>
                <c:pt idx="2983">
                  <c:v>5.7938599999999996</c:v>
                </c:pt>
                <c:pt idx="2984">
                  <c:v>5.8430850000000003</c:v>
                </c:pt>
                <c:pt idx="2985">
                  <c:v>6.1220049999999997</c:v>
                </c:pt>
                <c:pt idx="2986">
                  <c:v>5.9810629999999998</c:v>
                </c:pt>
                <c:pt idx="2987">
                  <c:v>5.9614000000000003</c:v>
                </c:pt>
                <c:pt idx="2988">
                  <c:v>6.216717</c:v>
                </c:pt>
                <c:pt idx="2989">
                  <c:v>6.2330740000000002</c:v>
                </c:pt>
                <c:pt idx="2990">
                  <c:v>5.6519890000000004</c:v>
                </c:pt>
                <c:pt idx="2991">
                  <c:v>5.9593069999999999</c:v>
                </c:pt>
                <c:pt idx="2992">
                  <c:v>6.2440530000000001</c:v>
                </c:pt>
                <c:pt idx="2993">
                  <c:v>6.1486000000000001</c:v>
                </c:pt>
                <c:pt idx="2994">
                  <c:v>6.1192099999999998</c:v>
                </c:pt>
                <c:pt idx="2995">
                  <c:v>6.1119519999999996</c:v>
                </c:pt>
                <c:pt idx="2996">
                  <c:v>5.0048409999999999</c:v>
                </c:pt>
                <c:pt idx="2997">
                  <c:v>3.7187000000000001</c:v>
                </c:pt>
                <c:pt idx="2998">
                  <c:v>4.3691940000000002</c:v>
                </c:pt>
                <c:pt idx="2999">
                  <c:v>3.9584100000000002</c:v>
                </c:pt>
                <c:pt idx="3000">
                  <c:v>3.9062649999999999</c:v>
                </c:pt>
                <c:pt idx="3001">
                  <c:v>3.8339110000000001</c:v>
                </c:pt>
                <c:pt idx="3002">
                  <c:v>4.4244060000000003</c:v>
                </c:pt>
                <c:pt idx="3003">
                  <c:v>3.8879199999999998</c:v>
                </c:pt>
                <c:pt idx="3004">
                  <c:v>4.6257000000000001</c:v>
                </c:pt>
                <c:pt idx="3005">
                  <c:v>4.5062790000000001</c:v>
                </c:pt>
                <c:pt idx="3006">
                  <c:v>4.0418320000000003</c:v>
                </c:pt>
                <c:pt idx="3007">
                  <c:v>3.038176</c:v>
                </c:pt>
                <c:pt idx="3008">
                  <c:v>4.2228380000000003</c:v>
                </c:pt>
                <c:pt idx="3009">
                  <c:v>3.9538920000000002</c:v>
                </c:pt>
                <c:pt idx="3010">
                  <c:v>4.0252030000000003</c:v>
                </c:pt>
                <c:pt idx="3011">
                  <c:v>4.0853190000000001</c:v>
                </c:pt>
                <c:pt idx="3012">
                  <c:v>4.3277089999999996</c:v>
                </c:pt>
                <c:pt idx="3013">
                  <c:v>4.4858269999999996</c:v>
                </c:pt>
                <c:pt idx="3014">
                  <c:v>4.1603899999999996</c:v>
                </c:pt>
                <c:pt idx="3015">
                  <c:v>3.8481670000000001</c:v>
                </c:pt>
                <c:pt idx="3016">
                  <c:v>3.8200949999999998</c:v>
                </c:pt>
                <c:pt idx="3017">
                  <c:v>4.2416219999999996</c:v>
                </c:pt>
                <c:pt idx="3018">
                  <c:v>4.340611</c:v>
                </c:pt>
                <c:pt idx="3019">
                  <c:v>4.0111780000000001</c:v>
                </c:pt>
                <c:pt idx="3020">
                  <c:v>3.822438</c:v>
                </c:pt>
                <c:pt idx="3021">
                  <c:v>3.5782980000000002</c:v>
                </c:pt>
                <c:pt idx="3022">
                  <c:v>3.44672</c:v>
                </c:pt>
                <c:pt idx="3023">
                  <c:v>3.6387640000000001</c:v>
                </c:pt>
                <c:pt idx="3024">
                  <c:v>3.779077</c:v>
                </c:pt>
                <c:pt idx="3025">
                  <c:v>4.7876279999999998</c:v>
                </c:pt>
                <c:pt idx="3026">
                  <c:v>4.8007059999999999</c:v>
                </c:pt>
                <c:pt idx="3027">
                  <c:v>4.3946420000000002</c:v>
                </c:pt>
                <c:pt idx="3028">
                  <c:v>4.4012359999999999</c:v>
                </c:pt>
                <c:pt idx="3029">
                  <c:v>3.823941</c:v>
                </c:pt>
                <c:pt idx="3030">
                  <c:v>3.819404</c:v>
                </c:pt>
                <c:pt idx="3031">
                  <c:v>3.8787750000000001</c:v>
                </c:pt>
                <c:pt idx="3032">
                  <c:v>3.677219</c:v>
                </c:pt>
                <c:pt idx="3033">
                  <c:v>4.0946350000000002</c:v>
                </c:pt>
                <c:pt idx="3034">
                  <c:v>5.3048580000000003</c:v>
                </c:pt>
                <c:pt idx="3035">
                  <c:v>6.7883319999999996</c:v>
                </c:pt>
                <c:pt idx="3036">
                  <c:v>5.9836799999999997</c:v>
                </c:pt>
                <c:pt idx="3037">
                  <c:v>6.5605609999999999</c:v>
                </c:pt>
                <c:pt idx="3038">
                  <c:v>6.1652120000000004</c:v>
                </c:pt>
                <c:pt idx="3039">
                  <c:v>6.4929220000000001</c:v>
                </c:pt>
                <c:pt idx="3040">
                  <c:v>6.6280950000000001</c:v>
                </c:pt>
                <c:pt idx="3041">
                  <c:v>5.3450249999999997</c:v>
                </c:pt>
                <c:pt idx="3042">
                  <c:v>5.6551179999999999</c:v>
                </c:pt>
                <c:pt idx="3043">
                  <c:v>6.4055569999999999</c:v>
                </c:pt>
                <c:pt idx="3044">
                  <c:v>5.9867309999999998</c:v>
                </c:pt>
                <c:pt idx="3045">
                  <c:v>6.4044819999999998</c:v>
                </c:pt>
                <c:pt idx="3046">
                  <c:v>6.5712739999999998</c:v>
                </c:pt>
                <c:pt idx="3047">
                  <c:v>6.2104670000000004</c:v>
                </c:pt>
                <c:pt idx="3048">
                  <c:v>5.0017240000000003</c:v>
                </c:pt>
                <c:pt idx="3049">
                  <c:v>5.2069679999999998</c:v>
                </c:pt>
                <c:pt idx="3050">
                  <c:v>4.5909310000000003</c:v>
                </c:pt>
                <c:pt idx="3051">
                  <c:v>5.5743470000000004</c:v>
                </c:pt>
                <c:pt idx="3052">
                  <c:v>6.1473120000000003</c:v>
                </c:pt>
                <c:pt idx="3053">
                  <c:v>5.8645990000000001</c:v>
                </c:pt>
                <c:pt idx="3054">
                  <c:v>6.5990219999999997</c:v>
                </c:pt>
                <c:pt idx="3055">
                  <c:v>5.473662</c:v>
                </c:pt>
                <c:pt idx="3056">
                  <c:v>6.0366770000000001</c:v>
                </c:pt>
                <c:pt idx="3057">
                  <c:v>5.3374779999999999</c:v>
                </c:pt>
                <c:pt idx="3058">
                  <c:v>5.2231730000000001</c:v>
                </c:pt>
                <c:pt idx="3059">
                  <c:v>6.124606</c:v>
                </c:pt>
                <c:pt idx="3060">
                  <c:v>6.3128380000000002</c:v>
                </c:pt>
                <c:pt idx="3061">
                  <c:v>5.803083</c:v>
                </c:pt>
                <c:pt idx="3062">
                  <c:v>5.9306520000000003</c:v>
                </c:pt>
                <c:pt idx="3063">
                  <c:v>5.8285549999999997</c:v>
                </c:pt>
                <c:pt idx="3064">
                  <c:v>6.2124879999999996</c:v>
                </c:pt>
                <c:pt idx="3065">
                  <c:v>6.1787850000000004</c:v>
                </c:pt>
                <c:pt idx="3066">
                  <c:v>5.831944</c:v>
                </c:pt>
                <c:pt idx="3067">
                  <c:v>6.2134359999999997</c:v>
                </c:pt>
                <c:pt idx="3068">
                  <c:v>6.1822090000000003</c:v>
                </c:pt>
                <c:pt idx="3069">
                  <c:v>5.19855</c:v>
                </c:pt>
                <c:pt idx="3070">
                  <c:v>6.2200090000000001</c:v>
                </c:pt>
                <c:pt idx="3071">
                  <c:v>5.818187</c:v>
                </c:pt>
                <c:pt idx="3072">
                  <c:v>6.3469550000000003</c:v>
                </c:pt>
                <c:pt idx="3073">
                  <c:v>6.376004</c:v>
                </c:pt>
                <c:pt idx="3074">
                  <c:v>5.8887270000000003</c:v>
                </c:pt>
                <c:pt idx="3075">
                  <c:v>4.9287979999999996</c:v>
                </c:pt>
                <c:pt idx="3076">
                  <c:v>6.4044359999999996</c:v>
                </c:pt>
                <c:pt idx="3077">
                  <c:v>6.0520480000000001</c:v>
                </c:pt>
                <c:pt idx="3078">
                  <c:v>6.3402260000000004</c:v>
                </c:pt>
                <c:pt idx="3079">
                  <c:v>5.9454359999999999</c:v>
                </c:pt>
                <c:pt idx="3080">
                  <c:v>5.1548540000000003</c:v>
                </c:pt>
                <c:pt idx="3081">
                  <c:v>5.9027380000000003</c:v>
                </c:pt>
                <c:pt idx="3082">
                  <c:v>4.4830030000000001</c:v>
                </c:pt>
                <c:pt idx="3083">
                  <c:v>6.5689780000000004</c:v>
                </c:pt>
                <c:pt idx="3084">
                  <c:v>6.48102</c:v>
                </c:pt>
                <c:pt idx="3085">
                  <c:v>6.3505200000000004</c:v>
                </c:pt>
                <c:pt idx="3086">
                  <c:v>6.9780449999999998</c:v>
                </c:pt>
                <c:pt idx="3087">
                  <c:v>5.699433</c:v>
                </c:pt>
                <c:pt idx="3088">
                  <c:v>5.5725360000000004</c:v>
                </c:pt>
                <c:pt idx="3089">
                  <c:v>6.3991429999999996</c:v>
                </c:pt>
                <c:pt idx="3090">
                  <c:v>5.8108740000000001</c:v>
                </c:pt>
                <c:pt idx="3091">
                  <c:v>6.2401400000000002</c:v>
                </c:pt>
                <c:pt idx="3092">
                  <c:v>5.9774500000000002</c:v>
                </c:pt>
                <c:pt idx="3093">
                  <c:v>6.7589370000000004</c:v>
                </c:pt>
                <c:pt idx="3094">
                  <c:v>5.5993300000000001</c:v>
                </c:pt>
                <c:pt idx="3095">
                  <c:v>7.3317870000000003</c:v>
                </c:pt>
                <c:pt idx="3096">
                  <c:v>7.1615780000000004</c:v>
                </c:pt>
                <c:pt idx="3097">
                  <c:v>6.8916570000000004</c:v>
                </c:pt>
                <c:pt idx="3098">
                  <c:v>6.8804980000000002</c:v>
                </c:pt>
                <c:pt idx="3099">
                  <c:v>5.6984769999999996</c:v>
                </c:pt>
                <c:pt idx="3100">
                  <c:v>5.9630929999999998</c:v>
                </c:pt>
                <c:pt idx="3101">
                  <c:v>6.0770609999999996</c:v>
                </c:pt>
                <c:pt idx="3102">
                  <c:v>6.5330560000000002</c:v>
                </c:pt>
                <c:pt idx="3103">
                  <c:v>6.236891</c:v>
                </c:pt>
                <c:pt idx="3104">
                  <c:v>4.7871139999999999</c:v>
                </c:pt>
                <c:pt idx="3105">
                  <c:v>4.1195519999999997</c:v>
                </c:pt>
                <c:pt idx="3106">
                  <c:v>4.7220579999999996</c:v>
                </c:pt>
                <c:pt idx="3107">
                  <c:v>3.7933270000000001</c:v>
                </c:pt>
                <c:pt idx="3108">
                  <c:v>4.5814880000000002</c:v>
                </c:pt>
                <c:pt idx="3109">
                  <c:v>4.0042260000000001</c:v>
                </c:pt>
                <c:pt idx="3110">
                  <c:v>4.6827909999999999</c:v>
                </c:pt>
                <c:pt idx="3111">
                  <c:v>3.9061279999999998</c:v>
                </c:pt>
                <c:pt idx="3112">
                  <c:v>5.0801360000000004</c:v>
                </c:pt>
                <c:pt idx="3113">
                  <c:v>5.3831170000000004</c:v>
                </c:pt>
                <c:pt idx="3114">
                  <c:v>4.0223149999999999</c:v>
                </c:pt>
                <c:pt idx="3115">
                  <c:v>5.2069799999999997</c:v>
                </c:pt>
                <c:pt idx="3116">
                  <c:v>4.3116669999999999</c:v>
                </c:pt>
                <c:pt idx="3117">
                  <c:v>4.3844310000000002</c:v>
                </c:pt>
                <c:pt idx="3118">
                  <c:v>3.8699469999999998</c:v>
                </c:pt>
                <c:pt idx="3119">
                  <c:v>4.4674719999999999</c:v>
                </c:pt>
                <c:pt idx="3120">
                  <c:v>4.384315</c:v>
                </c:pt>
                <c:pt idx="3121">
                  <c:v>3.8278989999999999</c:v>
                </c:pt>
                <c:pt idx="3122">
                  <c:v>3.9932249999999998</c:v>
                </c:pt>
                <c:pt idx="3123">
                  <c:v>3.7108319999999999</c:v>
                </c:pt>
                <c:pt idx="3124">
                  <c:v>3.7221129999999998</c:v>
                </c:pt>
                <c:pt idx="3125">
                  <c:v>4.8585459999999996</c:v>
                </c:pt>
                <c:pt idx="3126">
                  <c:v>4.0449919999999997</c:v>
                </c:pt>
                <c:pt idx="3127">
                  <c:v>4.6022619999999996</c:v>
                </c:pt>
                <c:pt idx="3128">
                  <c:v>4.6771969999999996</c:v>
                </c:pt>
                <c:pt idx="3129">
                  <c:v>4.6406010000000002</c:v>
                </c:pt>
                <c:pt idx="3130">
                  <c:v>4.9133500000000003</c:v>
                </c:pt>
                <c:pt idx="3131">
                  <c:v>4.0245369999999996</c:v>
                </c:pt>
                <c:pt idx="3132">
                  <c:v>4.2407240000000002</c:v>
                </c:pt>
                <c:pt idx="3133">
                  <c:v>5.0588620000000004</c:v>
                </c:pt>
                <c:pt idx="3134">
                  <c:v>4.4457959999999996</c:v>
                </c:pt>
                <c:pt idx="3135">
                  <c:v>5.1312559999999996</c:v>
                </c:pt>
                <c:pt idx="3136">
                  <c:v>5.3902760000000001</c:v>
                </c:pt>
                <c:pt idx="3137">
                  <c:v>5.4219030000000004</c:v>
                </c:pt>
                <c:pt idx="3138">
                  <c:v>4.4592830000000001</c:v>
                </c:pt>
                <c:pt idx="3139">
                  <c:v>4.6676260000000003</c:v>
                </c:pt>
                <c:pt idx="3140">
                  <c:v>3.856312</c:v>
                </c:pt>
                <c:pt idx="3141">
                  <c:v>5.0409280000000001</c:v>
                </c:pt>
                <c:pt idx="3142">
                  <c:v>4.1659319999999997</c:v>
                </c:pt>
                <c:pt idx="3143">
                  <c:v>5.5272379999999997</c:v>
                </c:pt>
                <c:pt idx="3144">
                  <c:v>3.7030859999999999</c:v>
                </c:pt>
                <c:pt idx="3145">
                  <c:v>5.2519150000000003</c:v>
                </c:pt>
                <c:pt idx="3146">
                  <c:v>4.8217400000000001</c:v>
                </c:pt>
                <c:pt idx="3147">
                  <c:v>5.2992629999999998</c:v>
                </c:pt>
                <c:pt idx="3148">
                  <c:v>4.394495</c:v>
                </c:pt>
                <c:pt idx="3149">
                  <c:v>4.32803</c:v>
                </c:pt>
                <c:pt idx="3150">
                  <c:v>4.1764039999999998</c:v>
                </c:pt>
                <c:pt idx="3151">
                  <c:v>3.90144</c:v>
                </c:pt>
                <c:pt idx="3152">
                  <c:v>4.2503440000000001</c:v>
                </c:pt>
                <c:pt idx="3153">
                  <c:v>4.5052890000000003</c:v>
                </c:pt>
                <c:pt idx="3154">
                  <c:v>4.0088759999999999</c:v>
                </c:pt>
                <c:pt idx="3155">
                  <c:v>4.820881</c:v>
                </c:pt>
                <c:pt idx="3156">
                  <c:v>3.9730089999999998</c:v>
                </c:pt>
                <c:pt idx="3157">
                  <c:v>3.681101</c:v>
                </c:pt>
                <c:pt idx="3158">
                  <c:v>4.0255270000000003</c:v>
                </c:pt>
                <c:pt idx="3159">
                  <c:v>4.143243</c:v>
                </c:pt>
                <c:pt idx="3160">
                  <c:v>3.830908</c:v>
                </c:pt>
                <c:pt idx="3161">
                  <c:v>4.907769</c:v>
                </c:pt>
                <c:pt idx="3162">
                  <c:v>4.2002179999999996</c:v>
                </c:pt>
                <c:pt idx="3163">
                  <c:v>4.3152189999999999</c:v>
                </c:pt>
                <c:pt idx="3164">
                  <c:v>3.8034819999999998</c:v>
                </c:pt>
                <c:pt idx="3165">
                  <c:v>4.4083249999999996</c:v>
                </c:pt>
                <c:pt idx="3166">
                  <c:v>4.3794719999999998</c:v>
                </c:pt>
                <c:pt idx="3167">
                  <c:v>4.8682689999999997</c:v>
                </c:pt>
                <c:pt idx="3168">
                  <c:v>4.5476570000000001</c:v>
                </c:pt>
                <c:pt idx="3169">
                  <c:v>3.693279</c:v>
                </c:pt>
                <c:pt idx="3170">
                  <c:v>4.3045780000000002</c:v>
                </c:pt>
                <c:pt idx="3171">
                  <c:v>4.3935050000000002</c:v>
                </c:pt>
                <c:pt idx="3172">
                  <c:v>4.1740789999999999</c:v>
                </c:pt>
                <c:pt idx="3173">
                  <c:v>4.1929189999999998</c:v>
                </c:pt>
                <c:pt idx="3174">
                  <c:v>4.133502</c:v>
                </c:pt>
                <c:pt idx="3175">
                  <c:v>4.5902000000000003</c:v>
                </c:pt>
                <c:pt idx="3176">
                  <c:v>6.1358459999999999</c:v>
                </c:pt>
                <c:pt idx="3177">
                  <c:v>3.9950239999999999</c:v>
                </c:pt>
                <c:pt idx="3178">
                  <c:v>4.1493799999999998</c:v>
                </c:pt>
                <c:pt idx="3179">
                  <c:v>4.3371740000000001</c:v>
                </c:pt>
                <c:pt idx="3180">
                  <c:v>4.2341139999999999</c:v>
                </c:pt>
                <c:pt idx="3181">
                  <c:v>4.2758589999999996</c:v>
                </c:pt>
                <c:pt idx="3182">
                  <c:v>4.408283</c:v>
                </c:pt>
                <c:pt idx="3183">
                  <c:v>4.3035949999999996</c:v>
                </c:pt>
                <c:pt idx="3184">
                  <c:v>4.1916219999999997</c:v>
                </c:pt>
                <c:pt idx="3185">
                  <c:v>4.2539220000000002</c:v>
                </c:pt>
                <c:pt idx="3186">
                  <c:v>4.5520889999999996</c:v>
                </c:pt>
                <c:pt idx="3187">
                  <c:v>4.3108769999999996</c:v>
                </c:pt>
                <c:pt idx="3188">
                  <c:v>4.2299790000000002</c:v>
                </c:pt>
                <c:pt idx="3189">
                  <c:v>4.291588</c:v>
                </c:pt>
                <c:pt idx="3190">
                  <c:v>4.3665570000000002</c:v>
                </c:pt>
                <c:pt idx="3191">
                  <c:v>4.4745299999999997</c:v>
                </c:pt>
                <c:pt idx="3192">
                  <c:v>4.5721299999999996</c:v>
                </c:pt>
                <c:pt idx="3193">
                  <c:v>4.5281739999999999</c:v>
                </c:pt>
                <c:pt idx="3194">
                  <c:v>4.455991</c:v>
                </c:pt>
                <c:pt idx="3195">
                  <c:v>4.3206059999999997</c:v>
                </c:pt>
                <c:pt idx="3196">
                  <c:v>4.3444310000000002</c:v>
                </c:pt>
                <c:pt idx="3197">
                  <c:v>5.0404429999999998</c:v>
                </c:pt>
                <c:pt idx="3198">
                  <c:v>4.5890360000000001</c:v>
                </c:pt>
                <c:pt idx="3199">
                  <c:v>4.3131430000000002</c:v>
                </c:pt>
                <c:pt idx="3200">
                  <c:v>4.0436379999999996</c:v>
                </c:pt>
                <c:pt idx="3201">
                  <c:v>4.2263710000000003</c:v>
                </c:pt>
                <c:pt idx="3202">
                  <c:v>4.28606</c:v>
                </c:pt>
                <c:pt idx="3203">
                  <c:v>3.9320680000000001</c:v>
                </c:pt>
                <c:pt idx="3204">
                  <c:v>4.3588820000000004</c:v>
                </c:pt>
                <c:pt idx="3205">
                  <c:v>4.2156370000000001</c:v>
                </c:pt>
                <c:pt idx="3206">
                  <c:v>4.0809800000000003</c:v>
                </c:pt>
                <c:pt idx="3207">
                  <c:v>4.1704970000000001</c:v>
                </c:pt>
                <c:pt idx="3208">
                  <c:v>4.4774789999999998</c:v>
                </c:pt>
                <c:pt idx="3209">
                  <c:v>4.6157469999999998</c:v>
                </c:pt>
                <c:pt idx="3210">
                  <c:v>4.4456530000000001</c:v>
                </c:pt>
                <c:pt idx="3211">
                  <c:v>4.1637579999999996</c:v>
                </c:pt>
                <c:pt idx="3212">
                  <c:v>3.9049529999999999</c:v>
                </c:pt>
                <c:pt idx="3213">
                  <c:v>3.7900160000000001</c:v>
                </c:pt>
                <c:pt idx="3214">
                  <c:v>3.8567049999999998</c:v>
                </c:pt>
                <c:pt idx="3215">
                  <c:v>3.9855640000000001</c:v>
                </c:pt>
                <c:pt idx="3216">
                  <c:v>4.0877210000000002</c:v>
                </c:pt>
                <c:pt idx="3217">
                  <c:v>4.3152689999999998</c:v>
                </c:pt>
                <c:pt idx="3218">
                  <c:v>4.1170150000000003</c:v>
                </c:pt>
                <c:pt idx="3219">
                  <c:v>4.2058850000000003</c:v>
                </c:pt>
                <c:pt idx="3220">
                  <c:v>4.1145360000000002</c:v>
                </c:pt>
                <c:pt idx="3221">
                  <c:v>4.7476419999999999</c:v>
                </c:pt>
                <c:pt idx="3222">
                  <c:v>3.727271</c:v>
                </c:pt>
                <c:pt idx="3223">
                  <c:v>4.2433909999999999</c:v>
                </c:pt>
                <c:pt idx="3224">
                  <c:v>4.2999830000000001</c:v>
                </c:pt>
                <c:pt idx="3225">
                  <c:v>4.6742679999999996</c:v>
                </c:pt>
                <c:pt idx="3226">
                  <c:v>4.4182170000000003</c:v>
                </c:pt>
                <c:pt idx="3227">
                  <c:v>4.2161270000000002</c:v>
                </c:pt>
                <c:pt idx="3228">
                  <c:v>4.2354349999999998</c:v>
                </c:pt>
                <c:pt idx="3229">
                  <c:v>4.3962649999999996</c:v>
                </c:pt>
                <c:pt idx="3230">
                  <c:v>4.0979429999999999</c:v>
                </c:pt>
                <c:pt idx="3231">
                  <c:v>4.7497939999999996</c:v>
                </c:pt>
                <c:pt idx="3232">
                  <c:v>4.600956</c:v>
                </c:pt>
                <c:pt idx="3233">
                  <c:v>4.366854</c:v>
                </c:pt>
                <c:pt idx="3234">
                  <c:v>4.0963960000000004</c:v>
                </c:pt>
                <c:pt idx="3235">
                  <c:v>4.0998380000000001</c:v>
                </c:pt>
                <c:pt idx="3236">
                  <c:v>4.0239469999999997</c:v>
                </c:pt>
                <c:pt idx="3237">
                  <c:v>4.4635109999999996</c:v>
                </c:pt>
                <c:pt idx="3238">
                  <c:v>4.778645</c:v>
                </c:pt>
                <c:pt idx="3239">
                  <c:v>4.5842660000000004</c:v>
                </c:pt>
                <c:pt idx="3240">
                  <c:v>4.4327019999999999</c:v>
                </c:pt>
                <c:pt idx="3241">
                  <c:v>4.2079050000000002</c:v>
                </c:pt>
                <c:pt idx="3242">
                  <c:v>4.5696849999999998</c:v>
                </c:pt>
                <c:pt idx="3243">
                  <c:v>4.8936760000000001</c:v>
                </c:pt>
                <c:pt idx="3244">
                  <c:v>4.8088230000000003</c:v>
                </c:pt>
                <c:pt idx="3245">
                  <c:v>4.5402680000000002</c:v>
                </c:pt>
                <c:pt idx="3246">
                  <c:v>5.8612640000000003</c:v>
                </c:pt>
                <c:pt idx="3247">
                  <c:v>5.8330250000000001</c:v>
                </c:pt>
                <c:pt idx="3248">
                  <c:v>5.5402870000000002</c:v>
                </c:pt>
                <c:pt idx="3249">
                  <c:v>5.0374169999999996</c:v>
                </c:pt>
                <c:pt idx="3250">
                  <c:v>4.0100610000000003</c:v>
                </c:pt>
                <c:pt idx="3251">
                  <c:v>3.9358740000000001</c:v>
                </c:pt>
                <c:pt idx="3252">
                  <c:v>4.76431</c:v>
                </c:pt>
                <c:pt idx="3253">
                  <c:v>4.8610480000000003</c:v>
                </c:pt>
                <c:pt idx="3254">
                  <c:v>3.8533819999999999</c:v>
                </c:pt>
                <c:pt idx="3255">
                  <c:v>3.8742580000000002</c:v>
                </c:pt>
                <c:pt idx="3256">
                  <c:v>5.1002939999999999</c:v>
                </c:pt>
                <c:pt idx="3257">
                  <c:v>4.3884420000000004</c:v>
                </c:pt>
                <c:pt idx="3258">
                  <c:v>4.0424540000000002</c:v>
                </c:pt>
                <c:pt idx="3259">
                  <c:v>5.4029129999999999</c:v>
                </c:pt>
                <c:pt idx="3260">
                  <c:v>4.5787300000000002</c:v>
                </c:pt>
                <c:pt idx="3261">
                  <c:v>4.7418690000000003</c:v>
                </c:pt>
                <c:pt idx="3262">
                  <c:v>4.5330380000000003</c:v>
                </c:pt>
                <c:pt idx="3263">
                  <c:v>4.0555260000000004</c:v>
                </c:pt>
                <c:pt idx="3264">
                  <c:v>4.3274220000000003</c:v>
                </c:pt>
                <c:pt idx="3265">
                  <c:v>5.08378</c:v>
                </c:pt>
                <c:pt idx="3266">
                  <c:v>4.3187769999999999</c:v>
                </c:pt>
                <c:pt idx="3267">
                  <c:v>5.0763769999999999</c:v>
                </c:pt>
                <c:pt idx="3268">
                  <c:v>3.9719229999999999</c:v>
                </c:pt>
                <c:pt idx="3269">
                  <c:v>4.0410089999999999</c:v>
                </c:pt>
                <c:pt idx="3270">
                  <c:v>4.3719060000000001</c:v>
                </c:pt>
                <c:pt idx="3271">
                  <c:v>4.3719520000000003</c:v>
                </c:pt>
                <c:pt idx="3272">
                  <c:v>4.8403929999999997</c:v>
                </c:pt>
                <c:pt idx="3273">
                  <c:v>4.5154069999999997</c:v>
                </c:pt>
                <c:pt idx="3274">
                  <c:v>5.2136009999999997</c:v>
                </c:pt>
                <c:pt idx="3275">
                  <c:v>3.9275760000000002</c:v>
                </c:pt>
                <c:pt idx="3276">
                  <c:v>4.2796630000000002</c:v>
                </c:pt>
                <c:pt idx="3277">
                  <c:v>4.2665389999999999</c:v>
                </c:pt>
                <c:pt idx="3278">
                  <c:v>4.57409</c:v>
                </c:pt>
                <c:pt idx="3279">
                  <c:v>4.410088</c:v>
                </c:pt>
                <c:pt idx="3280">
                  <c:v>4.3490070000000003</c:v>
                </c:pt>
                <c:pt idx="3281">
                  <c:v>5.5950119999999997</c:v>
                </c:pt>
                <c:pt idx="3282">
                  <c:v>5.2531189999999999</c:v>
                </c:pt>
                <c:pt idx="3283">
                  <c:v>5.9583550000000001</c:v>
                </c:pt>
                <c:pt idx="3284">
                  <c:v>4.3187689999999996</c:v>
                </c:pt>
                <c:pt idx="3285">
                  <c:v>5.244586</c:v>
                </c:pt>
                <c:pt idx="3286">
                  <c:v>3.9688050000000001</c:v>
                </c:pt>
                <c:pt idx="3287">
                  <c:v>5.5769830000000002</c:v>
                </c:pt>
                <c:pt idx="3288">
                  <c:v>4.4669299999999996</c:v>
                </c:pt>
                <c:pt idx="3289">
                  <c:v>4.8530790000000001</c:v>
                </c:pt>
                <c:pt idx="3290">
                  <c:v>4.6486179999999999</c:v>
                </c:pt>
                <c:pt idx="3291">
                  <c:v>4.8736199999999998</c:v>
                </c:pt>
                <c:pt idx="3292">
                  <c:v>4.4515409999999997</c:v>
                </c:pt>
                <c:pt idx="3293">
                  <c:v>4.7555909999999999</c:v>
                </c:pt>
                <c:pt idx="3294">
                  <c:v>5.9872880000000004</c:v>
                </c:pt>
                <c:pt idx="3295">
                  <c:v>5.5756110000000003</c:v>
                </c:pt>
                <c:pt idx="3296">
                  <c:v>5.8196289999999999</c:v>
                </c:pt>
                <c:pt idx="3297">
                  <c:v>4.0988049999999996</c:v>
                </c:pt>
                <c:pt idx="3298">
                  <c:v>4.3276490000000001</c:v>
                </c:pt>
                <c:pt idx="3299">
                  <c:v>4.9724849999999998</c:v>
                </c:pt>
                <c:pt idx="3300">
                  <c:v>3.748675</c:v>
                </c:pt>
                <c:pt idx="3301">
                  <c:v>4.8258859999999997</c:v>
                </c:pt>
                <c:pt idx="3302">
                  <c:v>5.4779030000000004</c:v>
                </c:pt>
                <c:pt idx="3303">
                  <c:v>4.8991319999999998</c:v>
                </c:pt>
                <c:pt idx="3304">
                  <c:v>4.294168</c:v>
                </c:pt>
                <c:pt idx="3305">
                  <c:v>4.4859530000000003</c:v>
                </c:pt>
                <c:pt idx="3306">
                  <c:v>4.6770829999999997</c:v>
                </c:pt>
                <c:pt idx="3307">
                  <c:v>5.5331929999999998</c:v>
                </c:pt>
                <c:pt idx="3308">
                  <c:v>4.3830530000000003</c:v>
                </c:pt>
                <c:pt idx="3309">
                  <c:v>4.2406819999999996</c:v>
                </c:pt>
                <c:pt idx="3310">
                  <c:v>4.0912829999999998</c:v>
                </c:pt>
                <c:pt idx="3311">
                  <c:v>4.1197379999999999</c:v>
                </c:pt>
                <c:pt idx="3312">
                  <c:v>3.8429030000000002</c:v>
                </c:pt>
                <c:pt idx="3313">
                  <c:v>4.8079049999999999</c:v>
                </c:pt>
                <c:pt idx="3314">
                  <c:v>5.3147719999999996</c:v>
                </c:pt>
                <c:pt idx="3315">
                  <c:v>6.0644439999999999</c:v>
                </c:pt>
                <c:pt idx="3316">
                  <c:v>4.9853430000000003</c:v>
                </c:pt>
                <c:pt idx="3317">
                  <c:v>5.7888539999999997</c:v>
                </c:pt>
                <c:pt idx="3318">
                  <c:v>5.5147830000000004</c:v>
                </c:pt>
                <c:pt idx="3319">
                  <c:v>4.353777</c:v>
                </c:pt>
                <c:pt idx="3320">
                  <c:v>4.6842030000000001</c:v>
                </c:pt>
                <c:pt idx="3321">
                  <c:v>4.5303209999999998</c:v>
                </c:pt>
                <c:pt idx="3322">
                  <c:v>5.2025519999999998</c:v>
                </c:pt>
                <c:pt idx="3323">
                  <c:v>5.0421880000000003</c:v>
                </c:pt>
                <c:pt idx="3324">
                  <c:v>5.4746290000000002</c:v>
                </c:pt>
                <c:pt idx="3325">
                  <c:v>4.5278530000000003</c:v>
                </c:pt>
                <c:pt idx="3326">
                  <c:v>3.9483190000000001</c:v>
                </c:pt>
                <c:pt idx="3327">
                  <c:v>4.0385749999999998</c:v>
                </c:pt>
                <c:pt idx="3328">
                  <c:v>3.8129819999999999</c:v>
                </c:pt>
                <c:pt idx="3329">
                  <c:v>4.3096230000000002</c:v>
                </c:pt>
                <c:pt idx="3330">
                  <c:v>4.3117700000000001</c:v>
                </c:pt>
                <c:pt idx="3331">
                  <c:v>4.0127470000000001</c:v>
                </c:pt>
                <c:pt idx="3332">
                  <c:v>4.0756259999999997</c:v>
                </c:pt>
                <c:pt idx="3333">
                  <c:v>4.6319679999999996</c:v>
                </c:pt>
                <c:pt idx="3334">
                  <c:v>3.9233910000000001</c:v>
                </c:pt>
                <c:pt idx="3335">
                  <c:v>5.9157770000000003</c:v>
                </c:pt>
                <c:pt idx="3336">
                  <c:v>6.3703799999999999</c:v>
                </c:pt>
                <c:pt idx="3337">
                  <c:v>4.9541230000000001</c:v>
                </c:pt>
                <c:pt idx="3338">
                  <c:v>5.8113489999999999</c:v>
                </c:pt>
                <c:pt idx="3339">
                  <c:v>5.1289410000000002</c:v>
                </c:pt>
                <c:pt idx="3340">
                  <c:v>5.3454810000000004</c:v>
                </c:pt>
                <c:pt idx="3341">
                  <c:v>4.1247109999999996</c:v>
                </c:pt>
                <c:pt idx="3342">
                  <c:v>4.0620019999999997</c:v>
                </c:pt>
                <c:pt idx="3343">
                  <c:v>4.0699019999999999</c:v>
                </c:pt>
                <c:pt idx="3344">
                  <c:v>4.3328300000000004</c:v>
                </c:pt>
                <c:pt idx="3345">
                  <c:v>5.4514950000000004</c:v>
                </c:pt>
                <c:pt idx="3346">
                  <c:v>5.4692800000000004</c:v>
                </c:pt>
                <c:pt idx="3347">
                  <c:v>4.2838050000000001</c:v>
                </c:pt>
                <c:pt idx="3348">
                  <c:v>6.0258310000000002</c:v>
                </c:pt>
                <c:pt idx="3349">
                  <c:v>5.8933439999999999</c:v>
                </c:pt>
                <c:pt idx="3350">
                  <c:v>6.4846409999999999</c:v>
                </c:pt>
                <c:pt idx="3351">
                  <c:v>6.8731970000000002</c:v>
                </c:pt>
                <c:pt idx="3352">
                  <c:v>6.1687979999999998</c:v>
                </c:pt>
                <c:pt idx="3353">
                  <c:v>6.3136530000000004</c:v>
                </c:pt>
                <c:pt idx="3354">
                  <c:v>5.9018790000000001</c:v>
                </c:pt>
                <c:pt idx="3355">
                  <c:v>6.2358799999999999</c:v>
                </c:pt>
                <c:pt idx="3356">
                  <c:v>4.3643020000000003</c:v>
                </c:pt>
                <c:pt idx="3357">
                  <c:v>4.672256</c:v>
                </c:pt>
                <c:pt idx="3358">
                  <c:v>4.0697939999999999</c:v>
                </c:pt>
                <c:pt idx="3359">
                  <c:v>4.1455279999999997</c:v>
                </c:pt>
                <c:pt idx="3360">
                  <c:v>4.0413629999999996</c:v>
                </c:pt>
                <c:pt idx="3361">
                  <c:v>4.0991229999999996</c:v>
                </c:pt>
                <c:pt idx="3362">
                  <c:v>4.4676910000000003</c:v>
                </c:pt>
                <c:pt idx="3363">
                  <c:v>4.1995339999999999</c:v>
                </c:pt>
                <c:pt idx="3364">
                  <c:v>4.2310100000000004</c:v>
                </c:pt>
                <c:pt idx="3365">
                  <c:v>3.7064059999999999</c:v>
                </c:pt>
                <c:pt idx="3366">
                  <c:v>4.8654539999999997</c:v>
                </c:pt>
                <c:pt idx="3367">
                  <c:v>4.6130319999999996</c:v>
                </c:pt>
                <c:pt idx="3368">
                  <c:v>4.1565940000000001</c:v>
                </c:pt>
                <c:pt idx="3369">
                  <c:v>4.5938030000000003</c:v>
                </c:pt>
                <c:pt idx="3370">
                  <c:v>4.5120199999999997</c:v>
                </c:pt>
                <c:pt idx="3371">
                  <c:v>3.855531</c:v>
                </c:pt>
                <c:pt idx="3372">
                  <c:v>4.1254289999999996</c:v>
                </c:pt>
                <c:pt idx="3373">
                  <c:v>3.2473610000000002</c:v>
                </c:pt>
                <c:pt idx="3374">
                  <c:v>4.9639749999999996</c:v>
                </c:pt>
                <c:pt idx="3375">
                  <c:v>4.6735530000000001</c:v>
                </c:pt>
                <c:pt idx="3376">
                  <c:v>4.9465909999999997</c:v>
                </c:pt>
                <c:pt idx="3377">
                  <c:v>4.596133</c:v>
                </c:pt>
                <c:pt idx="3378">
                  <c:v>4.3642630000000002</c:v>
                </c:pt>
                <c:pt idx="3379">
                  <c:v>3.9086539999999999</c:v>
                </c:pt>
                <c:pt idx="3380">
                  <c:v>5.1013710000000003</c:v>
                </c:pt>
                <c:pt idx="3381">
                  <c:v>4.5791659999999998</c:v>
                </c:pt>
                <c:pt idx="3382">
                  <c:v>5.5161749999999996</c:v>
                </c:pt>
                <c:pt idx="3383">
                  <c:v>4.8185380000000002</c:v>
                </c:pt>
                <c:pt idx="3384">
                  <c:v>5.016133</c:v>
                </c:pt>
                <c:pt idx="3385">
                  <c:v>4.7717879999999999</c:v>
                </c:pt>
                <c:pt idx="3386">
                  <c:v>4.8656360000000003</c:v>
                </c:pt>
                <c:pt idx="3387">
                  <c:v>5.1025669999999996</c:v>
                </c:pt>
                <c:pt idx="3388">
                  <c:v>4.9397130000000002</c:v>
                </c:pt>
                <c:pt idx="3389">
                  <c:v>4.5678080000000003</c:v>
                </c:pt>
                <c:pt idx="3390">
                  <c:v>4.2133200000000004</c:v>
                </c:pt>
                <c:pt idx="3391">
                  <c:v>4.4432460000000003</c:v>
                </c:pt>
                <c:pt idx="3392">
                  <c:v>4.1032200000000003</c:v>
                </c:pt>
                <c:pt idx="3393">
                  <c:v>3.658347</c:v>
                </c:pt>
                <c:pt idx="3394">
                  <c:v>5.3038350000000003</c:v>
                </c:pt>
                <c:pt idx="3395">
                  <c:v>5.2846760000000002</c:v>
                </c:pt>
                <c:pt idx="3396">
                  <c:v>5.7327909999999997</c:v>
                </c:pt>
                <c:pt idx="3397">
                  <c:v>6.1493840000000004</c:v>
                </c:pt>
                <c:pt idx="3398">
                  <c:v>3.8560460000000001</c:v>
                </c:pt>
                <c:pt idx="3399">
                  <c:v>5.8114990000000004</c:v>
                </c:pt>
                <c:pt idx="3400">
                  <c:v>5.1238029999999997</c:v>
                </c:pt>
                <c:pt idx="3401">
                  <c:v>4.0080020000000003</c:v>
                </c:pt>
                <c:pt idx="3402">
                  <c:v>3.8554119999999998</c:v>
                </c:pt>
                <c:pt idx="3403">
                  <c:v>3.4248240000000001</c:v>
                </c:pt>
                <c:pt idx="3404">
                  <c:v>4.140682</c:v>
                </c:pt>
                <c:pt idx="3405">
                  <c:v>3.543202</c:v>
                </c:pt>
                <c:pt idx="3406">
                  <c:v>4.0417800000000002</c:v>
                </c:pt>
                <c:pt idx="3407">
                  <c:v>3.3318150000000002</c:v>
                </c:pt>
                <c:pt idx="3408">
                  <c:v>4.6898350000000004</c:v>
                </c:pt>
                <c:pt idx="3409">
                  <c:v>4.3856609999999998</c:v>
                </c:pt>
                <c:pt idx="3410">
                  <c:v>5.2585839999999999</c:v>
                </c:pt>
                <c:pt idx="3411">
                  <c:v>4.7240159999999998</c:v>
                </c:pt>
                <c:pt idx="3412">
                  <c:v>3.5049359999999998</c:v>
                </c:pt>
                <c:pt idx="3413">
                  <c:v>4.364916</c:v>
                </c:pt>
                <c:pt idx="3414">
                  <c:v>4.3055490000000001</c:v>
                </c:pt>
                <c:pt idx="3415">
                  <c:v>4.0707149999999999</c:v>
                </c:pt>
                <c:pt idx="3416">
                  <c:v>4.1352099999999998</c:v>
                </c:pt>
                <c:pt idx="3417">
                  <c:v>4.7891199999999996</c:v>
                </c:pt>
                <c:pt idx="3418">
                  <c:v>4.2589300000000003</c:v>
                </c:pt>
                <c:pt idx="3419">
                  <c:v>3.8158310000000002</c:v>
                </c:pt>
                <c:pt idx="3420">
                  <c:v>3.8529209999999998</c:v>
                </c:pt>
                <c:pt idx="3421">
                  <c:v>3.8140139999999998</c:v>
                </c:pt>
                <c:pt idx="3422">
                  <c:v>3.8133170000000001</c:v>
                </c:pt>
                <c:pt idx="3423">
                  <c:v>4.2233510000000001</c:v>
                </c:pt>
                <c:pt idx="3424">
                  <c:v>4.2986319999999996</c:v>
                </c:pt>
                <c:pt idx="3425">
                  <c:v>3.9095460000000002</c:v>
                </c:pt>
                <c:pt idx="3426">
                  <c:v>4.6192320000000002</c:v>
                </c:pt>
                <c:pt idx="3427">
                  <c:v>5.6875790000000004</c:v>
                </c:pt>
                <c:pt idx="3428">
                  <c:v>6.2288699999999997</c:v>
                </c:pt>
                <c:pt idx="3429">
                  <c:v>6.2392279999999998</c:v>
                </c:pt>
                <c:pt idx="3430">
                  <c:v>6.7535080000000001</c:v>
                </c:pt>
                <c:pt idx="3431">
                  <c:v>4.5248160000000004</c:v>
                </c:pt>
                <c:pt idx="3432">
                  <c:v>6.8300070000000002</c:v>
                </c:pt>
                <c:pt idx="3433">
                  <c:v>6.3247460000000002</c:v>
                </c:pt>
                <c:pt idx="3434">
                  <c:v>6.4575230000000001</c:v>
                </c:pt>
                <c:pt idx="3435">
                  <c:v>5.9167300000000003</c:v>
                </c:pt>
                <c:pt idx="3436">
                  <c:v>5.8234599999999999</c:v>
                </c:pt>
                <c:pt idx="3437">
                  <c:v>5.7678330000000004</c:v>
                </c:pt>
                <c:pt idx="3438">
                  <c:v>5.100352</c:v>
                </c:pt>
                <c:pt idx="3439">
                  <c:v>4.4168560000000001</c:v>
                </c:pt>
                <c:pt idx="3440">
                  <c:v>2.9394909999999999</c:v>
                </c:pt>
                <c:pt idx="3441">
                  <c:v>4.4182249999999996</c:v>
                </c:pt>
                <c:pt idx="3442">
                  <c:v>4.1611269999999996</c:v>
                </c:pt>
                <c:pt idx="3443">
                  <c:v>3.8841030000000001</c:v>
                </c:pt>
                <c:pt idx="3444">
                  <c:v>3.826225</c:v>
                </c:pt>
                <c:pt idx="3445">
                  <c:v>4.0425149999999999</c:v>
                </c:pt>
                <c:pt idx="3446">
                  <c:v>2.742372</c:v>
                </c:pt>
                <c:pt idx="3447">
                  <c:v>3.587869</c:v>
                </c:pt>
                <c:pt idx="3448">
                  <c:v>4.208812</c:v>
                </c:pt>
                <c:pt idx="3449">
                  <c:v>3.9789439999999998</c:v>
                </c:pt>
                <c:pt idx="3450">
                  <c:v>3.7098</c:v>
                </c:pt>
                <c:pt idx="3451">
                  <c:v>3.6159720000000002</c:v>
                </c:pt>
                <c:pt idx="3452">
                  <c:v>2.858571</c:v>
                </c:pt>
                <c:pt idx="3453">
                  <c:v>3.4653529999999999</c:v>
                </c:pt>
                <c:pt idx="3454">
                  <c:v>3.9205589999999999</c:v>
                </c:pt>
                <c:pt idx="3455">
                  <c:v>4.1805430000000001</c:v>
                </c:pt>
                <c:pt idx="3456">
                  <c:v>4.2409600000000003</c:v>
                </c:pt>
                <c:pt idx="3457">
                  <c:v>4.6285249999999998</c:v>
                </c:pt>
                <c:pt idx="3458">
                  <c:v>5.498761</c:v>
                </c:pt>
                <c:pt idx="3459">
                  <c:v>4.1891970000000001</c:v>
                </c:pt>
                <c:pt idx="3460">
                  <c:v>4.8712689999999998</c:v>
                </c:pt>
                <c:pt idx="3461">
                  <c:v>4.3917289999999998</c:v>
                </c:pt>
                <c:pt idx="3462">
                  <c:v>4.1794399999999996</c:v>
                </c:pt>
                <c:pt idx="3463">
                  <c:v>3.5795400000000002</c:v>
                </c:pt>
                <c:pt idx="3464">
                  <c:v>3.5038580000000001</c:v>
                </c:pt>
                <c:pt idx="3465">
                  <c:v>3.8515459999999999</c:v>
                </c:pt>
                <c:pt idx="3466">
                  <c:v>3.8063419999999999</c:v>
                </c:pt>
                <c:pt idx="3467">
                  <c:v>3.7777630000000002</c:v>
                </c:pt>
                <c:pt idx="3468">
                  <c:v>3.474056</c:v>
                </c:pt>
                <c:pt idx="3469">
                  <c:v>3.9920749999999998</c:v>
                </c:pt>
                <c:pt idx="3470">
                  <c:v>3.930342</c:v>
                </c:pt>
                <c:pt idx="3471">
                  <c:v>3.9339680000000001</c:v>
                </c:pt>
                <c:pt idx="3472">
                  <c:v>3.5566659999999999</c:v>
                </c:pt>
                <c:pt idx="3473">
                  <c:v>3.884566</c:v>
                </c:pt>
                <c:pt idx="3474">
                  <c:v>3.7819500000000001</c:v>
                </c:pt>
                <c:pt idx="3475">
                  <c:v>3.8222339999999999</c:v>
                </c:pt>
                <c:pt idx="3476">
                  <c:v>4.0456729999999999</c:v>
                </c:pt>
                <c:pt idx="3477">
                  <c:v>4.0134559999999997</c:v>
                </c:pt>
                <c:pt idx="3478">
                  <c:v>4.3856070000000003</c:v>
                </c:pt>
                <c:pt idx="3479">
                  <c:v>3.2720880000000001</c:v>
                </c:pt>
                <c:pt idx="3480">
                  <c:v>4.3408680000000004</c:v>
                </c:pt>
                <c:pt idx="3481">
                  <c:v>3.8667669999999998</c:v>
                </c:pt>
                <c:pt idx="3482">
                  <c:v>4.4593319999999999</c:v>
                </c:pt>
                <c:pt idx="3483">
                  <c:v>3.8412649999999999</c:v>
                </c:pt>
                <c:pt idx="3484">
                  <c:v>4.1283390000000004</c:v>
                </c:pt>
                <c:pt idx="3485">
                  <c:v>3.7985530000000001</c:v>
                </c:pt>
                <c:pt idx="3486">
                  <c:v>4.1224489999999996</c:v>
                </c:pt>
                <c:pt idx="3487">
                  <c:v>4.8004410000000002</c:v>
                </c:pt>
                <c:pt idx="3488">
                  <c:v>3.7606269999999999</c:v>
                </c:pt>
                <c:pt idx="3489">
                  <c:v>4.2210369999999999</c:v>
                </c:pt>
                <c:pt idx="3490">
                  <c:v>4.3379060000000003</c:v>
                </c:pt>
                <c:pt idx="3491">
                  <c:v>4.2365050000000002</c:v>
                </c:pt>
                <c:pt idx="3492">
                  <c:v>3.8555790000000001</c:v>
                </c:pt>
                <c:pt idx="3493">
                  <c:v>3.7946390000000001</c:v>
                </c:pt>
                <c:pt idx="3494">
                  <c:v>3.8217180000000002</c:v>
                </c:pt>
                <c:pt idx="3495">
                  <c:v>4.1268520000000004</c:v>
                </c:pt>
                <c:pt idx="3496">
                  <c:v>3.5037240000000001</c:v>
                </c:pt>
                <c:pt idx="3497">
                  <c:v>5.8021209999999996</c:v>
                </c:pt>
                <c:pt idx="3498">
                  <c:v>4.418304</c:v>
                </c:pt>
                <c:pt idx="3499">
                  <c:v>4.0155219999999998</c:v>
                </c:pt>
                <c:pt idx="3500">
                  <c:v>3.7163430000000002</c:v>
                </c:pt>
                <c:pt idx="3501">
                  <c:v>4.288348</c:v>
                </c:pt>
                <c:pt idx="3502">
                  <c:v>4.7868149999999998</c:v>
                </c:pt>
                <c:pt idx="3503">
                  <c:v>3.9667349999999999</c:v>
                </c:pt>
                <c:pt idx="3504">
                  <c:v>3.6924839999999999</c:v>
                </c:pt>
                <c:pt idx="3505">
                  <c:v>4.0059699999999996</c:v>
                </c:pt>
                <c:pt idx="3506">
                  <c:v>4.8141579999999999</c:v>
                </c:pt>
                <c:pt idx="3507">
                  <c:v>3.8634629999999999</c:v>
                </c:pt>
                <c:pt idx="3508">
                  <c:v>3.8770859999999998</c:v>
                </c:pt>
                <c:pt idx="3509">
                  <c:v>3.904909</c:v>
                </c:pt>
                <c:pt idx="3510">
                  <c:v>4.2366460000000004</c:v>
                </c:pt>
                <c:pt idx="3511">
                  <c:v>5.7970079999999999</c:v>
                </c:pt>
                <c:pt idx="3512">
                  <c:v>4.7050150000000004</c:v>
                </c:pt>
                <c:pt idx="3513">
                  <c:v>5.7591469999999996</c:v>
                </c:pt>
                <c:pt idx="3514">
                  <c:v>6.1963600000000003</c:v>
                </c:pt>
                <c:pt idx="3515">
                  <c:v>6.3150430000000002</c:v>
                </c:pt>
                <c:pt idx="3516">
                  <c:v>6.1248480000000001</c:v>
                </c:pt>
                <c:pt idx="3517">
                  <c:v>5.9385060000000003</c:v>
                </c:pt>
                <c:pt idx="3518">
                  <c:v>6.6182629999999998</c:v>
                </c:pt>
                <c:pt idx="3519">
                  <c:v>6.4624620000000004</c:v>
                </c:pt>
                <c:pt idx="3520">
                  <c:v>5.4623419999999996</c:v>
                </c:pt>
                <c:pt idx="3521">
                  <c:v>6.0020340000000001</c:v>
                </c:pt>
                <c:pt idx="3522">
                  <c:v>6.4575849999999999</c:v>
                </c:pt>
                <c:pt idx="3523">
                  <c:v>6.3600909999999997</c:v>
                </c:pt>
                <c:pt idx="3524">
                  <c:v>5.9517090000000001</c:v>
                </c:pt>
                <c:pt idx="3525">
                  <c:v>6.1591950000000004</c:v>
                </c:pt>
                <c:pt idx="3526">
                  <c:v>6.3889120000000004</c:v>
                </c:pt>
                <c:pt idx="3527">
                  <c:v>6.154541</c:v>
                </c:pt>
                <c:pt idx="3528">
                  <c:v>6.1232899999999999</c:v>
                </c:pt>
                <c:pt idx="3529">
                  <c:v>6.1509640000000001</c:v>
                </c:pt>
                <c:pt idx="3530">
                  <c:v>5.1385550000000002</c:v>
                </c:pt>
                <c:pt idx="3531">
                  <c:v>6.404007</c:v>
                </c:pt>
                <c:pt idx="3532">
                  <c:v>6.9989949999999999</c:v>
                </c:pt>
                <c:pt idx="3533">
                  <c:v>5.8405370000000003</c:v>
                </c:pt>
                <c:pt idx="3534">
                  <c:v>5.8893849999999999</c:v>
                </c:pt>
                <c:pt idx="3535">
                  <c:v>5.9805130000000002</c:v>
                </c:pt>
                <c:pt idx="3536">
                  <c:v>5.9103779999999997</c:v>
                </c:pt>
                <c:pt idx="3537">
                  <c:v>6.0665310000000003</c:v>
                </c:pt>
                <c:pt idx="3538">
                  <c:v>6.2199980000000004</c:v>
                </c:pt>
                <c:pt idx="3539">
                  <c:v>6.3699589999999997</c:v>
                </c:pt>
                <c:pt idx="3540">
                  <c:v>5.9775410000000004</c:v>
                </c:pt>
                <c:pt idx="3541">
                  <c:v>6.6852020000000003</c:v>
                </c:pt>
                <c:pt idx="3542">
                  <c:v>6.2844579999999999</c:v>
                </c:pt>
                <c:pt idx="3543">
                  <c:v>5.8876530000000002</c:v>
                </c:pt>
                <c:pt idx="3544">
                  <c:v>6.5162269999999998</c:v>
                </c:pt>
                <c:pt idx="3545">
                  <c:v>5.7172150000000004</c:v>
                </c:pt>
                <c:pt idx="3546">
                  <c:v>5.0395219999999998</c:v>
                </c:pt>
                <c:pt idx="3547">
                  <c:v>5.9674639999999997</c:v>
                </c:pt>
                <c:pt idx="3548">
                  <c:v>6.2306929999999996</c:v>
                </c:pt>
                <c:pt idx="3549">
                  <c:v>5.6140140000000001</c:v>
                </c:pt>
                <c:pt idx="3550">
                  <c:v>6.5153829999999999</c:v>
                </c:pt>
                <c:pt idx="3551">
                  <c:v>5.7700680000000002</c:v>
                </c:pt>
                <c:pt idx="3552">
                  <c:v>5.717352</c:v>
                </c:pt>
                <c:pt idx="3553">
                  <c:v>6.2171609999999999</c:v>
                </c:pt>
                <c:pt idx="3554">
                  <c:v>7.0095000000000001</c:v>
                </c:pt>
                <c:pt idx="3555">
                  <c:v>6.3541259999999999</c:v>
                </c:pt>
                <c:pt idx="3556">
                  <c:v>6.2828369999999998</c:v>
                </c:pt>
                <c:pt idx="3557">
                  <c:v>6.5607740000000003</c:v>
                </c:pt>
                <c:pt idx="3558">
                  <c:v>6.7207080000000001</c:v>
                </c:pt>
                <c:pt idx="3559">
                  <c:v>6.3529549999999997</c:v>
                </c:pt>
                <c:pt idx="3560">
                  <c:v>6.2031210000000003</c:v>
                </c:pt>
                <c:pt idx="3561">
                  <c:v>6.1657159999999998</c:v>
                </c:pt>
                <c:pt idx="3562">
                  <c:v>5.75251</c:v>
                </c:pt>
                <c:pt idx="3563">
                  <c:v>5.8569360000000001</c:v>
                </c:pt>
                <c:pt idx="3564">
                  <c:v>6.1542250000000003</c:v>
                </c:pt>
                <c:pt idx="3565">
                  <c:v>6.6303570000000001</c:v>
                </c:pt>
                <c:pt idx="3566">
                  <c:v>6.311121</c:v>
                </c:pt>
                <c:pt idx="3567">
                  <c:v>5.7303179999999996</c:v>
                </c:pt>
                <c:pt idx="3568">
                  <c:v>6.7237770000000001</c:v>
                </c:pt>
                <c:pt idx="3569">
                  <c:v>5.8004379999999998</c:v>
                </c:pt>
                <c:pt idx="3570">
                  <c:v>5.7999359999999998</c:v>
                </c:pt>
                <c:pt idx="3571">
                  <c:v>5.1906309999999998</c:v>
                </c:pt>
                <c:pt idx="3572">
                  <c:v>6.444242</c:v>
                </c:pt>
                <c:pt idx="3573">
                  <c:v>5.9256019999999996</c:v>
                </c:pt>
                <c:pt idx="3574">
                  <c:v>6.8631529999999996</c:v>
                </c:pt>
                <c:pt idx="3575">
                  <c:v>6.2001160000000004</c:v>
                </c:pt>
                <c:pt idx="3576">
                  <c:v>5.8435689999999996</c:v>
                </c:pt>
                <c:pt idx="3577">
                  <c:v>6.2643880000000003</c:v>
                </c:pt>
                <c:pt idx="3578">
                  <c:v>5.900131</c:v>
                </c:pt>
                <c:pt idx="3579">
                  <c:v>5.4781979999999999</c:v>
                </c:pt>
                <c:pt idx="3580">
                  <c:v>6.1766019999999999</c:v>
                </c:pt>
                <c:pt idx="3581">
                  <c:v>5.9352689999999999</c:v>
                </c:pt>
                <c:pt idx="3582">
                  <c:v>6.5633559999999997</c:v>
                </c:pt>
                <c:pt idx="3583">
                  <c:v>6.4267989999999999</c:v>
                </c:pt>
                <c:pt idx="3584">
                  <c:v>5.83744</c:v>
                </c:pt>
                <c:pt idx="3585">
                  <c:v>4.1335059999999997</c:v>
                </c:pt>
                <c:pt idx="3586">
                  <c:v>6.6538209999999998</c:v>
                </c:pt>
                <c:pt idx="3587">
                  <c:v>6.2363109999999997</c:v>
                </c:pt>
                <c:pt idx="3588">
                  <c:v>5.7857849999999997</c:v>
                </c:pt>
                <c:pt idx="3589">
                  <c:v>6.6616419999999996</c:v>
                </c:pt>
                <c:pt idx="3590">
                  <c:v>5.8953290000000003</c:v>
                </c:pt>
                <c:pt idx="3591">
                  <c:v>6.326994</c:v>
                </c:pt>
                <c:pt idx="3592">
                  <c:v>5.9342329999999999</c:v>
                </c:pt>
                <c:pt idx="3593">
                  <c:v>6.2689409999999999</c:v>
                </c:pt>
                <c:pt idx="3594">
                  <c:v>6.6029049999999998</c:v>
                </c:pt>
                <c:pt idx="3595">
                  <c:v>6.3794969999999998</c:v>
                </c:pt>
                <c:pt idx="3596">
                  <c:v>6.3458690000000004</c:v>
                </c:pt>
                <c:pt idx="3597">
                  <c:v>6.2911869999999999</c:v>
                </c:pt>
                <c:pt idx="3598">
                  <c:v>5.9768400000000002</c:v>
                </c:pt>
                <c:pt idx="3599">
                  <c:v>6.549442</c:v>
                </c:pt>
                <c:pt idx="3600">
                  <c:v>5.8878089999999998</c:v>
                </c:pt>
                <c:pt idx="3601">
                  <c:v>6.0929390000000003</c:v>
                </c:pt>
                <c:pt idx="3602">
                  <c:v>6.1504120000000002</c:v>
                </c:pt>
                <c:pt idx="3603">
                  <c:v>6.0847689999999997</c:v>
                </c:pt>
                <c:pt idx="3604">
                  <c:v>6.2541479999999998</c:v>
                </c:pt>
                <c:pt idx="3605">
                  <c:v>6.4066450000000001</c:v>
                </c:pt>
                <c:pt idx="3606">
                  <c:v>5.9424789999999996</c:v>
                </c:pt>
                <c:pt idx="3607">
                  <c:v>5.3907730000000003</c:v>
                </c:pt>
                <c:pt idx="3608">
                  <c:v>6.3985919999999998</c:v>
                </c:pt>
                <c:pt idx="3609">
                  <c:v>6.2102300000000001</c:v>
                </c:pt>
                <c:pt idx="3610">
                  <c:v>6.1301069999999998</c:v>
                </c:pt>
                <c:pt idx="3611">
                  <c:v>6.0976049999999997</c:v>
                </c:pt>
                <c:pt idx="3612">
                  <c:v>5.6421489999999999</c:v>
                </c:pt>
                <c:pt idx="3613">
                  <c:v>6.365494</c:v>
                </c:pt>
                <c:pt idx="3614">
                  <c:v>6.3803989999999997</c:v>
                </c:pt>
                <c:pt idx="3615">
                  <c:v>6.3979220000000003</c:v>
                </c:pt>
                <c:pt idx="3616">
                  <c:v>5.797663</c:v>
                </c:pt>
                <c:pt idx="3617">
                  <c:v>6.0726120000000003</c:v>
                </c:pt>
                <c:pt idx="3618">
                  <c:v>6.385497</c:v>
                </c:pt>
                <c:pt idx="3619">
                  <c:v>5.8624229999999997</c:v>
                </c:pt>
                <c:pt idx="3620">
                  <c:v>5.9660970000000004</c:v>
                </c:pt>
                <c:pt idx="3621">
                  <c:v>6.1878909999999996</c:v>
                </c:pt>
                <c:pt idx="3622">
                  <c:v>6.2436350000000003</c:v>
                </c:pt>
                <c:pt idx="3623">
                  <c:v>6.2154660000000002</c:v>
                </c:pt>
                <c:pt idx="3624">
                  <c:v>6.0785479999999996</c:v>
                </c:pt>
                <c:pt idx="3625">
                  <c:v>5.7008789999999996</c:v>
                </c:pt>
                <c:pt idx="3626">
                  <c:v>6.1276640000000002</c:v>
                </c:pt>
                <c:pt idx="3627">
                  <c:v>6.5858790000000003</c:v>
                </c:pt>
                <c:pt idx="3628">
                  <c:v>5.8373100000000004</c:v>
                </c:pt>
                <c:pt idx="3629">
                  <c:v>5.968229</c:v>
                </c:pt>
                <c:pt idx="3630">
                  <c:v>5.7240859999999998</c:v>
                </c:pt>
                <c:pt idx="3631">
                  <c:v>6.3825950000000002</c:v>
                </c:pt>
                <c:pt idx="3632">
                  <c:v>6.4632259999999997</c:v>
                </c:pt>
                <c:pt idx="3633">
                  <c:v>6.2635709999999998</c:v>
                </c:pt>
                <c:pt idx="3634">
                  <c:v>6.0428499999999996</c:v>
                </c:pt>
                <c:pt idx="3635">
                  <c:v>6.5572509999999999</c:v>
                </c:pt>
                <c:pt idx="3636">
                  <c:v>6.3731229999999996</c:v>
                </c:pt>
                <c:pt idx="3637">
                  <c:v>6.2623810000000004</c:v>
                </c:pt>
                <c:pt idx="3638">
                  <c:v>6.0787789999999999</c:v>
                </c:pt>
                <c:pt idx="3639">
                  <c:v>5.9368210000000001</c:v>
                </c:pt>
                <c:pt idx="3640">
                  <c:v>6.3186869999999997</c:v>
                </c:pt>
                <c:pt idx="3641">
                  <c:v>6.2009410000000003</c:v>
                </c:pt>
                <c:pt idx="3642">
                  <c:v>5.6280679999999998</c:v>
                </c:pt>
                <c:pt idx="3643">
                  <c:v>4.6813690000000001</c:v>
                </c:pt>
                <c:pt idx="3644">
                  <c:v>6.1199690000000002</c:v>
                </c:pt>
                <c:pt idx="3645">
                  <c:v>6.0400309999999999</c:v>
                </c:pt>
                <c:pt idx="3646">
                  <c:v>6.4481409999999997</c:v>
                </c:pt>
                <c:pt idx="3647">
                  <c:v>6.826886</c:v>
                </c:pt>
                <c:pt idx="3648">
                  <c:v>7.0371899999999998</c:v>
                </c:pt>
                <c:pt idx="3649">
                  <c:v>6.536168</c:v>
                </c:pt>
                <c:pt idx="3650">
                  <c:v>6.0076280000000004</c:v>
                </c:pt>
                <c:pt idx="3651">
                  <c:v>6.6658379999999999</c:v>
                </c:pt>
                <c:pt idx="3652">
                  <c:v>6.0226680000000004</c:v>
                </c:pt>
                <c:pt idx="3653">
                  <c:v>6.4977970000000003</c:v>
                </c:pt>
                <c:pt idx="3654">
                  <c:v>6.2033440000000004</c:v>
                </c:pt>
                <c:pt idx="3655">
                  <c:v>5.9504619999999999</c:v>
                </c:pt>
                <c:pt idx="3656">
                  <c:v>5.9259599999999999</c:v>
                </c:pt>
                <c:pt idx="3657">
                  <c:v>6.0085860000000002</c:v>
                </c:pt>
                <c:pt idx="3658">
                  <c:v>6.0350210000000004</c:v>
                </c:pt>
                <c:pt idx="3659">
                  <c:v>6.4760070000000001</c:v>
                </c:pt>
                <c:pt idx="3660">
                  <c:v>5.812462</c:v>
                </c:pt>
                <c:pt idx="3661">
                  <c:v>6.0882230000000002</c:v>
                </c:pt>
                <c:pt idx="3662">
                  <c:v>6.3245829999999996</c:v>
                </c:pt>
                <c:pt idx="3663">
                  <c:v>5.706817</c:v>
                </c:pt>
                <c:pt idx="3664">
                  <c:v>6.349513</c:v>
                </c:pt>
                <c:pt idx="3665">
                  <c:v>6.447387</c:v>
                </c:pt>
                <c:pt idx="3666">
                  <c:v>6.3076140000000001</c:v>
                </c:pt>
                <c:pt idx="3667">
                  <c:v>6.0278840000000002</c:v>
                </c:pt>
                <c:pt idx="3668">
                  <c:v>6.261584</c:v>
                </c:pt>
                <c:pt idx="3669">
                  <c:v>6.7766770000000003</c:v>
                </c:pt>
                <c:pt idx="3670">
                  <c:v>6.3187160000000002</c:v>
                </c:pt>
                <c:pt idx="3671">
                  <c:v>5.6020750000000001</c:v>
                </c:pt>
                <c:pt idx="3672">
                  <c:v>6.4045199999999998</c:v>
                </c:pt>
                <c:pt idx="3673">
                  <c:v>6.2249160000000003</c:v>
                </c:pt>
                <c:pt idx="3674">
                  <c:v>6.3617280000000003</c:v>
                </c:pt>
                <c:pt idx="3675">
                  <c:v>6.0033890000000003</c:v>
                </c:pt>
                <c:pt idx="3676">
                  <c:v>6.0069949999999999</c:v>
                </c:pt>
                <c:pt idx="3677">
                  <c:v>6.4429100000000004</c:v>
                </c:pt>
                <c:pt idx="3678">
                  <c:v>6.4646330000000001</c:v>
                </c:pt>
                <c:pt idx="3679">
                  <c:v>5.9508979999999996</c:v>
                </c:pt>
                <c:pt idx="3680">
                  <c:v>5.8259369999999997</c:v>
                </c:pt>
                <c:pt idx="3681">
                  <c:v>5.8535060000000003</c:v>
                </c:pt>
                <c:pt idx="3682">
                  <c:v>6.1507750000000003</c:v>
                </c:pt>
                <c:pt idx="3683">
                  <c:v>6.9240329999999997</c:v>
                </c:pt>
                <c:pt idx="3684">
                  <c:v>5.9536709999999999</c:v>
                </c:pt>
                <c:pt idx="3685">
                  <c:v>6.212968</c:v>
                </c:pt>
                <c:pt idx="3686">
                  <c:v>6.1825489999999999</c:v>
                </c:pt>
                <c:pt idx="3687">
                  <c:v>5.8768479999999998</c:v>
                </c:pt>
                <c:pt idx="3688">
                  <c:v>6.1705100000000002</c:v>
                </c:pt>
                <c:pt idx="3689">
                  <c:v>6.2388500000000002</c:v>
                </c:pt>
                <c:pt idx="3690">
                  <c:v>5.8804169999999996</c:v>
                </c:pt>
                <c:pt idx="3691">
                  <c:v>4.5860609999999999</c:v>
                </c:pt>
                <c:pt idx="3692">
                  <c:v>4.2372310000000004</c:v>
                </c:pt>
                <c:pt idx="3693">
                  <c:v>4.1902730000000004</c:v>
                </c:pt>
                <c:pt idx="3694">
                  <c:v>6.5363249999999997</c:v>
                </c:pt>
                <c:pt idx="3695">
                  <c:v>5.5334149999999998</c:v>
                </c:pt>
                <c:pt idx="3696">
                  <c:v>4.3028969999999997</c:v>
                </c:pt>
                <c:pt idx="3697">
                  <c:v>6.9242290000000004</c:v>
                </c:pt>
                <c:pt idx="3698">
                  <c:v>6.3573789999999999</c:v>
                </c:pt>
                <c:pt idx="3699">
                  <c:v>4.8693710000000001</c:v>
                </c:pt>
                <c:pt idx="3700">
                  <c:v>5.2716960000000004</c:v>
                </c:pt>
                <c:pt idx="3701">
                  <c:v>7.072495</c:v>
                </c:pt>
                <c:pt idx="3702">
                  <c:v>6.1795879999999999</c:v>
                </c:pt>
                <c:pt idx="3703">
                  <c:v>6.1476759999999997</c:v>
                </c:pt>
                <c:pt idx="3704">
                  <c:v>6.1290740000000001</c:v>
                </c:pt>
                <c:pt idx="3705">
                  <c:v>5.7704089999999999</c:v>
                </c:pt>
                <c:pt idx="3706">
                  <c:v>5.5860120000000002</c:v>
                </c:pt>
                <c:pt idx="3707">
                  <c:v>5.9375140000000002</c:v>
                </c:pt>
                <c:pt idx="3708">
                  <c:v>6.0314160000000001</c:v>
                </c:pt>
                <c:pt idx="3709">
                  <c:v>6.6016820000000003</c:v>
                </c:pt>
                <c:pt idx="3710">
                  <c:v>6.2306730000000003</c:v>
                </c:pt>
                <c:pt idx="3711">
                  <c:v>5.5420660000000002</c:v>
                </c:pt>
                <c:pt idx="3712">
                  <c:v>6.201263</c:v>
                </c:pt>
                <c:pt idx="3713">
                  <c:v>7.2755679999999998</c:v>
                </c:pt>
                <c:pt idx="3714">
                  <c:v>6.1965779999999997</c:v>
                </c:pt>
                <c:pt idx="3715">
                  <c:v>6.9876969999999998</c:v>
                </c:pt>
                <c:pt idx="3716">
                  <c:v>5.0034919999999996</c:v>
                </c:pt>
                <c:pt idx="3717">
                  <c:v>4.1176969999999997</c:v>
                </c:pt>
                <c:pt idx="3718">
                  <c:v>4.4096909999999996</c:v>
                </c:pt>
                <c:pt idx="3719">
                  <c:v>5.3432009999999996</c:v>
                </c:pt>
                <c:pt idx="3720">
                  <c:v>4.3198410000000003</c:v>
                </c:pt>
                <c:pt idx="3721">
                  <c:v>5.3841159999999997</c:v>
                </c:pt>
                <c:pt idx="3722">
                  <c:v>5.7995890000000001</c:v>
                </c:pt>
                <c:pt idx="3723">
                  <c:v>5.3842619999999997</c:v>
                </c:pt>
                <c:pt idx="3724">
                  <c:v>4.6684200000000002</c:v>
                </c:pt>
                <c:pt idx="3725">
                  <c:v>6.7855129999999999</c:v>
                </c:pt>
                <c:pt idx="3726">
                  <c:v>6.6785759999999996</c:v>
                </c:pt>
                <c:pt idx="3727">
                  <c:v>6.7016039999999997</c:v>
                </c:pt>
                <c:pt idx="3728">
                  <c:v>5.8345849999999997</c:v>
                </c:pt>
                <c:pt idx="3729">
                  <c:v>6.5989139999999997</c:v>
                </c:pt>
                <c:pt idx="3730">
                  <c:v>5.5058379999999998</c:v>
                </c:pt>
                <c:pt idx="3731">
                  <c:v>6.6805979999999998</c:v>
                </c:pt>
                <c:pt idx="3732">
                  <c:v>7.1581900000000003</c:v>
                </c:pt>
                <c:pt idx="3733">
                  <c:v>7.7224979999999999</c:v>
                </c:pt>
                <c:pt idx="3734">
                  <c:v>6.0790509999999998</c:v>
                </c:pt>
                <c:pt idx="3735">
                  <c:v>4.7862939999999998</c:v>
                </c:pt>
                <c:pt idx="3736">
                  <c:v>5.6636069999999998</c:v>
                </c:pt>
                <c:pt idx="3737">
                  <c:v>4.2682320000000002</c:v>
                </c:pt>
                <c:pt idx="3738">
                  <c:v>5.0751920000000004</c:v>
                </c:pt>
                <c:pt idx="3739">
                  <c:v>5.3154219999999999</c:v>
                </c:pt>
                <c:pt idx="3740">
                  <c:v>6.2460319999999996</c:v>
                </c:pt>
                <c:pt idx="3741">
                  <c:v>6.379613</c:v>
                </c:pt>
                <c:pt idx="3742">
                  <c:v>5.7169699999999999</c:v>
                </c:pt>
                <c:pt idx="3743">
                  <c:v>5.740367</c:v>
                </c:pt>
                <c:pt idx="3744">
                  <c:v>5.7435960000000001</c:v>
                </c:pt>
                <c:pt idx="3745">
                  <c:v>5.2498230000000001</c:v>
                </c:pt>
                <c:pt idx="3746">
                  <c:v>4.909783</c:v>
                </c:pt>
                <c:pt idx="3747">
                  <c:v>4.2709950000000001</c:v>
                </c:pt>
                <c:pt idx="3748">
                  <c:v>4.2588179999999998</c:v>
                </c:pt>
                <c:pt idx="3749">
                  <c:v>3.781663</c:v>
                </c:pt>
                <c:pt idx="3750">
                  <c:v>4.4636670000000001</c:v>
                </c:pt>
                <c:pt idx="3751">
                  <c:v>4.2352889999999999</c:v>
                </c:pt>
                <c:pt idx="3752">
                  <c:v>4.696663</c:v>
                </c:pt>
                <c:pt idx="3753">
                  <c:v>5.9807940000000004</c:v>
                </c:pt>
                <c:pt idx="3754">
                  <c:v>6.0382800000000003</c:v>
                </c:pt>
                <c:pt idx="3755">
                  <c:v>4.2763609999999996</c:v>
                </c:pt>
                <c:pt idx="3756">
                  <c:v>4.2167510000000004</c:v>
                </c:pt>
                <c:pt idx="3757">
                  <c:v>6.1286769999999997</c:v>
                </c:pt>
                <c:pt idx="3758">
                  <c:v>6.0857159999999997</c:v>
                </c:pt>
                <c:pt idx="3759">
                  <c:v>5.415146</c:v>
                </c:pt>
                <c:pt idx="3760">
                  <c:v>5.2119809999999998</c:v>
                </c:pt>
                <c:pt idx="3761">
                  <c:v>4.8665510000000003</c:v>
                </c:pt>
                <c:pt idx="3762">
                  <c:v>5.7338180000000003</c:v>
                </c:pt>
                <c:pt idx="3763">
                  <c:v>4.7837449999999997</c:v>
                </c:pt>
                <c:pt idx="3764">
                  <c:v>4.789237</c:v>
                </c:pt>
                <c:pt idx="3765">
                  <c:v>5.1001260000000004</c:v>
                </c:pt>
                <c:pt idx="3766">
                  <c:v>5.0868250000000002</c:v>
                </c:pt>
                <c:pt idx="3767">
                  <c:v>4.4922370000000003</c:v>
                </c:pt>
                <c:pt idx="3768">
                  <c:v>5.3603860000000001</c:v>
                </c:pt>
                <c:pt idx="3769">
                  <c:v>5.8912250000000004</c:v>
                </c:pt>
                <c:pt idx="3770">
                  <c:v>5.4949500000000002</c:v>
                </c:pt>
                <c:pt idx="3771">
                  <c:v>3.7468089999999998</c:v>
                </c:pt>
                <c:pt idx="3772">
                  <c:v>5.2187580000000002</c:v>
                </c:pt>
                <c:pt idx="3773">
                  <c:v>5.717168</c:v>
                </c:pt>
                <c:pt idx="3774">
                  <c:v>5.3667930000000004</c:v>
                </c:pt>
                <c:pt idx="3775">
                  <c:v>4.6680149999999996</c:v>
                </c:pt>
                <c:pt idx="3776">
                  <c:v>5.5248309999999998</c:v>
                </c:pt>
                <c:pt idx="3777">
                  <c:v>5.9222049999999999</c:v>
                </c:pt>
                <c:pt idx="3778">
                  <c:v>4.8279959999999997</c:v>
                </c:pt>
                <c:pt idx="3779">
                  <c:v>5.5128219999999999</c:v>
                </c:pt>
                <c:pt idx="3780">
                  <c:v>6.0109680000000001</c:v>
                </c:pt>
                <c:pt idx="3781">
                  <c:v>6.8838800000000004</c:v>
                </c:pt>
                <c:pt idx="3782">
                  <c:v>5.7056110000000002</c:v>
                </c:pt>
                <c:pt idx="3783">
                  <c:v>5.2409970000000001</c:v>
                </c:pt>
                <c:pt idx="3784">
                  <c:v>4.3982159999999997</c:v>
                </c:pt>
                <c:pt idx="3785">
                  <c:v>5.7492599999999996</c:v>
                </c:pt>
                <c:pt idx="3786">
                  <c:v>6.7843499999999999</c:v>
                </c:pt>
                <c:pt idx="3787">
                  <c:v>5.7217919999999998</c:v>
                </c:pt>
                <c:pt idx="3788">
                  <c:v>3.0999669999999999</c:v>
                </c:pt>
                <c:pt idx="3789">
                  <c:v>3.9801609999999998</c:v>
                </c:pt>
                <c:pt idx="3790">
                  <c:v>4.1049179999999996</c:v>
                </c:pt>
                <c:pt idx="3791">
                  <c:v>4.4860579999999999</c:v>
                </c:pt>
                <c:pt idx="3792">
                  <c:v>4.7110979999999998</c:v>
                </c:pt>
                <c:pt idx="3793">
                  <c:v>5.351216</c:v>
                </c:pt>
                <c:pt idx="3794">
                  <c:v>4.484534</c:v>
                </c:pt>
                <c:pt idx="3795">
                  <c:v>4.1166049999999998</c:v>
                </c:pt>
                <c:pt idx="3796">
                  <c:v>5.090344</c:v>
                </c:pt>
                <c:pt idx="3797">
                  <c:v>5.9071720000000001</c:v>
                </c:pt>
                <c:pt idx="3798">
                  <c:v>5.2982459999999998</c:v>
                </c:pt>
                <c:pt idx="3799">
                  <c:v>6.5372479999999999</c:v>
                </c:pt>
                <c:pt idx="3800">
                  <c:v>5.7644029999999997</c:v>
                </c:pt>
                <c:pt idx="3801">
                  <c:v>4.7502009999999997</c:v>
                </c:pt>
                <c:pt idx="3802">
                  <c:v>5.638865</c:v>
                </c:pt>
                <c:pt idx="3803">
                  <c:v>5.522392</c:v>
                </c:pt>
                <c:pt idx="3804">
                  <c:v>5.498678</c:v>
                </c:pt>
                <c:pt idx="3805">
                  <c:v>5.7664160000000004</c:v>
                </c:pt>
                <c:pt idx="3806">
                  <c:v>4.1839320000000004</c:v>
                </c:pt>
                <c:pt idx="3807">
                  <c:v>4.5891590000000004</c:v>
                </c:pt>
                <c:pt idx="3808">
                  <c:v>5.8009690000000003</c:v>
                </c:pt>
                <c:pt idx="3809">
                  <c:v>6.6079549999999996</c:v>
                </c:pt>
                <c:pt idx="3810">
                  <c:v>7.2601969999999998</c:v>
                </c:pt>
                <c:pt idx="3811">
                  <c:v>6.0902820000000002</c:v>
                </c:pt>
                <c:pt idx="3812">
                  <c:v>5.4478150000000003</c:v>
                </c:pt>
                <c:pt idx="3813">
                  <c:v>4.7558590000000001</c:v>
                </c:pt>
                <c:pt idx="3814">
                  <c:v>6.6420630000000003</c:v>
                </c:pt>
                <c:pt idx="3815">
                  <c:v>6.3638180000000002</c:v>
                </c:pt>
                <c:pt idx="3816">
                  <c:v>8.0380579999999995</c:v>
                </c:pt>
                <c:pt idx="3817">
                  <c:v>8.6933830000000007</c:v>
                </c:pt>
                <c:pt idx="3818">
                  <c:v>8.3784989999999997</c:v>
                </c:pt>
                <c:pt idx="3819">
                  <c:v>7.5958579999999998</c:v>
                </c:pt>
                <c:pt idx="3820">
                  <c:v>6.4499709999999997</c:v>
                </c:pt>
                <c:pt idx="3821">
                  <c:v>8.9006869999999996</c:v>
                </c:pt>
                <c:pt idx="3822">
                  <c:v>8.9543750000000006</c:v>
                </c:pt>
                <c:pt idx="3823">
                  <c:v>8.8132059999999992</c:v>
                </c:pt>
                <c:pt idx="3824">
                  <c:v>7.6132070000000001</c:v>
                </c:pt>
                <c:pt idx="3825">
                  <c:v>8.2781830000000003</c:v>
                </c:pt>
                <c:pt idx="3826">
                  <c:v>8.4442830000000004</c:v>
                </c:pt>
                <c:pt idx="3827">
                  <c:v>6.556063</c:v>
                </c:pt>
                <c:pt idx="3828">
                  <c:v>7.1401719999999997</c:v>
                </c:pt>
                <c:pt idx="3829">
                  <c:v>4.4852540000000003</c:v>
                </c:pt>
                <c:pt idx="3830">
                  <c:v>6.0546090000000001</c:v>
                </c:pt>
                <c:pt idx="3831">
                  <c:v>5.0948849999999997</c:v>
                </c:pt>
                <c:pt idx="3832">
                  <c:v>4.4353769999999999</c:v>
                </c:pt>
                <c:pt idx="3833">
                  <c:v>6.6916640000000003</c:v>
                </c:pt>
                <c:pt idx="3834">
                  <c:v>5.5104810000000004</c:v>
                </c:pt>
                <c:pt idx="3835">
                  <c:v>5.1974809999999998</c:v>
                </c:pt>
                <c:pt idx="3836">
                  <c:v>5.4031529999999997</c:v>
                </c:pt>
                <c:pt idx="3837">
                  <c:v>5.0716760000000001</c:v>
                </c:pt>
                <c:pt idx="3838">
                  <c:v>4.4543619999999997</c:v>
                </c:pt>
                <c:pt idx="3839">
                  <c:v>5.4075519999999999</c:v>
                </c:pt>
                <c:pt idx="3840">
                  <c:v>7.9337559999999998</c:v>
                </c:pt>
                <c:pt idx="3841">
                  <c:v>4.4200439999999999</c:v>
                </c:pt>
                <c:pt idx="3842">
                  <c:v>4.866886</c:v>
                </c:pt>
                <c:pt idx="3843">
                  <c:v>4.4188879999999999</c:v>
                </c:pt>
                <c:pt idx="3844">
                  <c:v>5.9975069999999997</c:v>
                </c:pt>
                <c:pt idx="3845">
                  <c:v>5.8628790000000004</c:v>
                </c:pt>
                <c:pt idx="3846">
                  <c:v>5.7712190000000003</c:v>
                </c:pt>
                <c:pt idx="3847">
                  <c:v>4.5113799999999999</c:v>
                </c:pt>
                <c:pt idx="3848">
                  <c:v>5.566827</c:v>
                </c:pt>
                <c:pt idx="3849">
                  <c:v>4.1193020000000002</c:v>
                </c:pt>
                <c:pt idx="3850">
                  <c:v>6.422301</c:v>
                </c:pt>
                <c:pt idx="3851">
                  <c:v>5.2105459999999999</c:v>
                </c:pt>
                <c:pt idx="3852">
                  <c:v>6.3323919999999996</c:v>
                </c:pt>
                <c:pt idx="3853">
                  <c:v>5.8189060000000001</c:v>
                </c:pt>
                <c:pt idx="3854">
                  <c:v>5.9018639999999998</c:v>
                </c:pt>
                <c:pt idx="3855">
                  <c:v>6.431622</c:v>
                </c:pt>
                <c:pt idx="3856">
                  <c:v>5.6501049999999999</c:v>
                </c:pt>
                <c:pt idx="3857">
                  <c:v>5.6870820000000002</c:v>
                </c:pt>
                <c:pt idx="3858">
                  <c:v>4.442323</c:v>
                </c:pt>
                <c:pt idx="3859">
                  <c:v>5.2327649999999997</c:v>
                </c:pt>
                <c:pt idx="3860">
                  <c:v>4.931959</c:v>
                </c:pt>
                <c:pt idx="3861">
                  <c:v>4.6855219999999997</c:v>
                </c:pt>
                <c:pt idx="3862">
                  <c:v>4.5117529999999997</c:v>
                </c:pt>
                <c:pt idx="3863">
                  <c:v>4.5960520000000002</c:v>
                </c:pt>
                <c:pt idx="3864">
                  <c:v>3.8336540000000001</c:v>
                </c:pt>
                <c:pt idx="3865">
                  <c:v>6.5416550000000004</c:v>
                </c:pt>
                <c:pt idx="3866">
                  <c:v>4.5671220000000003</c:v>
                </c:pt>
                <c:pt idx="3867">
                  <c:v>6.617604</c:v>
                </c:pt>
                <c:pt idx="3868">
                  <c:v>5.8942459999999999</c:v>
                </c:pt>
                <c:pt idx="3869">
                  <c:v>6.012918</c:v>
                </c:pt>
                <c:pt idx="3870">
                  <c:v>7.5081280000000001</c:v>
                </c:pt>
                <c:pt idx="3871">
                  <c:v>5.2435309999999999</c:v>
                </c:pt>
                <c:pt idx="3872">
                  <c:v>5.1603120000000002</c:v>
                </c:pt>
                <c:pt idx="3873">
                  <c:v>5.2093499999999997</c:v>
                </c:pt>
                <c:pt idx="3874">
                  <c:v>3.880776</c:v>
                </c:pt>
                <c:pt idx="3875">
                  <c:v>5.8366379999999998</c:v>
                </c:pt>
                <c:pt idx="3876">
                  <c:v>4.271852</c:v>
                </c:pt>
                <c:pt idx="3877">
                  <c:v>5.6721190000000004</c:v>
                </c:pt>
                <c:pt idx="3878">
                  <c:v>4.449567</c:v>
                </c:pt>
                <c:pt idx="3879">
                  <c:v>6.0083799999999998</c:v>
                </c:pt>
                <c:pt idx="3880">
                  <c:v>5.3690449999999998</c:v>
                </c:pt>
                <c:pt idx="3881">
                  <c:v>5.1191199999999997</c:v>
                </c:pt>
                <c:pt idx="3882">
                  <c:v>5.8599730000000001</c:v>
                </c:pt>
                <c:pt idx="3883">
                  <c:v>4.6610509999999996</c:v>
                </c:pt>
                <c:pt idx="3884">
                  <c:v>5.3095629999999998</c:v>
                </c:pt>
                <c:pt idx="3885">
                  <c:v>4.6165060000000002</c:v>
                </c:pt>
                <c:pt idx="3886">
                  <c:v>4.1892050000000003</c:v>
                </c:pt>
                <c:pt idx="3887">
                  <c:v>4.7676369999999997</c:v>
                </c:pt>
                <c:pt idx="3888">
                  <c:v>4.0789049999999998</c:v>
                </c:pt>
                <c:pt idx="3889">
                  <c:v>4.1709800000000001</c:v>
                </c:pt>
                <c:pt idx="3890">
                  <c:v>4.2005239999999997</c:v>
                </c:pt>
                <c:pt idx="3891">
                  <c:v>4.2625909999999996</c:v>
                </c:pt>
                <c:pt idx="3892">
                  <c:v>3.908496</c:v>
                </c:pt>
                <c:pt idx="3893">
                  <c:v>3.9167339999999999</c:v>
                </c:pt>
                <c:pt idx="3894">
                  <c:v>3.8467850000000001</c:v>
                </c:pt>
                <c:pt idx="3895">
                  <c:v>4.7874739999999996</c:v>
                </c:pt>
                <c:pt idx="3896">
                  <c:v>4.5620310000000002</c:v>
                </c:pt>
                <c:pt idx="3897">
                  <c:v>5.538608</c:v>
                </c:pt>
                <c:pt idx="3898">
                  <c:v>5.6731559999999996</c:v>
                </c:pt>
                <c:pt idx="3899">
                  <c:v>6.3366889999999998</c:v>
                </c:pt>
                <c:pt idx="3900">
                  <c:v>5.8985620000000001</c:v>
                </c:pt>
                <c:pt idx="3901">
                  <c:v>5.7920980000000002</c:v>
                </c:pt>
                <c:pt idx="3902">
                  <c:v>6.1294329999999997</c:v>
                </c:pt>
                <c:pt idx="3903">
                  <c:v>6.245571</c:v>
                </c:pt>
                <c:pt idx="3904">
                  <c:v>7.0746149999999997</c:v>
                </c:pt>
                <c:pt idx="3905">
                  <c:v>5.7586620000000002</c:v>
                </c:pt>
                <c:pt idx="3906">
                  <c:v>3.978612</c:v>
                </c:pt>
                <c:pt idx="3907">
                  <c:v>5.2783290000000003</c:v>
                </c:pt>
                <c:pt idx="3908">
                  <c:v>5.0992240000000004</c:v>
                </c:pt>
                <c:pt idx="3909">
                  <c:v>5.7353880000000004</c:v>
                </c:pt>
                <c:pt idx="3910">
                  <c:v>5.1772720000000003</c:v>
                </c:pt>
                <c:pt idx="3911">
                  <c:v>5.4945769999999996</c:v>
                </c:pt>
                <c:pt idx="3912">
                  <c:v>5.8969529999999999</c:v>
                </c:pt>
                <c:pt idx="3913">
                  <c:v>6.5781000000000001</c:v>
                </c:pt>
                <c:pt idx="3914">
                  <c:v>4.4923359999999999</c:v>
                </c:pt>
                <c:pt idx="3915">
                  <c:v>6.4768080000000001</c:v>
                </c:pt>
                <c:pt idx="3916">
                  <c:v>7.3062719999999999</c:v>
                </c:pt>
                <c:pt idx="3917">
                  <c:v>8.7142049999999998</c:v>
                </c:pt>
                <c:pt idx="3918">
                  <c:v>6.8621670000000003</c:v>
                </c:pt>
                <c:pt idx="3919">
                  <c:v>7.4227410000000003</c:v>
                </c:pt>
                <c:pt idx="3920">
                  <c:v>8.73475</c:v>
                </c:pt>
                <c:pt idx="3921">
                  <c:v>8.2892910000000004</c:v>
                </c:pt>
                <c:pt idx="3922">
                  <c:v>8.0380559999999992</c:v>
                </c:pt>
                <c:pt idx="3923">
                  <c:v>7.4015180000000003</c:v>
                </c:pt>
                <c:pt idx="3924">
                  <c:v>6.3217309999999998</c:v>
                </c:pt>
                <c:pt idx="3925">
                  <c:v>3.8115770000000002</c:v>
                </c:pt>
                <c:pt idx="3926">
                  <c:v>4.1802669999999997</c:v>
                </c:pt>
                <c:pt idx="3927">
                  <c:v>6.3223140000000004</c:v>
                </c:pt>
                <c:pt idx="3928">
                  <c:v>3.9146390000000002</c:v>
                </c:pt>
                <c:pt idx="3929">
                  <c:v>7.1609179999999997</c:v>
                </c:pt>
                <c:pt idx="3930">
                  <c:v>8.3843019999999999</c:v>
                </c:pt>
                <c:pt idx="3931">
                  <c:v>7.9773719999999999</c:v>
                </c:pt>
                <c:pt idx="3932">
                  <c:v>8.4991859999999999</c:v>
                </c:pt>
                <c:pt idx="3933">
                  <c:v>6.6761499999999998</c:v>
                </c:pt>
                <c:pt idx="3934">
                  <c:v>7.3351829999999998</c:v>
                </c:pt>
                <c:pt idx="3935">
                  <c:v>6.8670299999999997</c:v>
                </c:pt>
                <c:pt idx="3936">
                  <c:v>5.915737</c:v>
                </c:pt>
                <c:pt idx="3937">
                  <c:v>5.9303569999999999</c:v>
                </c:pt>
                <c:pt idx="3938">
                  <c:v>6.0853840000000003</c:v>
                </c:pt>
                <c:pt idx="3939">
                  <c:v>5.4849540000000001</c:v>
                </c:pt>
                <c:pt idx="3940">
                  <c:v>6.6677739999999996</c:v>
                </c:pt>
                <c:pt idx="3941">
                  <c:v>7.2613770000000004</c:v>
                </c:pt>
                <c:pt idx="3942">
                  <c:v>7.000426</c:v>
                </c:pt>
                <c:pt idx="3943">
                  <c:v>6.7259370000000001</c:v>
                </c:pt>
                <c:pt idx="3944">
                  <c:v>6.6751269999999998</c:v>
                </c:pt>
                <c:pt idx="3945">
                  <c:v>6.885802</c:v>
                </c:pt>
                <c:pt idx="3946">
                  <c:v>6.6596000000000002</c:v>
                </c:pt>
                <c:pt idx="3947">
                  <c:v>6.9731569999999996</c:v>
                </c:pt>
                <c:pt idx="3948">
                  <c:v>6.3942759999999996</c:v>
                </c:pt>
                <c:pt idx="3949">
                  <c:v>6.9620509999999998</c:v>
                </c:pt>
                <c:pt idx="3950">
                  <c:v>7.0015309999999999</c:v>
                </c:pt>
                <c:pt idx="3951">
                  <c:v>7.2537459999999996</c:v>
                </c:pt>
                <c:pt idx="3952">
                  <c:v>7.0700149999999997</c:v>
                </c:pt>
                <c:pt idx="3953">
                  <c:v>7.1923659999999998</c:v>
                </c:pt>
                <c:pt idx="3954">
                  <c:v>5.7044379999999997</c:v>
                </c:pt>
                <c:pt idx="3955">
                  <c:v>6.1929540000000003</c:v>
                </c:pt>
                <c:pt idx="3956">
                  <c:v>6.3139019999999997</c:v>
                </c:pt>
                <c:pt idx="3957">
                  <c:v>6.430402</c:v>
                </c:pt>
                <c:pt idx="3958">
                  <c:v>6.5534520000000001</c:v>
                </c:pt>
                <c:pt idx="3959">
                  <c:v>6.748424</c:v>
                </c:pt>
                <c:pt idx="3960">
                  <c:v>6.3779180000000002</c:v>
                </c:pt>
                <c:pt idx="3961">
                  <c:v>5.9417660000000003</c:v>
                </c:pt>
                <c:pt idx="3962">
                  <c:v>5.9204670000000004</c:v>
                </c:pt>
                <c:pt idx="3963">
                  <c:v>6.9591240000000001</c:v>
                </c:pt>
                <c:pt idx="3964">
                  <c:v>6.8416499999999996</c:v>
                </c:pt>
                <c:pt idx="3965">
                  <c:v>6.9502259999999998</c:v>
                </c:pt>
                <c:pt idx="3966">
                  <c:v>5.497109</c:v>
                </c:pt>
                <c:pt idx="3967">
                  <c:v>6.2910139999999997</c:v>
                </c:pt>
                <c:pt idx="3968">
                  <c:v>7.5269680000000001</c:v>
                </c:pt>
                <c:pt idx="3969">
                  <c:v>8.469481</c:v>
                </c:pt>
                <c:pt idx="3970">
                  <c:v>6.9641440000000001</c:v>
                </c:pt>
                <c:pt idx="3971">
                  <c:v>6.982348</c:v>
                </c:pt>
                <c:pt idx="3972">
                  <c:v>6.8280649999999996</c:v>
                </c:pt>
                <c:pt idx="3973">
                  <c:v>6.7068830000000004</c:v>
                </c:pt>
                <c:pt idx="3974">
                  <c:v>7.2165150000000002</c:v>
                </c:pt>
                <c:pt idx="3975">
                  <c:v>6.7893179999999997</c:v>
                </c:pt>
                <c:pt idx="3976">
                  <c:v>6.6399650000000001</c:v>
                </c:pt>
                <c:pt idx="3977">
                  <c:v>5.5224830000000003</c:v>
                </c:pt>
                <c:pt idx="3978">
                  <c:v>6.0902250000000002</c:v>
                </c:pt>
                <c:pt idx="3979">
                  <c:v>7.187335</c:v>
                </c:pt>
                <c:pt idx="3980">
                  <c:v>6.7369139999999996</c:v>
                </c:pt>
                <c:pt idx="3981">
                  <c:v>5.8213780000000002</c:v>
                </c:pt>
                <c:pt idx="3982">
                  <c:v>5.2183580000000003</c:v>
                </c:pt>
                <c:pt idx="3983">
                  <c:v>6.0285859999999998</c:v>
                </c:pt>
                <c:pt idx="3984">
                  <c:v>6.1294700000000004</c:v>
                </c:pt>
                <c:pt idx="3985">
                  <c:v>4.0411400000000004</c:v>
                </c:pt>
                <c:pt idx="3986">
                  <c:v>4.9095849999999999</c:v>
                </c:pt>
                <c:pt idx="3987">
                  <c:v>4.3840440000000003</c:v>
                </c:pt>
                <c:pt idx="3988">
                  <c:v>5.6916169999999999</c:v>
                </c:pt>
                <c:pt idx="3989">
                  <c:v>5.6465699999999996</c:v>
                </c:pt>
                <c:pt idx="3990">
                  <c:v>6.7922960000000003</c:v>
                </c:pt>
                <c:pt idx="3991">
                  <c:v>4.9976250000000002</c:v>
                </c:pt>
                <c:pt idx="3992">
                  <c:v>5.1341029999999996</c:v>
                </c:pt>
                <c:pt idx="3993">
                  <c:v>4.6218209999999997</c:v>
                </c:pt>
                <c:pt idx="3994">
                  <c:v>5.3052330000000003</c:v>
                </c:pt>
                <c:pt idx="3995">
                  <c:v>4.7685120000000003</c:v>
                </c:pt>
                <c:pt idx="3996">
                  <c:v>4.9038190000000004</c:v>
                </c:pt>
                <c:pt idx="3997">
                  <c:v>5.2873159999999997</c:v>
                </c:pt>
                <c:pt idx="3998">
                  <c:v>5.7893939999999997</c:v>
                </c:pt>
                <c:pt idx="3999">
                  <c:v>5.1069440000000004</c:v>
                </c:pt>
                <c:pt idx="4000">
                  <c:v>5.8383320000000003</c:v>
                </c:pt>
                <c:pt idx="4001">
                  <c:v>5.4409169999999998</c:v>
                </c:pt>
                <c:pt idx="4002">
                  <c:v>5.391413</c:v>
                </c:pt>
                <c:pt idx="4003">
                  <c:v>5.5538270000000001</c:v>
                </c:pt>
                <c:pt idx="4004">
                  <c:v>6.6859630000000001</c:v>
                </c:pt>
                <c:pt idx="4005">
                  <c:v>5.1208369999999999</c:v>
                </c:pt>
                <c:pt idx="4006">
                  <c:v>4.9771099999999997</c:v>
                </c:pt>
                <c:pt idx="4007">
                  <c:v>5.0818219999999998</c:v>
                </c:pt>
                <c:pt idx="4008">
                  <c:v>4.5617789999999996</c:v>
                </c:pt>
                <c:pt idx="4009">
                  <c:v>4.2595400000000003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0348624"/>
        <c:axId val="160345488"/>
      </c:lineChart>
      <c:catAx>
        <c:axId val="160348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45488"/>
        <c:crosses val="autoZero"/>
        <c:auto val="1"/>
        <c:lblAlgn val="ctr"/>
        <c:lblOffset val="100"/>
        <c:tickLblSkip val="250"/>
        <c:tickMarkSkip val="1"/>
        <c:noMultiLvlLbl val="0"/>
      </c:catAx>
      <c:valAx>
        <c:axId val="16034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Bond length (Å)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48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>
                <a:effectLst/>
              </a:rPr>
              <a:t>Interactions Throughout Trajectory of K192-E218</a:t>
            </a:r>
            <a:endParaRPr lang="en-US" sz="14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'131-157 graph'!$B$1:$B$2</c:f>
              <c:strCache>
                <c:ptCount val="2"/>
                <c:pt idx="0">
                  <c:v>Bond length (Å)</c:v>
                </c:pt>
                <c:pt idx="1">
                  <c:v>O</c:v>
                </c:pt>
              </c:strCache>
            </c:strRef>
          </c:tx>
          <c:spPr>
            <a:ln w="63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'131-157 graph'!$A$3:$A$4013</c:f>
              <c:numCache>
                <c:formatCode>General</c:formatCode>
                <c:ptCount val="40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'131-157 graph'!$B$3:$B$4013</c:f>
              <c:numCache>
                <c:formatCode>General</c:formatCode>
                <c:ptCount val="4011"/>
                <c:pt idx="0">
                  <c:v>8.930828</c:v>
                </c:pt>
                <c:pt idx="1">
                  <c:v>8.9021519999999992</c:v>
                </c:pt>
                <c:pt idx="2">
                  <c:v>9.0031730000000003</c:v>
                </c:pt>
                <c:pt idx="3">
                  <c:v>9.2899770000000004</c:v>
                </c:pt>
                <c:pt idx="4">
                  <c:v>8.8221039999999995</c:v>
                </c:pt>
                <c:pt idx="5">
                  <c:v>8.600123</c:v>
                </c:pt>
                <c:pt idx="6">
                  <c:v>8.7258800000000001</c:v>
                </c:pt>
                <c:pt idx="7">
                  <c:v>8.9776009999999999</c:v>
                </c:pt>
                <c:pt idx="8">
                  <c:v>8.9545709999999996</c:v>
                </c:pt>
                <c:pt idx="9">
                  <c:v>8.8642120000000002</c:v>
                </c:pt>
                <c:pt idx="10">
                  <c:v>8.8544389999999993</c:v>
                </c:pt>
                <c:pt idx="11">
                  <c:v>8.8976089999999992</c:v>
                </c:pt>
                <c:pt idx="12">
                  <c:v>8.7795059999999996</c:v>
                </c:pt>
                <c:pt idx="13">
                  <c:v>8.7437729999999991</c:v>
                </c:pt>
                <c:pt idx="14">
                  <c:v>8.8807150000000004</c:v>
                </c:pt>
                <c:pt idx="15">
                  <c:v>9.1845230000000004</c:v>
                </c:pt>
                <c:pt idx="16">
                  <c:v>8.6592979999999997</c:v>
                </c:pt>
                <c:pt idx="17">
                  <c:v>8.5484089999999995</c:v>
                </c:pt>
                <c:pt idx="18">
                  <c:v>8.6069899999999997</c:v>
                </c:pt>
                <c:pt idx="19">
                  <c:v>8.5866419999999994</c:v>
                </c:pt>
                <c:pt idx="20">
                  <c:v>8.7440700000000007</c:v>
                </c:pt>
                <c:pt idx="21">
                  <c:v>8.5227489999999992</c:v>
                </c:pt>
                <c:pt idx="22">
                  <c:v>8.3310919999999999</c:v>
                </c:pt>
                <c:pt idx="23">
                  <c:v>8.3026689999999999</c:v>
                </c:pt>
                <c:pt idx="24">
                  <c:v>8.603745</c:v>
                </c:pt>
                <c:pt idx="25">
                  <c:v>8.4537800000000001</c:v>
                </c:pt>
                <c:pt idx="26">
                  <c:v>8.4213310000000003</c:v>
                </c:pt>
                <c:pt idx="27">
                  <c:v>8.1126009999999997</c:v>
                </c:pt>
                <c:pt idx="28">
                  <c:v>8.3796970000000002</c:v>
                </c:pt>
                <c:pt idx="29">
                  <c:v>8.2511910000000004</c:v>
                </c:pt>
                <c:pt idx="30">
                  <c:v>8.3020720000000008</c:v>
                </c:pt>
                <c:pt idx="31">
                  <c:v>8.0535750000000004</c:v>
                </c:pt>
                <c:pt idx="32">
                  <c:v>7.7884859999999998</c:v>
                </c:pt>
                <c:pt idx="33">
                  <c:v>8.3567160000000005</c:v>
                </c:pt>
                <c:pt idx="34">
                  <c:v>7.7021550000000003</c:v>
                </c:pt>
                <c:pt idx="35">
                  <c:v>7.5456880000000002</c:v>
                </c:pt>
                <c:pt idx="36">
                  <c:v>7.325342</c:v>
                </c:pt>
                <c:pt idx="37">
                  <c:v>8.0429119999999994</c:v>
                </c:pt>
                <c:pt idx="38">
                  <c:v>8.0805220000000002</c:v>
                </c:pt>
                <c:pt idx="39">
                  <c:v>7.7658680000000002</c:v>
                </c:pt>
                <c:pt idx="40">
                  <c:v>7.3151039999999998</c:v>
                </c:pt>
                <c:pt idx="41">
                  <c:v>7.9961919999999997</c:v>
                </c:pt>
                <c:pt idx="42">
                  <c:v>7.5623060000000004</c:v>
                </c:pt>
                <c:pt idx="43">
                  <c:v>7.420293</c:v>
                </c:pt>
                <c:pt idx="44">
                  <c:v>6.9804959999999996</c:v>
                </c:pt>
                <c:pt idx="45">
                  <c:v>7.5417889999999996</c:v>
                </c:pt>
                <c:pt idx="46">
                  <c:v>7.70472</c:v>
                </c:pt>
                <c:pt idx="47">
                  <c:v>7.9033239999999996</c:v>
                </c:pt>
                <c:pt idx="48">
                  <c:v>7.5621960000000001</c:v>
                </c:pt>
                <c:pt idx="49">
                  <c:v>7.6202240000000003</c:v>
                </c:pt>
                <c:pt idx="50">
                  <c:v>8.0218129999999999</c:v>
                </c:pt>
                <c:pt idx="51">
                  <c:v>7.6896620000000002</c:v>
                </c:pt>
                <c:pt idx="52">
                  <c:v>7.1913039999999997</c:v>
                </c:pt>
                <c:pt idx="53">
                  <c:v>7.8270989999999996</c:v>
                </c:pt>
                <c:pt idx="54">
                  <c:v>8.3582199999999993</c:v>
                </c:pt>
                <c:pt idx="55">
                  <c:v>7.8828930000000001</c:v>
                </c:pt>
                <c:pt idx="56">
                  <c:v>7.509379</c:v>
                </c:pt>
                <c:pt idx="57">
                  <c:v>7.428553</c:v>
                </c:pt>
                <c:pt idx="58">
                  <c:v>7.4559959999999998</c:v>
                </c:pt>
                <c:pt idx="59">
                  <c:v>7.513592</c:v>
                </c:pt>
                <c:pt idx="60">
                  <c:v>7.3955739999999999</c:v>
                </c:pt>
                <c:pt idx="61">
                  <c:v>7.5607819999999997</c:v>
                </c:pt>
                <c:pt idx="62">
                  <c:v>7.540286</c:v>
                </c:pt>
                <c:pt idx="63">
                  <c:v>7.5448589999999998</c:v>
                </c:pt>
                <c:pt idx="64">
                  <c:v>7.6506309999999997</c:v>
                </c:pt>
                <c:pt idx="65">
                  <c:v>7.7593940000000003</c:v>
                </c:pt>
                <c:pt idx="66">
                  <c:v>7.5286590000000002</c:v>
                </c:pt>
                <c:pt idx="67">
                  <c:v>7.7532829999999997</c:v>
                </c:pt>
                <c:pt idx="68">
                  <c:v>7.4874679999999998</c:v>
                </c:pt>
                <c:pt idx="69">
                  <c:v>7.6756359999999999</c:v>
                </c:pt>
                <c:pt idx="70">
                  <c:v>6.976324</c:v>
                </c:pt>
                <c:pt idx="71">
                  <c:v>7.4788610000000002</c:v>
                </c:pt>
                <c:pt idx="72">
                  <c:v>7.5443160000000002</c:v>
                </c:pt>
                <c:pt idx="73">
                  <c:v>7.3866800000000001</c:v>
                </c:pt>
                <c:pt idx="74">
                  <c:v>6.8875830000000002</c:v>
                </c:pt>
                <c:pt idx="75">
                  <c:v>7.5207389999999998</c:v>
                </c:pt>
                <c:pt idx="76">
                  <c:v>7.8152809999999997</c:v>
                </c:pt>
                <c:pt idx="77">
                  <c:v>7.9299569999999999</c:v>
                </c:pt>
                <c:pt idx="78">
                  <c:v>8.0873460000000001</c:v>
                </c:pt>
                <c:pt idx="79">
                  <c:v>7.7970660000000001</c:v>
                </c:pt>
                <c:pt idx="80">
                  <c:v>7.927861</c:v>
                </c:pt>
                <c:pt idx="81">
                  <c:v>8.1125769999999999</c:v>
                </c:pt>
                <c:pt idx="82">
                  <c:v>7.8439230000000002</c:v>
                </c:pt>
                <c:pt idx="83">
                  <c:v>8.1366870000000002</c:v>
                </c:pt>
                <c:pt idx="84">
                  <c:v>8.3326609999999999</c:v>
                </c:pt>
                <c:pt idx="85">
                  <c:v>8.5436879999999995</c:v>
                </c:pt>
                <c:pt idx="86">
                  <c:v>8.3726409999999998</c:v>
                </c:pt>
                <c:pt idx="87">
                  <c:v>8.5942790000000002</c:v>
                </c:pt>
                <c:pt idx="88">
                  <c:v>8.2155989999999992</c:v>
                </c:pt>
                <c:pt idx="89">
                  <c:v>8.219481</c:v>
                </c:pt>
                <c:pt idx="90">
                  <c:v>8.5841519999999996</c:v>
                </c:pt>
                <c:pt idx="91">
                  <c:v>8.1392740000000003</c:v>
                </c:pt>
                <c:pt idx="92">
                  <c:v>8.4825569999999999</c:v>
                </c:pt>
                <c:pt idx="93">
                  <c:v>9.0215540000000001</c:v>
                </c:pt>
                <c:pt idx="94">
                  <c:v>8.0082090000000008</c:v>
                </c:pt>
                <c:pt idx="95">
                  <c:v>8.1389300000000002</c:v>
                </c:pt>
                <c:pt idx="96">
                  <c:v>8.7980479999999996</c:v>
                </c:pt>
                <c:pt idx="97">
                  <c:v>8.6263529999999999</c:v>
                </c:pt>
                <c:pt idx="98">
                  <c:v>8.6024600000000007</c:v>
                </c:pt>
                <c:pt idx="99">
                  <c:v>8.8124169999999999</c:v>
                </c:pt>
                <c:pt idx="100">
                  <c:v>8.4992260000000002</c:v>
                </c:pt>
                <c:pt idx="101">
                  <c:v>8.3611140000000006</c:v>
                </c:pt>
                <c:pt idx="102">
                  <c:v>8.5605060000000002</c:v>
                </c:pt>
                <c:pt idx="103">
                  <c:v>8.6082020000000004</c:v>
                </c:pt>
                <c:pt idx="104">
                  <c:v>8.7064540000000008</c:v>
                </c:pt>
                <c:pt idx="105">
                  <c:v>8.3426960000000001</c:v>
                </c:pt>
                <c:pt idx="106">
                  <c:v>8.1671750000000003</c:v>
                </c:pt>
                <c:pt idx="107">
                  <c:v>7.9674469999999999</c:v>
                </c:pt>
                <c:pt idx="108">
                  <c:v>8.2596439999999998</c:v>
                </c:pt>
                <c:pt idx="109">
                  <c:v>8.5403230000000008</c:v>
                </c:pt>
                <c:pt idx="110">
                  <c:v>8.923292</c:v>
                </c:pt>
                <c:pt idx="111">
                  <c:v>8.9117280000000001</c:v>
                </c:pt>
                <c:pt idx="112">
                  <c:v>8.8375819999999994</c:v>
                </c:pt>
                <c:pt idx="113">
                  <c:v>8.894584</c:v>
                </c:pt>
                <c:pt idx="114">
                  <c:v>9.0207029999999992</c:v>
                </c:pt>
                <c:pt idx="115">
                  <c:v>8.7221729999999997</c:v>
                </c:pt>
                <c:pt idx="116">
                  <c:v>8.5945160000000005</c:v>
                </c:pt>
                <c:pt idx="117">
                  <c:v>9.1690380000000005</c:v>
                </c:pt>
                <c:pt idx="118">
                  <c:v>8.3215070000000004</c:v>
                </c:pt>
                <c:pt idx="119">
                  <c:v>7.9512130000000001</c:v>
                </c:pt>
                <c:pt idx="120">
                  <c:v>8.7283439999999999</c:v>
                </c:pt>
                <c:pt idx="121">
                  <c:v>8.7989250000000006</c:v>
                </c:pt>
                <c:pt idx="122">
                  <c:v>8.5299300000000002</c:v>
                </c:pt>
                <c:pt idx="123">
                  <c:v>8.0274040000000007</c:v>
                </c:pt>
                <c:pt idx="124">
                  <c:v>7.7172790000000004</c:v>
                </c:pt>
                <c:pt idx="125">
                  <c:v>8.0894630000000003</c:v>
                </c:pt>
                <c:pt idx="126">
                  <c:v>8.6753820000000008</c:v>
                </c:pt>
                <c:pt idx="127">
                  <c:v>8.5519800000000004</c:v>
                </c:pt>
                <c:pt idx="128">
                  <c:v>8.4603260000000002</c:v>
                </c:pt>
                <c:pt idx="129">
                  <c:v>8.4033490000000004</c:v>
                </c:pt>
                <c:pt idx="130">
                  <c:v>8.9245940000000008</c:v>
                </c:pt>
                <c:pt idx="131">
                  <c:v>8.3315009999999994</c:v>
                </c:pt>
                <c:pt idx="132">
                  <c:v>8.2930060000000001</c:v>
                </c:pt>
                <c:pt idx="133">
                  <c:v>8.8688699999999994</c:v>
                </c:pt>
                <c:pt idx="134">
                  <c:v>8.2136750000000003</c:v>
                </c:pt>
                <c:pt idx="135">
                  <c:v>8.4186870000000003</c:v>
                </c:pt>
                <c:pt idx="136">
                  <c:v>8.9658370000000005</c:v>
                </c:pt>
                <c:pt idx="137">
                  <c:v>8.7851320000000008</c:v>
                </c:pt>
                <c:pt idx="138">
                  <c:v>9.4849370000000004</c:v>
                </c:pt>
                <c:pt idx="139">
                  <c:v>8.9670290000000001</c:v>
                </c:pt>
                <c:pt idx="140">
                  <c:v>8.9051360000000006</c:v>
                </c:pt>
                <c:pt idx="141">
                  <c:v>9.1674530000000001</c:v>
                </c:pt>
                <c:pt idx="142">
                  <c:v>9.1570599999999995</c:v>
                </c:pt>
                <c:pt idx="143">
                  <c:v>8.7586049999999993</c:v>
                </c:pt>
                <c:pt idx="144">
                  <c:v>9.162585</c:v>
                </c:pt>
                <c:pt idx="145">
                  <c:v>8.2093480000000003</c:v>
                </c:pt>
                <c:pt idx="146">
                  <c:v>8.7148179999999993</c:v>
                </c:pt>
                <c:pt idx="147">
                  <c:v>8.5912810000000004</c:v>
                </c:pt>
                <c:pt idx="148">
                  <c:v>8.4750910000000008</c:v>
                </c:pt>
                <c:pt idx="149">
                  <c:v>8.7352880000000006</c:v>
                </c:pt>
                <c:pt idx="150">
                  <c:v>8.0857030000000005</c:v>
                </c:pt>
                <c:pt idx="151">
                  <c:v>8.0730889999999995</c:v>
                </c:pt>
                <c:pt idx="152">
                  <c:v>8.7979339999999997</c:v>
                </c:pt>
                <c:pt idx="153">
                  <c:v>8.9322389999999992</c:v>
                </c:pt>
                <c:pt idx="154">
                  <c:v>8.9299440000000008</c:v>
                </c:pt>
                <c:pt idx="155">
                  <c:v>8.2461540000000007</c:v>
                </c:pt>
                <c:pt idx="156">
                  <c:v>8.5681399999999996</c:v>
                </c:pt>
                <c:pt idx="157">
                  <c:v>8.5537749999999999</c:v>
                </c:pt>
                <c:pt idx="158">
                  <c:v>8.4441369999999996</c:v>
                </c:pt>
                <c:pt idx="159">
                  <c:v>8.4929450000000006</c:v>
                </c:pt>
                <c:pt idx="160">
                  <c:v>8.2040900000000008</c:v>
                </c:pt>
                <c:pt idx="161">
                  <c:v>8.3489819999999995</c:v>
                </c:pt>
                <c:pt idx="162">
                  <c:v>8.1672390000000004</c:v>
                </c:pt>
                <c:pt idx="163">
                  <c:v>8.8283850000000008</c:v>
                </c:pt>
                <c:pt idx="164">
                  <c:v>8.3236480000000004</c:v>
                </c:pt>
                <c:pt idx="165">
                  <c:v>8.7600479999999994</c:v>
                </c:pt>
                <c:pt idx="166">
                  <c:v>8.6655800000000003</c:v>
                </c:pt>
                <c:pt idx="167">
                  <c:v>8.7562529999999992</c:v>
                </c:pt>
                <c:pt idx="168">
                  <c:v>8.0974850000000007</c:v>
                </c:pt>
                <c:pt idx="169">
                  <c:v>8.5763809999999996</c:v>
                </c:pt>
                <c:pt idx="170">
                  <c:v>8.0090389999999996</c:v>
                </c:pt>
                <c:pt idx="171">
                  <c:v>8.0272869999999994</c:v>
                </c:pt>
                <c:pt idx="172">
                  <c:v>8.8253260000000004</c:v>
                </c:pt>
                <c:pt idx="173">
                  <c:v>8.8091419999999996</c:v>
                </c:pt>
                <c:pt idx="174">
                  <c:v>9.1235009999999992</c:v>
                </c:pt>
                <c:pt idx="175">
                  <c:v>8.3977000000000004</c:v>
                </c:pt>
                <c:pt idx="176">
                  <c:v>8.0174380000000003</c:v>
                </c:pt>
                <c:pt idx="177">
                  <c:v>8.2005630000000007</c:v>
                </c:pt>
                <c:pt idx="178">
                  <c:v>8.2488569999999992</c:v>
                </c:pt>
                <c:pt idx="179">
                  <c:v>9.0538900000000009</c:v>
                </c:pt>
                <c:pt idx="180">
                  <c:v>8.5324069999999992</c:v>
                </c:pt>
                <c:pt idx="181">
                  <c:v>8.5929479999999998</c:v>
                </c:pt>
                <c:pt idx="182">
                  <c:v>8.6231469999999995</c:v>
                </c:pt>
                <c:pt idx="183">
                  <c:v>8.4567899999999998</c:v>
                </c:pt>
                <c:pt idx="184">
                  <c:v>8.9064920000000001</c:v>
                </c:pt>
                <c:pt idx="185">
                  <c:v>8.2357949999999995</c:v>
                </c:pt>
                <c:pt idx="186">
                  <c:v>8.5596209999999999</c:v>
                </c:pt>
                <c:pt idx="187">
                  <c:v>9.0933290000000007</c:v>
                </c:pt>
                <c:pt idx="188">
                  <c:v>8.6828000000000003</c:v>
                </c:pt>
                <c:pt idx="189">
                  <c:v>8.9405029999999996</c:v>
                </c:pt>
                <c:pt idx="190">
                  <c:v>8.5587610000000005</c:v>
                </c:pt>
                <c:pt idx="191">
                  <c:v>8.6461849999999991</c:v>
                </c:pt>
                <c:pt idx="192">
                  <c:v>8.1381379999999996</c:v>
                </c:pt>
                <c:pt idx="193">
                  <c:v>8.3642810000000001</c:v>
                </c:pt>
                <c:pt idx="194">
                  <c:v>8.6181540000000005</c:v>
                </c:pt>
                <c:pt idx="195">
                  <c:v>8.6446959999999997</c:v>
                </c:pt>
                <c:pt idx="196">
                  <c:v>8.9617000000000004</c:v>
                </c:pt>
                <c:pt idx="197">
                  <c:v>8.9571699999999996</c:v>
                </c:pt>
                <c:pt idx="198">
                  <c:v>8.8551099999999998</c:v>
                </c:pt>
                <c:pt idx="199">
                  <c:v>8.1748899999999995</c:v>
                </c:pt>
                <c:pt idx="200">
                  <c:v>8.6259189999999997</c:v>
                </c:pt>
                <c:pt idx="201">
                  <c:v>8.5915029999999994</c:v>
                </c:pt>
                <c:pt idx="202">
                  <c:v>8.9761509999999998</c:v>
                </c:pt>
                <c:pt idx="203">
                  <c:v>8.2617279999999997</c:v>
                </c:pt>
                <c:pt idx="204">
                  <c:v>8.8707220000000007</c:v>
                </c:pt>
                <c:pt idx="205">
                  <c:v>8.3413070000000005</c:v>
                </c:pt>
                <c:pt idx="206">
                  <c:v>8.9082650000000001</c:v>
                </c:pt>
                <c:pt idx="207">
                  <c:v>7.6389469999999999</c:v>
                </c:pt>
                <c:pt idx="208">
                  <c:v>8.0612739999999992</c:v>
                </c:pt>
                <c:pt idx="209">
                  <c:v>7.7792250000000003</c:v>
                </c:pt>
                <c:pt idx="210">
                  <c:v>8.2506210000000006</c:v>
                </c:pt>
                <c:pt idx="211">
                  <c:v>8.0955309999999994</c:v>
                </c:pt>
                <c:pt idx="212">
                  <c:v>8.4930509999999995</c:v>
                </c:pt>
                <c:pt idx="213">
                  <c:v>8.2930329999999994</c:v>
                </c:pt>
                <c:pt idx="214">
                  <c:v>8.4876579999999997</c:v>
                </c:pt>
                <c:pt idx="215">
                  <c:v>7.8957240000000004</c:v>
                </c:pt>
                <c:pt idx="216">
                  <c:v>8.2309900000000003</c:v>
                </c:pt>
                <c:pt idx="217">
                  <c:v>8.1179159999999992</c:v>
                </c:pt>
                <c:pt idx="218">
                  <c:v>8.3120639999999995</c:v>
                </c:pt>
                <c:pt idx="219">
                  <c:v>8.5922619999999998</c:v>
                </c:pt>
                <c:pt idx="220">
                  <c:v>8.7582299999999993</c:v>
                </c:pt>
                <c:pt idx="221">
                  <c:v>7.490875</c:v>
                </c:pt>
                <c:pt idx="222">
                  <c:v>7.8461759999999998</c:v>
                </c:pt>
                <c:pt idx="223">
                  <c:v>7.7696550000000002</c:v>
                </c:pt>
                <c:pt idx="224">
                  <c:v>8.4868679999999994</c:v>
                </c:pt>
                <c:pt idx="225">
                  <c:v>8.3848959999999995</c:v>
                </c:pt>
                <c:pt idx="226">
                  <c:v>8.7522059999999993</c:v>
                </c:pt>
                <c:pt idx="227">
                  <c:v>8.276491</c:v>
                </c:pt>
                <c:pt idx="228">
                  <c:v>8.5878490000000003</c:v>
                </c:pt>
                <c:pt idx="229">
                  <c:v>8.7264079999999993</c:v>
                </c:pt>
                <c:pt idx="230">
                  <c:v>8.1324349999999992</c:v>
                </c:pt>
                <c:pt idx="231">
                  <c:v>8.3737270000000006</c:v>
                </c:pt>
                <c:pt idx="232">
                  <c:v>8.1711740000000006</c:v>
                </c:pt>
                <c:pt idx="233">
                  <c:v>8.3991129999999998</c:v>
                </c:pt>
                <c:pt idx="234">
                  <c:v>8.6123440000000002</c:v>
                </c:pt>
                <c:pt idx="235">
                  <c:v>8.0306519999999999</c:v>
                </c:pt>
                <c:pt idx="236">
                  <c:v>8.2114119999999993</c:v>
                </c:pt>
                <c:pt idx="237">
                  <c:v>7.7698229999999997</c:v>
                </c:pt>
                <c:pt idx="238">
                  <c:v>7.8122309999999997</c:v>
                </c:pt>
                <c:pt idx="239">
                  <c:v>8.0319330000000004</c:v>
                </c:pt>
                <c:pt idx="240">
                  <c:v>8.354749</c:v>
                </c:pt>
                <c:pt idx="241">
                  <c:v>8.1794539999999998</c:v>
                </c:pt>
                <c:pt idx="242">
                  <c:v>8.7107949999999992</c:v>
                </c:pt>
                <c:pt idx="243">
                  <c:v>8.4775620000000007</c:v>
                </c:pt>
                <c:pt idx="244">
                  <c:v>8.3677299999999999</c:v>
                </c:pt>
                <c:pt idx="245">
                  <c:v>8.5153569999999998</c:v>
                </c:pt>
                <c:pt idx="246">
                  <c:v>8.3545060000000007</c:v>
                </c:pt>
                <c:pt idx="247">
                  <c:v>8.4019729999999999</c:v>
                </c:pt>
                <c:pt idx="248">
                  <c:v>8.3781820000000007</c:v>
                </c:pt>
                <c:pt idx="249">
                  <c:v>8.2396329999999995</c:v>
                </c:pt>
                <c:pt idx="250">
                  <c:v>8.1338869999999996</c:v>
                </c:pt>
                <c:pt idx="251">
                  <c:v>8.1288540000000005</c:v>
                </c:pt>
                <c:pt idx="252">
                  <c:v>7.9928670000000004</c:v>
                </c:pt>
                <c:pt idx="253">
                  <c:v>7.897932</c:v>
                </c:pt>
                <c:pt idx="254">
                  <c:v>8.1150439999999993</c:v>
                </c:pt>
                <c:pt idx="255">
                  <c:v>8.0990120000000001</c:v>
                </c:pt>
                <c:pt idx="256">
                  <c:v>8.5243669999999998</c:v>
                </c:pt>
                <c:pt idx="257">
                  <c:v>7.9003269999999999</c:v>
                </c:pt>
                <c:pt idx="258">
                  <c:v>7.9392579999999997</c:v>
                </c:pt>
                <c:pt idx="259">
                  <c:v>7.8282499999999997</c:v>
                </c:pt>
                <c:pt idx="260">
                  <c:v>7.6853889999999998</c:v>
                </c:pt>
                <c:pt idx="261">
                  <c:v>8.0753559999999993</c:v>
                </c:pt>
                <c:pt idx="262">
                  <c:v>7.9736739999999999</c:v>
                </c:pt>
                <c:pt idx="263">
                  <c:v>8.1168890000000005</c:v>
                </c:pt>
                <c:pt idx="264">
                  <c:v>7.8585039999999999</c:v>
                </c:pt>
                <c:pt idx="265">
                  <c:v>7.8805079999999998</c:v>
                </c:pt>
                <c:pt idx="266">
                  <c:v>7.9765709999999999</c:v>
                </c:pt>
                <c:pt idx="267">
                  <c:v>7.9077840000000004</c:v>
                </c:pt>
                <c:pt idx="268">
                  <c:v>7.9613389999999997</c:v>
                </c:pt>
                <c:pt idx="269">
                  <c:v>8.2196850000000001</c:v>
                </c:pt>
                <c:pt idx="270">
                  <c:v>8.0006000000000004</c:v>
                </c:pt>
                <c:pt idx="271">
                  <c:v>7.7577239999999996</c:v>
                </c:pt>
                <c:pt idx="272">
                  <c:v>7.9515820000000001</c:v>
                </c:pt>
                <c:pt idx="273">
                  <c:v>7.8284479999999999</c:v>
                </c:pt>
                <c:pt idx="274">
                  <c:v>7.8808020000000001</c:v>
                </c:pt>
                <c:pt idx="275">
                  <c:v>7.9079699999999997</c:v>
                </c:pt>
                <c:pt idx="276">
                  <c:v>7.8974080000000004</c:v>
                </c:pt>
                <c:pt idx="277">
                  <c:v>8.3707209999999996</c:v>
                </c:pt>
                <c:pt idx="278">
                  <c:v>7.5773970000000004</c:v>
                </c:pt>
                <c:pt idx="279">
                  <c:v>7.71366</c:v>
                </c:pt>
                <c:pt idx="280">
                  <c:v>7.92605</c:v>
                </c:pt>
                <c:pt idx="281">
                  <c:v>8.7346339999999998</c:v>
                </c:pt>
                <c:pt idx="282">
                  <c:v>7.967733</c:v>
                </c:pt>
                <c:pt idx="283">
                  <c:v>7.8939209999999997</c:v>
                </c:pt>
                <c:pt idx="284">
                  <c:v>8.5263899999999992</c:v>
                </c:pt>
                <c:pt idx="285">
                  <c:v>8.0823049999999999</c:v>
                </c:pt>
                <c:pt idx="286">
                  <c:v>8.0073670000000003</c:v>
                </c:pt>
                <c:pt idx="287">
                  <c:v>8.1719430000000006</c:v>
                </c:pt>
                <c:pt idx="288">
                  <c:v>7.896109</c:v>
                </c:pt>
                <c:pt idx="289">
                  <c:v>8.4285040000000002</c:v>
                </c:pt>
                <c:pt idx="290">
                  <c:v>8.0208790000000008</c:v>
                </c:pt>
                <c:pt idx="291">
                  <c:v>7.9039859999999997</c:v>
                </c:pt>
                <c:pt idx="292">
                  <c:v>8.065429</c:v>
                </c:pt>
                <c:pt idx="293">
                  <c:v>8.3937600000000003</c:v>
                </c:pt>
                <c:pt idx="294">
                  <c:v>8.4365839999999999</c:v>
                </c:pt>
                <c:pt idx="295">
                  <c:v>8.2797499999999999</c:v>
                </c:pt>
                <c:pt idx="296">
                  <c:v>7.5574120000000002</c:v>
                </c:pt>
                <c:pt idx="297">
                  <c:v>8.4989869999999996</c:v>
                </c:pt>
                <c:pt idx="298">
                  <c:v>7.6574429999999998</c:v>
                </c:pt>
                <c:pt idx="299">
                  <c:v>7.9655420000000001</c:v>
                </c:pt>
                <c:pt idx="300">
                  <c:v>7.9966569999999999</c:v>
                </c:pt>
                <c:pt idx="301">
                  <c:v>7.9928460000000001</c:v>
                </c:pt>
                <c:pt idx="302">
                  <c:v>7.6276780000000004</c:v>
                </c:pt>
                <c:pt idx="303">
                  <c:v>8.3413710000000005</c:v>
                </c:pt>
                <c:pt idx="304">
                  <c:v>8.0375049999999995</c:v>
                </c:pt>
                <c:pt idx="305">
                  <c:v>8.2993559999999995</c:v>
                </c:pt>
                <c:pt idx="306">
                  <c:v>8.075151</c:v>
                </c:pt>
                <c:pt idx="307">
                  <c:v>7.8522080000000001</c:v>
                </c:pt>
                <c:pt idx="308">
                  <c:v>7.9229089999999998</c:v>
                </c:pt>
                <c:pt idx="309">
                  <c:v>8.0550540000000002</c:v>
                </c:pt>
                <c:pt idx="310">
                  <c:v>7.8597190000000001</c:v>
                </c:pt>
                <c:pt idx="311">
                  <c:v>7.9006080000000001</c:v>
                </c:pt>
                <c:pt idx="312">
                  <c:v>8.0345300000000002</c:v>
                </c:pt>
                <c:pt idx="313">
                  <c:v>7.6834350000000002</c:v>
                </c:pt>
                <c:pt idx="314">
                  <c:v>8.3989279999999997</c:v>
                </c:pt>
                <c:pt idx="315">
                  <c:v>7.8765749999999999</c:v>
                </c:pt>
                <c:pt idx="316">
                  <c:v>7.9755669999999999</c:v>
                </c:pt>
                <c:pt idx="317">
                  <c:v>7.9428510000000001</c:v>
                </c:pt>
                <c:pt idx="318">
                  <c:v>8.1390700000000002</c:v>
                </c:pt>
                <c:pt idx="319">
                  <c:v>8.1100080000000005</c:v>
                </c:pt>
                <c:pt idx="320">
                  <c:v>7.5501610000000001</c:v>
                </c:pt>
                <c:pt idx="321">
                  <c:v>7.7383569999999997</c:v>
                </c:pt>
                <c:pt idx="322">
                  <c:v>7.6732899999999997</c:v>
                </c:pt>
                <c:pt idx="323">
                  <c:v>7.3457270000000001</c:v>
                </c:pt>
                <c:pt idx="324">
                  <c:v>7.5049960000000002</c:v>
                </c:pt>
                <c:pt idx="325">
                  <c:v>7.4550640000000001</c:v>
                </c:pt>
                <c:pt idx="326">
                  <c:v>7.128018</c:v>
                </c:pt>
                <c:pt idx="327">
                  <c:v>8.5593369999999993</c:v>
                </c:pt>
                <c:pt idx="328">
                  <c:v>7.8284719999999997</c:v>
                </c:pt>
                <c:pt idx="329">
                  <c:v>7.8462620000000003</c:v>
                </c:pt>
                <c:pt idx="330">
                  <c:v>8.5583639999999992</c:v>
                </c:pt>
                <c:pt idx="331">
                  <c:v>8.2944399999999998</c:v>
                </c:pt>
                <c:pt idx="332">
                  <c:v>8.2430559999999993</c:v>
                </c:pt>
                <c:pt idx="333">
                  <c:v>8.1177309999999991</c:v>
                </c:pt>
                <c:pt idx="334">
                  <c:v>8.2578580000000006</c:v>
                </c:pt>
                <c:pt idx="335">
                  <c:v>8.2679960000000001</c:v>
                </c:pt>
                <c:pt idx="336">
                  <c:v>7.8229759999999997</c:v>
                </c:pt>
                <c:pt idx="337">
                  <c:v>8.2419799999999999</c:v>
                </c:pt>
                <c:pt idx="338">
                  <c:v>7.0677050000000001</c:v>
                </c:pt>
                <c:pt idx="339">
                  <c:v>7.9142739999999998</c:v>
                </c:pt>
                <c:pt idx="340">
                  <c:v>7.9839260000000003</c:v>
                </c:pt>
                <c:pt idx="341">
                  <c:v>8.0796720000000004</c:v>
                </c:pt>
                <c:pt idx="342">
                  <c:v>7.9877370000000001</c:v>
                </c:pt>
                <c:pt idx="343">
                  <c:v>8.1142230000000009</c:v>
                </c:pt>
                <c:pt idx="344">
                  <c:v>8.0470349999999993</c:v>
                </c:pt>
                <c:pt idx="345">
                  <c:v>8.4349729999999994</c:v>
                </c:pt>
                <c:pt idx="346">
                  <c:v>8.3555240000000008</c:v>
                </c:pt>
                <c:pt idx="347">
                  <c:v>8.1131609999999998</c:v>
                </c:pt>
                <c:pt idx="348">
                  <c:v>8.0081319999999998</c:v>
                </c:pt>
                <c:pt idx="349">
                  <c:v>7.8356709999999996</c:v>
                </c:pt>
                <c:pt idx="350">
                  <c:v>8.2660090000000004</c:v>
                </c:pt>
                <c:pt idx="351">
                  <c:v>7.8189200000000003</c:v>
                </c:pt>
                <c:pt idx="352">
                  <c:v>8.1664919999999999</c:v>
                </c:pt>
                <c:pt idx="353">
                  <c:v>8.3371899999999997</c:v>
                </c:pt>
                <c:pt idx="354">
                  <c:v>8.0771119999999996</c:v>
                </c:pt>
                <c:pt idx="355">
                  <c:v>8.2492230000000006</c:v>
                </c:pt>
                <c:pt idx="356">
                  <c:v>7.9484979999999998</c:v>
                </c:pt>
                <c:pt idx="357">
                  <c:v>8.4832669999999997</c:v>
                </c:pt>
                <c:pt idx="358">
                  <c:v>8.3790680000000002</c:v>
                </c:pt>
                <c:pt idx="359">
                  <c:v>8.0185659999999999</c:v>
                </c:pt>
                <c:pt idx="360">
                  <c:v>8.2934070000000002</c:v>
                </c:pt>
                <c:pt idx="361">
                  <c:v>8.313466</c:v>
                </c:pt>
                <c:pt idx="362">
                  <c:v>8.3511290000000002</c:v>
                </c:pt>
                <c:pt idx="363">
                  <c:v>8.6148140000000009</c:v>
                </c:pt>
                <c:pt idx="364">
                  <c:v>8.37364</c:v>
                </c:pt>
                <c:pt idx="365">
                  <c:v>8.3199640000000006</c:v>
                </c:pt>
                <c:pt idx="366">
                  <c:v>8.2829289999999993</c:v>
                </c:pt>
                <c:pt idx="367">
                  <c:v>8.2519849999999995</c:v>
                </c:pt>
                <c:pt idx="368">
                  <c:v>8.4647609999999993</c:v>
                </c:pt>
                <c:pt idx="369">
                  <c:v>8.4873220000000007</c:v>
                </c:pt>
                <c:pt idx="370">
                  <c:v>8.1536709999999992</c:v>
                </c:pt>
                <c:pt idx="371">
                  <c:v>8.5441090000000006</c:v>
                </c:pt>
                <c:pt idx="372">
                  <c:v>8.4569100000000006</c:v>
                </c:pt>
                <c:pt idx="373">
                  <c:v>8.3855129999999996</c:v>
                </c:pt>
                <c:pt idx="374">
                  <c:v>8.4932560000000006</c:v>
                </c:pt>
                <c:pt idx="375">
                  <c:v>8.8085920000000009</c:v>
                </c:pt>
                <c:pt idx="376">
                  <c:v>8.1163120000000006</c:v>
                </c:pt>
                <c:pt idx="377">
                  <c:v>8.1641860000000008</c:v>
                </c:pt>
                <c:pt idx="378">
                  <c:v>8.5488189999999999</c:v>
                </c:pt>
                <c:pt idx="379">
                  <c:v>8.4793850000000006</c:v>
                </c:pt>
                <c:pt idx="380">
                  <c:v>8.3829200000000004</c:v>
                </c:pt>
                <c:pt idx="381">
                  <c:v>8.7117710000000006</c:v>
                </c:pt>
                <c:pt idx="382">
                  <c:v>8.2446719999999996</c:v>
                </c:pt>
                <c:pt idx="383">
                  <c:v>8.1997029999999995</c:v>
                </c:pt>
                <c:pt idx="384">
                  <c:v>8.4969920000000005</c:v>
                </c:pt>
                <c:pt idx="385">
                  <c:v>8.5825899999999997</c:v>
                </c:pt>
                <c:pt idx="386">
                  <c:v>7.9622549999999999</c:v>
                </c:pt>
                <c:pt idx="387">
                  <c:v>8.6071810000000006</c:v>
                </c:pt>
                <c:pt idx="388">
                  <c:v>8.2864660000000008</c:v>
                </c:pt>
                <c:pt idx="389">
                  <c:v>8.2956430000000001</c:v>
                </c:pt>
                <c:pt idx="390">
                  <c:v>8.7133900000000004</c:v>
                </c:pt>
                <c:pt idx="391">
                  <c:v>8.0585400000000007</c:v>
                </c:pt>
                <c:pt idx="392">
                  <c:v>8.0108420000000002</c:v>
                </c:pt>
                <c:pt idx="393">
                  <c:v>8.5031359999999996</c:v>
                </c:pt>
                <c:pt idx="394">
                  <c:v>8.2841120000000004</c:v>
                </c:pt>
                <c:pt idx="395">
                  <c:v>8.6148609999999994</c:v>
                </c:pt>
                <c:pt idx="396">
                  <c:v>8.2164780000000004</c:v>
                </c:pt>
                <c:pt idx="397">
                  <c:v>8.3539969999999997</c:v>
                </c:pt>
                <c:pt idx="398">
                  <c:v>8.3805029999999991</c:v>
                </c:pt>
                <c:pt idx="399">
                  <c:v>7.9860150000000001</c:v>
                </c:pt>
                <c:pt idx="400">
                  <c:v>8.7434770000000004</c:v>
                </c:pt>
                <c:pt idx="401">
                  <c:v>8.7326840000000008</c:v>
                </c:pt>
                <c:pt idx="402">
                  <c:v>8.1411899999999999</c:v>
                </c:pt>
                <c:pt idx="403">
                  <c:v>8.2395639999999997</c:v>
                </c:pt>
                <c:pt idx="404">
                  <c:v>8.3648159999999994</c:v>
                </c:pt>
                <c:pt idx="405">
                  <c:v>8.4935569999999991</c:v>
                </c:pt>
                <c:pt idx="406">
                  <c:v>8.3016819999999996</c:v>
                </c:pt>
                <c:pt idx="407">
                  <c:v>8.0629279999999994</c:v>
                </c:pt>
                <c:pt idx="408">
                  <c:v>8.4711610000000004</c:v>
                </c:pt>
                <c:pt idx="409">
                  <c:v>8.3341159999999999</c:v>
                </c:pt>
                <c:pt idx="410">
                  <c:v>8.1087500000000006</c:v>
                </c:pt>
                <c:pt idx="411">
                  <c:v>8.0919469999999993</c:v>
                </c:pt>
                <c:pt idx="412">
                  <c:v>8.4042759999999994</c:v>
                </c:pt>
                <c:pt idx="413">
                  <c:v>8.509404</c:v>
                </c:pt>
                <c:pt idx="414">
                  <c:v>8.6533359999999995</c:v>
                </c:pt>
                <c:pt idx="415">
                  <c:v>8.1568369999999994</c:v>
                </c:pt>
                <c:pt idx="416">
                  <c:v>8.2921960000000006</c:v>
                </c:pt>
                <c:pt idx="417">
                  <c:v>8.4684170000000005</c:v>
                </c:pt>
                <c:pt idx="418">
                  <c:v>7.9200140000000001</c:v>
                </c:pt>
                <c:pt idx="419">
                  <c:v>8.0568849999999994</c:v>
                </c:pt>
                <c:pt idx="420">
                  <c:v>7.9917610000000003</c:v>
                </c:pt>
                <c:pt idx="421">
                  <c:v>8.0755040000000005</c:v>
                </c:pt>
                <c:pt idx="422">
                  <c:v>8.2561149999999994</c:v>
                </c:pt>
                <c:pt idx="423">
                  <c:v>8.0387199999999996</c:v>
                </c:pt>
                <c:pt idx="424">
                  <c:v>8.2825609999999994</c:v>
                </c:pt>
                <c:pt idx="425">
                  <c:v>7.8470760000000004</c:v>
                </c:pt>
                <c:pt idx="426">
                  <c:v>8.4418450000000007</c:v>
                </c:pt>
                <c:pt idx="427">
                  <c:v>7.9854190000000003</c:v>
                </c:pt>
                <c:pt idx="428">
                  <c:v>8.0178119999999993</c:v>
                </c:pt>
                <c:pt idx="429">
                  <c:v>7.900773</c:v>
                </c:pt>
                <c:pt idx="430">
                  <c:v>8.2051820000000006</c:v>
                </c:pt>
                <c:pt idx="431">
                  <c:v>7.6546200000000004</c:v>
                </c:pt>
                <c:pt idx="432">
                  <c:v>7.8787580000000004</c:v>
                </c:pt>
                <c:pt idx="433">
                  <c:v>8.0615670000000001</c:v>
                </c:pt>
                <c:pt idx="434">
                  <c:v>8.1817930000000008</c:v>
                </c:pt>
                <c:pt idx="435">
                  <c:v>7.8328009999999999</c:v>
                </c:pt>
                <c:pt idx="436">
                  <c:v>8.2064970000000006</c:v>
                </c:pt>
                <c:pt idx="437">
                  <c:v>8.1785549999999994</c:v>
                </c:pt>
                <c:pt idx="438">
                  <c:v>7.4582449999999998</c:v>
                </c:pt>
                <c:pt idx="439">
                  <c:v>8.0750229999999998</c:v>
                </c:pt>
                <c:pt idx="440">
                  <c:v>8.2042059999999992</c:v>
                </c:pt>
                <c:pt idx="441">
                  <c:v>7.9584720000000004</c:v>
                </c:pt>
                <c:pt idx="442">
                  <c:v>8.1670359999999995</c:v>
                </c:pt>
                <c:pt idx="443">
                  <c:v>8.1557870000000001</c:v>
                </c:pt>
                <c:pt idx="444">
                  <c:v>8.0970119999999994</c:v>
                </c:pt>
                <c:pt idx="445">
                  <c:v>7.8958250000000003</c:v>
                </c:pt>
                <c:pt idx="446">
                  <c:v>8.1356599999999997</c:v>
                </c:pt>
                <c:pt idx="447">
                  <c:v>8.0995019999999993</c:v>
                </c:pt>
                <c:pt idx="448">
                  <c:v>8.1997879999999999</c:v>
                </c:pt>
                <c:pt idx="449">
                  <c:v>8.1072360000000003</c:v>
                </c:pt>
                <c:pt idx="450">
                  <c:v>8.3043879999999994</c:v>
                </c:pt>
                <c:pt idx="451">
                  <c:v>7.9415529999999999</c:v>
                </c:pt>
                <c:pt idx="452">
                  <c:v>7.8521729999999996</c:v>
                </c:pt>
                <c:pt idx="453">
                  <c:v>7.9099560000000002</c:v>
                </c:pt>
                <c:pt idx="454">
                  <c:v>8.5835690000000007</c:v>
                </c:pt>
                <c:pt idx="455">
                  <c:v>8.0225650000000002</c:v>
                </c:pt>
                <c:pt idx="456">
                  <c:v>8.4929810000000003</c:v>
                </c:pt>
                <c:pt idx="457">
                  <c:v>8.3094350000000006</c:v>
                </c:pt>
                <c:pt idx="458">
                  <c:v>8.2626899999999992</c:v>
                </c:pt>
                <c:pt idx="459">
                  <c:v>8.3519439999999996</c:v>
                </c:pt>
                <c:pt idx="460">
                  <c:v>8.1892659999999999</c:v>
                </c:pt>
                <c:pt idx="461">
                  <c:v>8.4452630000000006</c:v>
                </c:pt>
                <c:pt idx="462">
                  <c:v>8.1609049999999996</c:v>
                </c:pt>
                <c:pt idx="463">
                  <c:v>8.1965579999999996</c:v>
                </c:pt>
                <c:pt idx="464">
                  <c:v>7.8696390000000003</c:v>
                </c:pt>
                <c:pt idx="465">
                  <c:v>8.3960190000000008</c:v>
                </c:pt>
                <c:pt idx="466">
                  <c:v>8.0295930000000002</c:v>
                </c:pt>
                <c:pt idx="467">
                  <c:v>8.0515799999999995</c:v>
                </c:pt>
                <c:pt idx="468">
                  <c:v>8.4938649999999996</c:v>
                </c:pt>
                <c:pt idx="469">
                  <c:v>7.8044409999999997</c:v>
                </c:pt>
                <c:pt idx="470">
                  <c:v>8.2802129999999998</c:v>
                </c:pt>
                <c:pt idx="471">
                  <c:v>8.1714739999999999</c:v>
                </c:pt>
                <c:pt idx="472">
                  <c:v>8.7773210000000006</c:v>
                </c:pt>
                <c:pt idx="473">
                  <c:v>8.4574149999999992</c:v>
                </c:pt>
                <c:pt idx="474">
                  <c:v>8.0914509999999993</c:v>
                </c:pt>
                <c:pt idx="475">
                  <c:v>8.2908500000000007</c:v>
                </c:pt>
                <c:pt idx="476">
                  <c:v>8.6342569999999998</c:v>
                </c:pt>
                <c:pt idx="477">
                  <c:v>8.1782050000000002</c:v>
                </c:pt>
                <c:pt idx="478">
                  <c:v>8.1730020000000003</c:v>
                </c:pt>
                <c:pt idx="479">
                  <c:v>8.4121559999999995</c:v>
                </c:pt>
                <c:pt idx="480">
                  <c:v>8.539021</c:v>
                </c:pt>
                <c:pt idx="481">
                  <c:v>7.8538949999999996</c:v>
                </c:pt>
                <c:pt idx="482">
                  <c:v>8.4887110000000003</c:v>
                </c:pt>
                <c:pt idx="483">
                  <c:v>8.3357869999999998</c:v>
                </c:pt>
                <c:pt idx="484">
                  <c:v>8.3892380000000006</c:v>
                </c:pt>
                <c:pt idx="485">
                  <c:v>7.7126640000000002</c:v>
                </c:pt>
                <c:pt idx="486">
                  <c:v>7.8972720000000001</c:v>
                </c:pt>
                <c:pt idx="487">
                  <c:v>8.1089160000000007</c:v>
                </c:pt>
                <c:pt idx="488">
                  <c:v>8.6692499999999999</c:v>
                </c:pt>
                <c:pt idx="489">
                  <c:v>8.2551410000000001</c:v>
                </c:pt>
                <c:pt idx="490">
                  <c:v>8.3484649999999991</c:v>
                </c:pt>
                <c:pt idx="491">
                  <c:v>8.6522389999999998</c:v>
                </c:pt>
                <c:pt idx="492">
                  <c:v>8.3106030000000004</c:v>
                </c:pt>
                <c:pt idx="493">
                  <c:v>8.3783100000000008</c:v>
                </c:pt>
                <c:pt idx="494">
                  <c:v>7.9153840000000004</c:v>
                </c:pt>
                <c:pt idx="495">
                  <c:v>8.2100709999999992</c:v>
                </c:pt>
                <c:pt idx="496">
                  <c:v>8.4349790000000002</c:v>
                </c:pt>
                <c:pt idx="497">
                  <c:v>7.9715379999999998</c:v>
                </c:pt>
                <c:pt idx="498">
                  <c:v>8.1819600000000001</c:v>
                </c:pt>
                <c:pt idx="499">
                  <c:v>8.6269439999999999</c:v>
                </c:pt>
                <c:pt idx="500">
                  <c:v>8.3752899999999997</c:v>
                </c:pt>
                <c:pt idx="501">
                  <c:v>8.3631030000000006</c:v>
                </c:pt>
                <c:pt idx="502">
                  <c:v>8.4468510000000006</c:v>
                </c:pt>
                <c:pt idx="503">
                  <c:v>8.6902849999999994</c:v>
                </c:pt>
                <c:pt idx="504">
                  <c:v>8.4521080000000008</c:v>
                </c:pt>
                <c:pt idx="505">
                  <c:v>8.9802040000000005</c:v>
                </c:pt>
                <c:pt idx="506">
                  <c:v>8.3669189999999993</c:v>
                </c:pt>
                <c:pt idx="507">
                  <c:v>8.6135490000000008</c:v>
                </c:pt>
                <c:pt idx="508">
                  <c:v>8.2447730000000004</c:v>
                </c:pt>
                <c:pt idx="509">
                  <c:v>8.2453299999999992</c:v>
                </c:pt>
                <c:pt idx="510">
                  <c:v>8.7844920000000002</c:v>
                </c:pt>
                <c:pt idx="511">
                  <c:v>8.1117699999999999</c:v>
                </c:pt>
                <c:pt idx="512">
                  <c:v>8.1391770000000001</c:v>
                </c:pt>
                <c:pt idx="513">
                  <c:v>8.1260700000000003</c:v>
                </c:pt>
                <c:pt idx="514">
                  <c:v>8.2327790000000007</c:v>
                </c:pt>
                <c:pt idx="515">
                  <c:v>7.6179329999999998</c:v>
                </c:pt>
                <c:pt idx="516">
                  <c:v>7.5889350000000002</c:v>
                </c:pt>
                <c:pt idx="517">
                  <c:v>7.6817359999999999</c:v>
                </c:pt>
                <c:pt idx="518">
                  <c:v>7.9581670000000004</c:v>
                </c:pt>
                <c:pt idx="519">
                  <c:v>7.6854750000000003</c:v>
                </c:pt>
                <c:pt idx="520">
                  <c:v>8.1274689999999996</c:v>
                </c:pt>
                <c:pt idx="521">
                  <c:v>7.4951140000000001</c:v>
                </c:pt>
                <c:pt idx="522">
                  <c:v>7.6693020000000001</c:v>
                </c:pt>
                <c:pt idx="523">
                  <c:v>7.7494379999999996</c:v>
                </c:pt>
                <c:pt idx="524">
                  <c:v>8.2833629999999996</c:v>
                </c:pt>
                <c:pt idx="525">
                  <c:v>8.1461729999999992</c:v>
                </c:pt>
                <c:pt idx="526">
                  <c:v>7.5274299999999998</c:v>
                </c:pt>
                <c:pt idx="527">
                  <c:v>8.7001059999999999</c:v>
                </c:pt>
                <c:pt idx="528">
                  <c:v>8.8765789999999996</c:v>
                </c:pt>
                <c:pt idx="529">
                  <c:v>9.0914990000000007</c:v>
                </c:pt>
                <c:pt idx="530">
                  <c:v>7.8046620000000004</c:v>
                </c:pt>
                <c:pt idx="531">
                  <c:v>7.7452079999999999</c:v>
                </c:pt>
                <c:pt idx="532">
                  <c:v>7.5630769999999998</c:v>
                </c:pt>
                <c:pt idx="533">
                  <c:v>8.0911229999999996</c:v>
                </c:pt>
                <c:pt idx="534">
                  <c:v>7.6476550000000003</c:v>
                </c:pt>
                <c:pt idx="535">
                  <c:v>7.7649270000000001</c:v>
                </c:pt>
                <c:pt idx="536">
                  <c:v>8.0005400000000009</c:v>
                </c:pt>
                <c:pt idx="537">
                  <c:v>7.7540969999999998</c:v>
                </c:pt>
                <c:pt idx="538">
                  <c:v>8.1341959999999993</c:v>
                </c:pt>
                <c:pt idx="539">
                  <c:v>7.6634969999999996</c:v>
                </c:pt>
                <c:pt idx="540">
                  <c:v>8.077007</c:v>
                </c:pt>
                <c:pt idx="541">
                  <c:v>7.7928610000000003</c:v>
                </c:pt>
                <c:pt idx="542">
                  <c:v>7.4397390000000003</c:v>
                </c:pt>
                <c:pt idx="543">
                  <c:v>7.9136949999999997</c:v>
                </c:pt>
                <c:pt idx="544">
                  <c:v>8.2459699999999998</c:v>
                </c:pt>
                <c:pt idx="545">
                  <c:v>8.2896560000000008</c:v>
                </c:pt>
                <c:pt idx="546">
                  <c:v>8.2233339999999995</c:v>
                </c:pt>
                <c:pt idx="547">
                  <c:v>7.7427809999999999</c:v>
                </c:pt>
                <c:pt idx="548">
                  <c:v>8.3719280000000005</c:v>
                </c:pt>
                <c:pt idx="549">
                  <c:v>8.2105639999999998</c:v>
                </c:pt>
                <c:pt idx="550">
                  <c:v>7.9421860000000004</c:v>
                </c:pt>
                <c:pt idx="551">
                  <c:v>8.0969599999999993</c:v>
                </c:pt>
                <c:pt idx="552">
                  <c:v>8.5802359999999993</c:v>
                </c:pt>
                <c:pt idx="553">
                  <c:v>8.1133950000000006</c:v>
                </c:pt>
                <c:pt idx="554">
                  <c:v>8.3184070000000006</c:v>
                </c:pt>
                <c:pt idx="555">
                  <c:v>8.3303229999999999</c:v>
                </c:pt>
                <c:pt idx="556">
                  <c:v>8.1219020000000004</c:v>
                </c:pt>
                <c:pt idx="557">
                  <c:v>7.9674170000000002</c:v>
                </c:pt>
                <c:pt idx="558">
                  <c:v>7.6904500000000002</c:v>
                </c:pt>
                <c:pt idx="559">
                  <c:v>8.1693979999999993</c:v>
                </c:pt>
                <c:pt idx="560">
                  <c:v>7.866879</c:v>
                </c:pt>
                <c:pt idx="561">
                  <c:v>8.8327790000000004</c:v>
                </c:pt>
                <c:pt idx="562">
                  <c:v>8.678267</c:v>
                </c:pt>
                <c:pt idx="563">
                  <c:v>8.0730880000000003</c:v>
                </c:pt>
                <c:pt idx="564">
                  <c:v>8.1383580000000002</c:v>
                </c:pt>
                <c:pt idx="565">
                  <c:v>7.93926</c:v>
                </c:pt>
                <c:pt idx="566">
                  <c:v>7.516921</c:v>
                </c:pt>
                <c:pt idx="567">
                  <c:v>8.1678069999999998</c:v>
                </c:pt>
                <c:pt idx="568">
                  <c:v>7.7611049999999997</c:v>
                </c:pt>
                <c:pt idx="569">
                  <c:v>7.7186450000000004</c:v>
                </c:pt>
                <c:pt idx="570">
                  <c:v>7.583806</c:v>
                </c:pt>
                <c:pt idx="571">
                  <c:v>7.9201040000000003</c:v>
                </c:pt>
                <c:pt idx="572">
                  <c:v>7.7755020000000004</c:v>
                </c:pt>
                <c:pt idx="573">
                  <c:v>7.7961099999999997</c:v>
                </c:pt>
                <c:pt idx="574">
                  <c:v>7.6218260000000004</c:v>
                </c:pt>
                <c:pt idx="575">
                  <c:v>8.2178170000000001</c:v>
                </c:pt>
                <c:pt idx="576">
                  <c:v>7.913297</c:v>
                </c:pt>
                <c:pt idx="577">
                  <c:v>7.2519090000000004</c:v>
                </c:pt>
                <c:pt idx="578">
                  <c:v>7.8089149999999998</c:v>
                </c:pt>
                <c:pt idx="579">
                  <c:v>7.8228229999999996</c:v>
                </c:pt>
                <c:pt idx="580">
                  <c:v>7.9210310000000002</c:v>
                </c:pt>
                <c:pt idx="581">
                  <c:v>7.4713479999999999</c:v>
                </c:pt>
                <c:pt idx="582">
                  <c:v>7.1585229999999997</c:v>
                </c:pt>
                <c:pt idx="583">
                  <c:v>7.4542780000000004</c:v>
                </c:pt>
                <c:pt idx="584">
                  <c:v>7.2330730000000001</c:v>
                </c:pt>
                <c:pt idx="585">
                  <c:v>7.3170669999999998</c:v>
                </c:pt>
                <c:pt idx="586">
                  <c:v>6.7958590000000001</c:v>
                </c:pt>
                <c:pt idx="587">
                  <c:v>7.3936859999999998</c:v>
                </c:pt>
                <c:pt idx="588">
                  <c:v>7.2168320000000001</c:v>
                </c:pt>
                <c:pt idx="589">
                  <c:v>7.1454380000000004</c:v>
                </c:pt>
                <c:pt idx="590">
                  <c:v>7.6065329999999998</c:v>
                </c:pt>
                <c:pt idx="591">
                  <c:v>7.0064529999999996</c:v>
                </c:pt>
                <c:pt idx="592">
                  <c:v>7.0258839999999996</c:v>
                </c:pt>
                <c:pt idx="593">
                  <c:v>7.3168189999999997</c:v>
                </c:pt>
                <c:pt idx="594">
                  <c:v>7.3453410000000003</c:v>
                </c:pt>
                <c:pt idx="595">
                  <c:v>7.4846839999999997</c:v>
                </c:pt>
                <c:pt idx="596">
                  <c:v>7.3627539999999998</c:v>
                </c:pt>
                <c:pt idx="597">
                  <c:v>7.1165339999999997</c:v>
                </c:pt>
                <c:pt idx="598">
                  <c:v>7.0549790000000003</c:v>
                </c:pt>
                <c:pt idx="599">
                  <c:v>7.2189449999999997</c:v>
                </c:pt>
                <c:pt idx="600">
                  <c:v>6.9709690000000002</c:v>
                </c:pt>
                <c:pt idx="601">
                  <c:v>7.3583980000000002</c:v>
                </c:pt>
                <c:pt idx="602">
                  <c:v>7.1386089999999998</c:v>
                </c:pt>
                <c:pt idx="603">
                  <c:v>6.71136</c:v>
                </c:pt>
                <c:pt idx="604">
                  <c:v>7.1259769999999998</c:v>
                </c:pt>
                <c:pt idx="605">
                  <c:v>7.1870620000000001</c:v>
                </c:pt>
                <c:pt idx="606">
                  <c:v>7.3536060000000001</c:v>
                </c:pt>
                <c:pt idx="607">
                  <c:v>7.4267329999999996</c:v>
                </c:pt>
                <c:pt idx="608">
                  <c:v>7.1016440000000003</c:v>
                </c:pt>
                <c:pt idx="609">
                  <c:v>7.3689390000000001</c:v>
                </c:pt>
                <c:pt idx="610">
                  <c:v>7.2989119999999996</c:v>
                </c:pt>
                <c:pt idx="611">
                  <c:v>7.3890719999999996</c:v>
                </c:pt>
                <c:pt idx="612">
                  <c:v>7.2451809999999996</c:v>
                </c:pt>
                <c:pt idx="613">
                  <c:v>6.9358219999999999</c:v>
                </c:pt>
                <c:pt idx="614">
                  <c:v>6.7323680000000001</c:v>
                </c:pt>
                <c:pt idx="615">
                  <c:v>7.3012319999999997</c:v>
                </c:pt>
                <c:pt idx="616">
                  <c:v>6.9138320000000002</c:v>
                </c:pt>
                <c:pt idx="617">
                  <c:v>6.950545</c:v>
                </c:pt>
                <c:pt idx="618">
                  <c:v>6.6102889999999999</c:v>
                </c:pt>
                <c:pt idx="619">
                  <c:v>7.0446080000000002</c:v>
                </c:pt>
                <c:pt idx="620">
                  <c:v>7.3804080000000001</c:v>
                </c:pt>
                <c:pt idx="621">
                  <c:v>7.2517889999999996</c:v>
                </c:pt>
                <c:pt idx="622">
                  <c:v>7.018472</c:v>
                </c:pt>
                <c:pt idx="623">
                  <c:v>7.9706710000000003</c:v>
                </c:pt>
                <c:pt idx="624">
                  <c:v>7.575024</c:v>
                </c:pt>
                <c:pt idx="625">
                  <c:v>7.7293060000000002</c:v>
                </c:pt>
                <c:pt idx="626">
                  <c:v>7.411543</c:v>
                </c:pt>
                <c:pt idx="627">
                  <c:v>7.4063210000000002</c:v>
                </c:pt>
                <c:pt idx="628">
                  <c:v>7.7942340000000003</c:v>
                </c:pt>
                <c:pt idx="629">
                  <c:v>7.7730639999999998</c:v>
                </c:pt>
                <c:pt idx="630">
                  <c:v>7.9322499999999998</c:v>
                </c:pt>
                <c:pt idx="631">
                  <c:v>8.0712080000000004</c:v>
                </c:pt>
                <c:pt idx="632">
                  <c:v>7.8502900000000002</c:v>
                </c:pt>
                <c:pt idx="633">
                  <c:v>7.7834680000000001</c:v>
                </c:pt>
                <c:pt idx="634">
                  <c:v>7.5811409999999997</c:v>
                </c:pt>
                <c:pt idx="635">
                  <c:v>7.9664609999999998</c:v>
                </c:pt>
                <c:pt idx="636">
                  <c:v>9.1199779999999997</c:v>
                </c:pt>
                <c:pt idx="637">
                  <c:v>7.048883</c:v>
                </c:pt>
                <c:pt idx="638">
                  <c:v>7.6122769999999997</c:v>
                </c:pt>
                <c:pt idx="639">
                  <c:v>7.4096070000000003</c:v>
                </c:pt>
                <c:pt idx="640">
                  <c:v>7.9900289999999998</c:v>
                </c:pt>
                <c:pt idx="641">
                  <c:v>7.6860720000000002</c:v>
                </c:pt>
                <c:pt idx="642">
                  <c:v>7.6543229999999998</c:v>
                </c:pt>
                <c:pt idx="643">
                  <c:v>8.4325670000000006</c:v>
                </c:pt>
                <c:pt idx="644">
                  <c:v>7.9172909999999996</c:v>
                </c:pt>
                <c:pt idx="645">
                  <c:v>7.5807390000000003</c:v>
                </c:pt>
                <c:pt idx="646">
                  <c:v>7.7334170000000002</c:v>
                </c:pt>
                <c:pt idx="647">
                  <c:v>7.5498469999999998</c:v>
                </c:pt>
                <c:pt idx="648">
                  <c:v>7.2943199999999999</c:v>
                </c:pt>
                <c:pt idx="649">
                  <c:v>8.0324749999999998</c:v>
                </c:pt>
                <c:pt idx="650">
                  <c:v>7.4491319999999996</c:v>
                </c:pt>
                <c:pt idx="651">
                  <c:v>7.9527229999999998</c:v>
                </c:pt>
                <c:pt idx="652">
                  <c:v>7.2159230000000001</c:v>
                </c:pt>
                <c:pt idx="653">
                  <c:v>7.880115</c:v>
                </c:pt>
                <c:pt idx="654">
                  <c:v>8.1615950000000002</c:v>
                </c:pt>
                <c:pt idx="655">
                  <c:v>8.2368600000000001</c:v>
                </c:pt>
                <c:pt idx="656">
                  <c:v>7.5191929999999996</c:v>
                </c:pt>
                <c:pt idx="657">
                  <c:v>7.0086459999999997</c:v>
                </c:pt>
                <c:pt idx="658">
                  <c:v>7.0066030000000001</c:v>
                </c:pt>
                <c:pt idx="659">
                  <c:v>7.008413</c:v>
                </c:pt>
                <c:pt idx="660">
                  <c:v>7.196358</c:v>
                </c:pt>
                <c:pt idx="661">
                  <c:v>7.8690150000000001</c:v>
                </c:pt>
                <c:pt idx="662">
                  <c:v>6.8823660000000002</c:v>
                </c:pt>
                <c:pt idx="663">
                  <c:v>7.5281700000000003</c:v>
                </c:pt>
                <c:pt idx="664">
                  <c:v>7.1153740000000001</c:v>
                </c:pt>
                <c:pt idx="665">
                  <c:v>6.6593080000000002</c:v>
                </c:pt>
                <c:pt idx="666">
                  <c:v>6.8987619999999996</c:v>
                </c:pt>
                <c:pt idx="667">
                  <c:v>6.8743319999999999</c:v>
                </c:pt>
                <c:pt idx="668">
                  <c:v>6.7995369999999999</c:v>
                </c:pt>
                <c:pt idx="669">
                  <c:v>6.8425079999999996</c:v>
                </c:pt>
                <c:pt idx="670">
                  <c:v>7.1335009999999999</c:v>
                </c:pt>
                <c:pt idx="671">
                  <c:v>6.9746480000000002</c:v>
                </c:pt>
                <c:pt idx="672">
                  <c:v>6.8838879999999998</c:v>
                </c:pt>
                <c:pt idx="673">
                  <c:v>7.1675620000000002</c:v>
                </c:pt>
                <c:pt idx="674">
                  <c:v>7.5140690000000001</c:v>
                </c:pt>
                <c:pt idx="675">
                  <c:v>7.0973660000000001</c:v>
                </c:pt>
                <c:pt idx="676">
                  <c:v>7.4389969999999996</c:v>
                </c:pt>
                <c:pt idx="677">
                  <c:v>7.4429689999999997</c:v>
                </c:pt>
                <c:pt idx="678">
                  <c:v>7.2797679999999998</c:v>
                </c:pt>
                <c:pt idx="679">
                  <c:v>7.1021809999999999</c:v>
                </c:pt>
                <c:pt idx="680">
                  <c:v>7.0252299999999996</c:v>
                </c:pt>
                <c:pt idx="681">
                  <c:v>7.094379</c:v>
                </c:pt>
                <c:pt idx="682">
                  <c:v>7.1533160000000002</c:v>
                </c:pt>
                <c:pt idx="683">
                  <c:v>6.9138789999999997</c:v>
                </c:pt>
                <c:pt idx="684">
                  <c:v>6.9753319999999999</c:v>
                </c:pt>
                <c:pt idx="685">
                  <c:v>7.2431710000000002</c:v>
                </c:pt>
                <c:pt idx="686">
                  <c:v>7.3601640000000002</c:v>
                </c:pt>
                <c:pt idx="687">
                  <c:v>7.1160170000000003</c:v>
                </c:pt>
                <c:pt idx="688">
                  <c:v>7.029204</c:v>
                </c:pt>
                <c:pt idx="689">
                  <c:v>6.7844499999999996</c:v>
                </c:pt>
                <c:pt idx="690">
                  <c:v>6.9257900000000001</c:v>
                </c:pt>
                <c:pt idx="691">
                  <c:v>7.1904170000000001</c:v>
                </c:pt>
                <c:pt idx="692">
                  <c:v>7.0790009999999999</c:v>
                </c:pt>
                <c:pt idx="693">
                  <c:v>7.2696480000000001</c:v>
                </c:pt>
                <c:pt idx="694">
                  <c:v>7.5203410000000002</c:v>
                </c:pt>
                <c:pt idx="695">
                  <c:v>7.5894880000000002</c:v>
                </c:pt>
                <c:pt idx="696">
                  <c:v>7.4256570000000002</c:v>
                </c:pt>
                <c:pt idx="697">
                  <c:v>7.2436590000000001</c:v>
                </c:pt>
                <c:pt idx="698">
                  <c:v>6.8313629999999996</c:v>
                </c:pt>
                <c:pt idx="699">
                  <c:v>7.2795820000000004</c:v>
                </c:pt>
                <c:pt idx="700">
                  <c:v>7.0777359999999998</c:v>
                </c:pt>
                <c:pt idx="701">
                  <c:v>7.0321109999999996</c:v>
                </c:pt>
                <c:pt idx="702">
                  <c:v>6.9696730000000002</c:v>
                </c:pt>
                <c:pt idx="703">
                  <c:v>7.2840090000000002</c:v>
                </c:pt>
                <c:pt idx="704">
                  <c:v>7.6900550000000001</c:v>
                </c:pt>
                <c:pt idx="705">
                  <c:v>8.1147740000000006</c:v>
                </c:pt>
                <c:pt idx="706">
                  <c:v>8.1336560000000002</c:v>
                </c:pt>
                <c:pt idx="707">
                  <c:v>7.8812930000000003</c:v>
                </c:pt>
                <c:pt idx="708">
                  <c:v>7.6661010000000003</c:v>
                </c:pt>
                <c:pt idx="709">
                  <c:v>8.0361849999999997</c:v>
                </c:pt>
                <c:pt idx="710">
                  <c:v>6.9932980000000002</c:v>
                </c:pt>
                <c:pt idx="711">
                  <c:v>7.5221629999999999</c:v>
                </c:pt>
                <c:pt idx="712">
                  <c:v>6.9942409999999997</c:v>
                </c:pt>
                <c:pt idx="713">
                  <c:v>7.1256620000000002</c:v>
                </c:pt>
                <c:pt idx="714">
                  <c:v>7.1174920000000004</c:v>
                </c:pt>
                <c:pt idx="715">
                  <c:v>7.4433980000000002</c:v>
                </c:pt>
                <c:pt idx="716">
                  <c:v>7.1698769999999996</c:v>
                </c:pt>
                <c:pt idx="717">
                  <c:v>6.9650410000000003</c:v>
                </c:pt>
                <c:pt idx="718">
                  <c:v>6.9015469999999999</c:v>
                </c:pt>
                <c:pt idx="719">
                  <c:v>7.2376569999999996</c:v>
                </c:pt>
                <c:pt idx="720">
                  <c:v>7.3173069999999996</c:v>
                </c:pt>
                <c:pt idx="721">
                  <c:v>7.0588480000000002</c:v>
                </c:pt>
                <c:pt idx="722">
                  <c:v>7.4901790000000004</c:v>
                </c:pt>
                <c:pt idx="723">
                  <c:v>7.2938349999999996</c:v>
                </c:pt>
                <c:pt idx="724">
                  <c:v>7.1586860000000003</c:v>
                </c:pt>
                <c:pt idx="725">
                  <c:v>7.2772050000000004</c:v>
                </c:pt>
                <c:pt idx="726">
                  <c:v>7.1565209999999997</c:v>
                </c:pt>
                <c:pt idx="727">
                  <c:v>7.4877260000000003</c:v>
                </c:pt>
                <c:pt idx="728">
                  <c:v>7.008502</c:v>
                </c:pt>
                <c:pt idx="729">
                  <c:v>6.9925490000000003</c:v>
                </c:pt>
                <c:pt idx="730">
                  <c:v>7.3582239999999999</c:v>
                </c:pt>
                <c:pt idx="731">
                  <c:v>7.2082560000000004</c:v>
                </c:pt>
                <c:pt idx="732">
                  <c:v>7.0642370000000003</c:v>
                </c:pt>
                <c:pt idx="733">
                  <c:v>7.3739039999999996</c:v>
                </c:pt>
                <c:pt idx="734">
                  <c:v>7.2695100000000004</c:v>
                </c:pt>
                <c:pt idx="735">
                  <c:v>7.0985899999999997</c:v>
                </c:pt>
                <c:pt idx="736">
                  <c:v>7.3639760000000001</c:v>
                </c:pt>
                <c:pt idx="737">
                  <c:v>7.1606269999999999</c:v>
                </c:pt>
                <c:pt idx="738">
                  <c:v>7.1643480000000004</c:v>
                </c:pt>
                <c:pt idx="739">
                  <c:v>7.1414169999999997</c:v>
                </c:pt>
                <c:pt idx="740">
                  <c:v>6.7151800000000001</c:v>
                </c:pt>
                <c:pt idx="741">
                  <c:v>7.0920889999999996</c:v>
                </c:pt>
                <c:pt idx="742">
                  <c:v>6.8288970000000004</c:v>
                </c:pt>
                <c:pt idx="743">
                  <c:v>7.3206850000000001</c:v>
                </c:pt>
                <c:pt idx="744">
                  <c:v>7.0485889999999998</c:v>
                </c:pt>
                <c:pt idx="745">
                  <c:v>7.3157629999999996</c:v>
                </c:pt>
                <c:pt idx="746">
                  <c:v>7.1603779999999997</c:v>
                </c:pt>
                <c:pt idx="747">
                  <c:v>6.7913389999999998</c:v>
                </c:pt>
                <c:pt idx="748">
                  <c:v>7.1595519999999997</c:v>
                </c:pt>
                <c:pt idx="749">
                  <c:v>7.5285440000000001</c:v>
                </c:pt>
                <c:pt idx="750">
                  <c:v>7.512613</c:v>
                </c:pt>
                <c:pt idx="751">
                  <c:v>6.6519630000000003</c:v>
                </c:pt>
                <c:pt idx="752">
                  <c:v>7.0460349999999998</c:v>
                </c:pt>
                <c:pt idx="753">
                  <c:v>6.9471280000000002</c:v>
                </c:pt>
                <c:pt idx="754">
                  <c:v>6.7595539999999996</c:v>
                </c:pt>
                <c:pt idx="755">
                  <c:v>7.5406969999999998</c:v>
                </c:pt>
                <c:pt idx="756">
                  <c:v>7.502243</c:v>
                </c:pt>
                <c:pt idx="757">
                  <c:v>7.229711</c:v>
                </c:pt>
                <c:pt idx="758">
                  <c:v>6.8645170000000002</c:v>
                </c:pt>
                <c:pt idx="759">
                  <c:v>7.6610360000000002</c:v>
                </c:pt>
                <c:pt idx="760">
                  <c:v>7.0393499999999998</c:v>
                </c:pt>
                <c:pt idx="761">
                  <c:v>7.3465910000000001</c:v>
                </c:pt>
                <c:pt idx="762">
                  <c:v>7.1341669999999997</c:v>
                </c:pt>
                <c:pt idx="763">
                  <c:v>7.8356630000000003</c:v>
                </c:pt>
                <c:pt idx="764">
                  <c:v>7.5508709999999999</c:v>
                </c:pt>
                <c:pt idx="765">
                  <c:v>7.6300480000000004</c:v>
                </c:pt>
                <c:pt idx="766">
                  <c:v>7.8827590000000001</c:v>
                </c:pt>
                <c:pt idx="767">
                  <c:v>7.6638650000000004</c:v>
                </c:pt>
                <c:pt idx="768">
                  <c:v>7.0024050000000004</c:v>
                </c:pt>
                <c:pt idx="769">
                  <c:v>6.8368390000000003</c:v>
                </c:pt>
                <c:pt idx="770">
                  <c:v>7.4350800000000001</c:v>
                </c:pt>
                <c:pt idx="771">
                  <c:v>7.1189819999999999</c:v>
                </c:pt>
                <c:pt idx="772">
                  <c:v>7.5790829999999998</c:v>
                </c:pt>
                <c:pt idx="773">
                  <c:v>7.1713909999999998</c:v>
                </c:pt>
                <c:pt idx="774">
                  <c:v>7.0125450000000003</c:v>
                </c:pt>
                <c:pt idx="775">
                  <c:v>7.411378</c:v>
                </c:pt>
                <c:pt idx="776">
                  <c:v>7.6075249999999999</c:v>
                </c:pt>
                <c:pt idx="777">
                  <c:v>7.0459849999999999</c:v>
                </c:pt>
                <c:pt idx="778">
                  <c:v>7.2616069999999997</c:v>
                </c:pt>
                <c:pt idx="779">
                  <c:v>6.7683030000000004</c:v>
                </c:pt>
                <c:pt idx="780">
                  <c:v>7.255344</c:v>
                </c:pt>
                <c:pt idx="781">
                  <c:v>6.9262879999999996</c:v>
                </c:pt>
                <c:pt idx="782">
                  <c:v>7.1956949999999997</c:v>
                </c:pt>
                <c:pt idx="783">
                  <c:v>7.3564049999999996</c:v>
                </c:pt>
                <c:pt idx="784">
                  <c:v>7.0306030000000002</c:v>
                </c:pt>
                <c:pt idx="785">
                  <c:v>7.6908580000000004</c:v>
                </c:pt>
                <c:pt idx="786">
                  <c:v>7.0325490000000004</c:v>
                </c:pt>
                <c:pt idx="787">
                  <c:v>7.4989169999999996</c:v>
                </c:pt>
                <c:pt idx="788">
                  <c:v>6.9547720000000002</c:v>
                </c:pt>
                <c:pt idx="789">
                  <c:v>7.3225230000000003</c:v>
                </c:pt>
                <c:pt idx="790">
                  <c:v>7.5680370000000003</c:v>
                </c:pt>
                <c:pt idx="791">
                  <c:v>7.2788649999999997</c:v>
                </c:pt>
                <c:pt idx="792">
                  <c:v>6.8133990000000004</c:v>
                </c:pt>
                <c:pt idx="793">
                  <c:v>7.0944640000000003</c:v>
                </c:pt>
                <c:pt idx="794">
                  <c:v>7.3712790000000004</c:v>
                </c:pt>
                <c:pt idx="795">
                  <c:v>7.4223169999999996</c:v>
                </c:pt>
                <c:pt idx="796">
                  <c:v>7.6193850000000003</c:v>
                </c:pt>
                <c:pt idx="797">
                  <c:v>7.4102839999999999</c:v>
                </c:pt>
                <c:pt idx="798">
                  <c:v>7.303604</c:v>
                </c:pt>
                <c:pt idx="799">
                  <c:v>7.131208</c:v>
                </c:pt>
                <c:pt idx="800">
                  <c:v>6.8576980000000001</c:v>
                </c:pt>
                <c:pt idx="801">
                  <c:v>7.4095969999999998</c:v>
                </c:pt>
                <c:pt idx="802">
                  <c:v>7.321123</c:v>
                </c:pt>
                <c:pt idx="803">
                  <c:v>7.3156049999999997</c:v>
                </c:pt>
                <c:pt idx="804">
                  <c:v>7.2561619999999998</c:v>
                </c:pt>
                <c:pt idx="805">
                  <c:v>7.2414810000000003</c:v>
                </c:pt>
                <c:pt idx="806">
                  <c:v>7.3938129999999997</c:v>
                </c:pt>
                <c:pt idx="807">
                  <c:v>7.3403099999999997</c:v>
                </c:pt>
                <c:pt idx="808">
                  <c:v>7.3635469999999996</c:v>
                </c:pt>
                <c:pt idx="809">
                  <c:v>6.6612109999999998</c:v>
                </c:pt>
                <c:pt idx="810">
                  <c:v>7.3753669999999998</c:v>
                </c:pt>
                <c:pt idx="811">
                  <c:v>7.2018760000000004</c:v>
                </c:pt>
                <c:pt idx="812">
                  <c:v>7.4541979999999999</c:v>
                </c:pt>
                <c:pt idx="813">
                  <c:v>7.3519509999999997</c:v>
                </c:pt>
                <c:pt idx="814">
                  <c:v>7.5171539999999997</c:v>
                </c:pt>
                <c:pt idx="815">
                  <c:v>7.1355490000000001</c:v>
                </c:pt>
                <c:pt idx="816">
                  <c:v>6.7507929999999998</c:v>
                </c:pt>
                <c:pt idx="817">
                  <c:v>7.2223439999999997</c:v>
                </c:pt>
                <c:pt idx="818">
                  <c:v>7.0179999999999998</c:v>
                </c:pt>
                <c:pt idx="819">
                  <c:v>7.1821000000000002</c:v>
                </c:pt>
                <c:pt idx="820">
                  <c:v>7.4354849999999999</c:v>
                </c:pt>
                <c:pt idx="821">
                  <c:v>7.4371140000000002</c:v>
                </c:pt>
                <c:pt idx="822">
                  <c:v>7.4668850000000004</c:v>
                </c:pt>
                <c:pt idx="823">
                  <c:v>6.8332670000000002</c:v>
                </c:pt>
                <c:pt idx="824">
                  <c:v>7.5153359999999996</c:v>
                </c:pt>
                <c:pt idx="825">
                  <c:v>6.3480169999999996</c:v>
                </c:pt>
                <c:pt idx="826">
                  <c:v>6.66866</c:v>
                </c:pt>
                <c:pt idx="827">
                  <c:v>7.8696549999999998</c:v>
                </c:pt>
                <c:pt idx="828">
                  <c:v>7.0396960000000002</c:v>
                </c:pt>
                <c:pt idx="829">
                  <c:v>6.6435459999999997</c:v>
                </c:pt>
                <c:pt idx="830">
                  <c:v>6.9156329999999997</c:v>
                </c:pt>
                <c:pt idx="831">
                  <c:v>6.9279039999999998</c:v>
                </c:pt>
                <c:pt idx="832">
                  <c:v>7.4867549999999996</c:v>
                </c:pt>
                <c:pt idx="833">
                  <c:v>6.9355989999999998</c:v>
                </c:pt>
                <c:pt idx="834">
                  <c:v>7.2105519999999999</c:v>
                </c:pt>
                <c:pt idx="835">
                  <c:v>7.0570769999999996</c:v>
                </c:pt>
                <c:pt idx="836">
                  <c:v>7.0669870000000001</c:v>
                </c:pt>
                <c:pt idx="837">
                  <c:v>7.1319419999999996</c:v>
                </c:pt>
                <c:pt idx="838">
                  <c:v>6.7718889999999998</c:v>
                </c:pt>
                <c:pt idx="839">
                  <c:v>7.127707</c:v>
                </c:pt>
                <c:pt idx="840">
                  <c:v>7.2594349999999999</c:v>
                </c:pt>
                <c:pt idx="841">
                  <c:v>7.836112</c:v>
                </c:pt>
                <c:pt idx="842">
                  <c:v>6.9998500000000003</c:v>
                </c:pt>
                <c:pt idx="843">
                  <c:v>7.1018169999999996</c:v>
                </c:pt>
                <c:pt idx="844">
                  <c:v>6.96441</c:v>
                </c:pt>
                <c:pt idx="845">
                  <c:v>7.5068200000000003</c:v>
                </c:pt>
                <c:pt idx="846">
                  <c:v>7.1118430000000004</c:v>
                </c:pt>
                <c:pt idx="847">
                  <c:v>6.8760180000000002</c:v>
                </c:pt>
                <c:pt idx="848">
                  <c:v>7.2907710000000003</c:v>
                </c:pt>
                <c:pt idx="849">
                  <c:v>7.5437180000000001</c:v>
                </c:pt>
                <c:pt idx="850">
                  <c:v>7.5240919999999996</c:v>
                </c:pt>
                <c:pt idx="851">
                  <c:v>7.0185630000000003</c:v>
                </c:pt>
                <c:pt idx="852">
                  <c:v>7.0061799999999996</c:v>
                </c:pt>
                <c:pt idx="853">
                  <c:v>7.208933</c:v>
                </c:pt>
                <c:pt idx="854">
                  <c:v>7.1848599999999996</c:v>
                </c:pt>
                <c:pt idx="855">
                  <c:v>6.7690039999999998</c:v>
                </c:pt>
                <c:pt idx="856">
                  <c:v>7.006176</c:v>
                </c:pt>
                <c:pt idx="857">
                  <c:v>6.6188760000000002</c:v>
                </c:pt>
                <c:pt idx="858">
                  <c:v>6.9959959999999999</c:v>
                </c:pt>
                <c:pt idx="859">
                  <c:v>7.0426450000000003</c:v>
                </c:pt>
                <c:pt idx="860">
                  <c:v>7.6579189999999997</c:v>
                </c:pt>
                <c:pt idx="861">
                  <c:v>7.0168220000000003</c:v>
                </c:pt>
                <c:pt idx="862">
                  <c:v>7.2628579999999996</c:v>
                </c:pt>
                <c:pt idx="863">
                  <c:v>6.813383</c:v>
                </c:pt>
                <c:pt idx="864">
                  <c:v>7.1713259999999996</c:v>
                </c:pt>
                <c:pt idx="865">
                  <c:v>6.9912939999999999</c:v>
                </c:pt>
                <c:pt idx="866">
                  <c:v>7.5679040000000004</c:v>
                </c:pt>
                <c:pt idx="867">
                  <c:v>7.5772510000000004</c:v>
                </c:pt>
                <c:pt idx="868">
                  <c:v>7.2681019999999998</c:v>
                </c:pt>
                <c:pt idx="869">
                  <c:v>7.3979059999999999</c:v>
                </c:pt>
                <c:pt idx="870">
                  <c:v>6.9128769999999999</c:v>
                </c:pt>
                <c:pt idx="871">
                  <c:v>7.6898119999999999</c:v>
                </c:pt>
                <c:pt idx="872">
                  <c:v>7.0054299999999996</c:v>
                </c:pt>
                <c:pt idx="873">
                  <c:v>6.9462590000000004</c:v>
                </c:pt>
                <c:pt idx="874">
                  <c:v>7.1607500000000002</c:v>
                </c:pt>
                <c:pt idx="875">
                  <c:v>7.031949</c:v>
                </c:pt>
                <c:pt idx="876">
                  <c:v>7.7621520000000004</c:v>
                </c:pt>
                <c:pt idx="877">
                  <c:v>7.5629020000000002</c:v>
                </c:pt>
                <c:pt idx="878">
                  <c:v>7.4366839999999996</c:v>
                </c:pt>
                <c:pt idx="879">
                  <c:v>7.3392860000000004</c:v>
                </c:pt>
                <c:pt idx="880">
                  <c:v>7.4675830000000003</c:v>
                </c:pt>
                <c:pt idx="881">
                  <c:v>7.775963</c:v>
                </c:pt>
                <c:pt idx="882">
                  <c:v>6.9354979999999999</c:v>
                </c:pt>
                <c:pt idx="883">
                  <c:v>7.3373600000000003</c:v>
                </c:pt>
                <c:pt idx="884">
                  <c:v>7.0926679999999998</c:v>
                </c:pt>
                <c:pt idx="885">
                  <c:v>7.2402839999999999</c:v>
                </c:pt>
                <c:pt idx="886">
                  <c:v>7.7181940000000004</c:v>
                </c:pt>
                <c:pt idx="887">
                  <c:v>6.9284949999999998</c:v>
                </c:pt>
                <c:pt idx="888">
                  <c:v>7.3713800000000003</c:v>
                </c:pt>
                <c:pt idx="889">
                  <c:v>7.3592180000000003</c:v>
                </c:pt>
                <c:pt idx="890">
                  <c:v>7.4943939999999998</c:v>
                </c:pt>
                <c:pt idx="891">
                  <c:v>7.5942170000000004</c:v>
                </c:pt>
                <c:pt idx="892">
                  <c:v>7.7024030000000003</c:v>
                </c:pt>
                <c:pt idx="893">
                  <c:v>7.2886350000000002</c:v>
                </c:pt>
                <c:pt idx="894">
                  <c:v>7.1950880000000002</c:v>
                </c:pt>
                <c:pt idx="895">
                  <c:v>7.6052049999999998</c:v>
                </c:pt>
                <c:pt idx="896">
                  <c:v>7.3731749999999998</c:v>
                </c:pt>
                <c:pt idx="897">
                  <c:v>7.3498450000000002</c:v>
                </c:pt>
                <c:pt idx="898">
                  <c:v>7.046583</c:v>
                </c:pt>
                <c:pt idx="899">
                  <c:v>7.4080539999999999</c:v>
                </c:pt>
                <c:pt idx="900">
                  <c:v>7.1090489999999997</c:v>
                </c:pt>
                <c:pt idx="901">
                  <c:v>7.3061850000000002</c:v>
                </c:pt>
                <c:pt idx="902">
                  <c:v>7.2979000000000003</c:v>
                </c:pt>
                <c:pt idx="903">
                  <c:v>7.0862040000000004</c:v>
                </c:pt>
                <c:pt idx="904">
                  <c:v>7.4043770000000002</c:v>
                </c:pt>
                <c:pt idx="905">
                  <c:v>7.0526679999999997</c:v>
                </c:pt>
                <c:pt idx="906">
                  <c:v>7.5317819999999998</c:v>
                </c:pt>
                <c:pt idx="907">
                  <c:v>7.2331649999999996</c:v>
                </c:pt>
                <c:pt idx="908">
                  <c:v>7.6280159999999997</c:v>
                </c:pt>
                <c:pt idx="909">
                  <c:v>7.261698</c:v>
                </c:pt>
                <c:pt idx="910">
                  <c:v>7.6920149999999996</c:v>
                </c:pt>
                <c:pt idx="911">
                  <c:v>7.4963990000000003</c:v>
                </c:pt>
                <c:pt idx="912">
                  <c:v>7.309018</c:v>
                </c:pt>
                <c:pt idx="913">
                  <c:v>7.2603590000000002</c:v>
                </c:pt>
                <c:pt idx="914">
                  <c:v>7.5700849999999997</c:v>
                </c:pt>
                <c:pt idx="915">
                  <c:v>7.0907439999999999</c:v>
                </c:pt>
                <c:pt idx="916">
                  <c:v>7.5038450000000001</c:v>
                </c:pt>
                <c:pt idx="917">
                  <c:v>7.3930009999999999</c:v>
                </c:pt>
                <c:pt idx="918">
                  <c:v>8.2152370000000001</c:v>
                </c:pt>
                <c:pt idx="919">
                  <c:v>7.7379740000000004</c:v>
                </c:pt>
                <c:pt idx="920">
                  <c:v>7.2944139999999997</c:v>
                </c:pt>
                <c:pt idx="921">
                  <c:v>7.1724709999999998</c:v>
                </c:pt>
                <c:pt idx="922">
                  <c:v>7.4213310000000003</c:v>
                </c:pt>
                <c:pt idx="923">
                  <c:v>7.7830680000000001</c:v>
                </c:pt>
                <c:pt idx="924">
                  <c:v>7.5303810000000002</c:v>
                </c:pt>
                <c:pt idx="925">
                  <c:v>7.7053940000000001</c:v>
                </c:pt>
                <c:pt idx="926">
                  <c:v>7.4882369999999998</c:v>
                </c:pt>
                <c:pt idx="927">
                  <c:v>7.2649530000000002</c:v>
                </c:pt>
                <c:pt idx="928">
                  <c:v>7.5747819999999999</c:v>
                </c:pt>
                <c:pt idx="929">
                  <c:v>7.4174309999999997</c:v>
                </c:pt>
                <c:pt idx="930">
                  <c:v>7.1527430000000001</c:v>
                </c:pt>
                <c:pt idx="931">
                  <c:v>7.6659439999999996</c:v>
                </c:pt>
                <c:pt idx="932">
                  <c:v>7.1288330000000002</c:v>
                </c:pt>
                <c:pt idx="933">
                  <c:v>7.3542249999999996</c:v>
                </c:pt>
                <c:pt idx="934">
                  <c:v>7.6991269999999998</c:v>
                </c:pt>
                <c:pt idx="935">
                  <c:v>7.4680039999999996</c:v>
                </c:pt>
                <c:pt idx="936">
                  <c:v>7.5320419999999997</c:v>
                </c:pt>
                <c:pt idx="937">
                  <c:v>7.0510080000000004</c:v>
                </c:pt>
                <c:pt idx="938">
                  <c:v>7.757193</c:v>
                </c:pt>
                <c:pt idx="939">
                  <c:v>7.4220949999999997</c:v>
                </c:pt>
                <c:pt idx="940">
                  <c:v>7.6763149999999998</c:v>
                </c:pt>
                <c:pt idx="941">
                  <c:v>7.315785</c:v>
                </c:pt>
                <c:pt idx="942">
                  <c:v>7.7119</c:v>
                </c:pt>
                <c:pt idx="943">
                  <c:v>7.3637189999999997</c:v>
                </c:pt>
                <c:pt idx="944">
                  <c:v>7.5622230000000004</c:v>
                </c:pt>
                <c:pt idx="945">
                  <c:v>7.737196</c:v>
                </c:pt>
                <c:pt idx="946">
                  <c:v>7.7601690000000003</c:v>
                </c:pt>
                <c:pt idx="947">
                  <c:v>7.1210680000000002</c:v>
                </c:pt>
                <c:pt idx="948">
                  <c:v>8.0768590000000007</c:v>
                </c:pt>
                <c:pt idx="949">
                  <c:v>7.0838239999999999</c:v>
                </c:pt>
                <c:pt idx="950">
                  <c:v>7.3473639999999998</c:v>
                </c:pt>
                <c:pt idx="951">
                  <c:v>7.3325959999999997</c:v>
                </c:pt>
                <c:pt idx="952">
                  <c:v>7.4457209999999998</c:v>
                </c:pt>
                <c:pt idx="953">
                  <c:v>7.4086030000000003</c:v>
                </c:pt>
                <c:pt idx="954">
                  <c:v>7.4790029999999996</c:v>
                </c:pt>
                <c:pt idx="955">
                  <c:v>7.1222570000000003</c:v>
                </c:pt>
                <c:pt idx="956">
                  <c:v>7.2498940000000003</c:v>
                </c:pt>
                <c:pt idx="957">
                  <c:v>7.22166</c:v>
                </c:pt>
                <c:pt idx="958">
                  <c:v>6.7743719999999996</c:v>
                </c:pt>
                <c:pt idx="959">
                  <c:v>7.4141240000000002</c:v>
                </c:pt>
                <c:pt idx="960">
                  <c:v>7.3769720000000003</c:v>
                </c:pt>
                <c:pt idx="961">
                  <c:v>7.3867120000000002</c:v>
                </c:pt>
                <c:pt idx="962">
                  <c:v>7.3602420000000004</c:v>
                </c:pt>
                <c:pt idx="963">
                  <c:v>7.2315040000000002</c:v>
                </c:pt>
                <c:pt idx="964">
                  <c:v>7.4391049999999996</c:v>
                </c:pt>
                <c:pt idx="965">
                  <c:v>7.6037369999999997</c:v>
                </c:pt>
                <c:pt idx="966">
                  <c:v>7.1381870000000003</c:v>
                </c:pt>
                <c:pt idx="967">
                  <c:v>7.1133940000000004</c:v>
                </c:pt>
                <c:pt idx="968">
                  <c:v>7.5884840000000002</c:v>
                </c:pt>
                <c:pt idx="969">
                  <c:v>7.6867830000000001</c:v>
                </c:pt>
                <c:pt idx="970">
                  <c:v>7.5034280000000004</c:v>
                </c:pt>
                <c:pt idx="971">
                  <c:v>7.5221340000000003</c:v>
                </c:pt>
                <c:pt idx="972">
                  <c:v>7.5406190000000004</c:v>
                </c:pt>
                <c:pt idx="973">
                  <c:v>6.9980529999999996</c:v>
                </c:pt>
                <c:pt idx="974">
                  <c:v>7.047612</c:v>
                </c:pt>
                <c:pt idx="975">
                  <c:v>7.5564030000000004</c:v>
                </c:pt>
                <c:pt idx="976">
                  <c:v>7.4716909999999999</c:v>
                </c:pt>
                <c:pt idx="977">
                  <c:v>6.9749670000000004</c:v>
                </c:pt>
                <c:pt idx="978">
                  <c:v>7.6975879999999997</c:v>
                </c:pt>
                <c:pt idx="979">
                  <c:v>7.1736560000000003</c:v>
                </c:pt>
                <c:pt idx="980">
                  <c:v>7.4989840000000001</c:v>
                </c:pt>
                <c:pt idx="981">
                  <c:v>7.9341749999999998</c:v>
                </c:pt>
                <c:pt idx="982">
                  <c:v>6.8870290000000001</c:v>
                </c:pt>
                <c:pt idx="983">
                  <c:v>7.5163650000000004</c:v>
                </c:pt>
                <c:pt idx="984">
                  <c:v>7.0776279999999998</c:v>
                </c:pt>
                <c:pt idx="985">
                  <c:v>7.7007690000000002</c:v>
                </c:pt>
                <c:pt idx="986">
                  <c:v>7.2875969999999999</c:v>
                </c:pt>
                <c:pt idx="987">
                  <c:v>7.5901379999999996</c:v>
                </c:pt>
                <c:pt idx="988">
                  <c:v>7.5487440000000001</c:v>
                </c:pt>
                <c:pt idx="989">
                  <c:v>7.7050939999999999</c:v>
                </c:pt>
                <c:pt idx="990">
                  <c:v>6.8976800000000003</c:v>
                </c:pt>
                <c:pt idx="991">
                  <c:v>7.7215129999999998</c:v>
                </c:pt>
                <c:pt idx="992">
                  <c:v>7.5107650000000001</c:v>
                </c:pt>
                <c:pt idx="993">
                  <c:v>6.9689300000000003</c:v>
                </c:pt>
                <c:pt idx="994">
                  <c:v>7.0239529999999997</c:v>
                </c:pt>
                <c:pt idx="995">
                  <c:v>7.2214179999999999</c:v>
                </c:pt>
                <c:pt idx="996">
                  <c:v>6.9703569999999999</c:v>
                </c:pt>
                <c:pt idx="997">
                  <c:v>7.2074379999999998</c:v>
                </c:pt>
                <c:pt idx="998">
                  <c:v>7.1488209999999999</c:v>
                </c:pt>
                <c:pt idx="999">
                  <c:v>7.091901</c:v>
                </c:pt>
                <c:pt idx="1000">
                  <c:v>7.8325930000000001</c:v>
                </c:pt>
                <c:pt idx="1001">
                  <c:v>6.973916</c:v>
                </c:pt>
                <c:pt idx="1002">
                  <c:v>7.5790249999999997</c:v>
                </c:pt>
                <c:pt idx="1003">
                  <c:v>7.1972779999999998</c:v>
                </c:pt>
                <c:pt idx="1004">
                  <c:v>7.2342079999999997</c:v>
                </c:pt>
                <c:pt idx="1005">
                  <c:v>7.6277179999999998</c:v>
                </c:pt>
                <c:pt idx="1006">
                  <c:v>7.5463170000000002</c:v>
                </c:pt>
                <c:pt idx="1007">
                  <c:v>7.4159769999999998</c:v>
                </c:pt>
                <c:pt idx="1008">
                  <c:v>7.0331929999999998</c:v>
                </c:pt>
                <c:pt idx="1009">
                  <c:v>7.2536519999999998</c:v>
                </c:pt>
                <c:pt idx="1010">
                  <c:v>7.2407630000000003</c:v>
                </c:pt>
                <c:pt idx="1011">
                  <c:v>7.447762</c:v>
                </c:pt>
                <c:pt idx="1012">
                  <c:v>7.3328360000000004</c:v>
                </c:pt>
                <c:pt idx="1013">
                  <c:v>7.0718680000000003</c:v>
                </c:pt>
                <c:pt idx="1014">
                  <c:v>7.2368480000000002</c:v>
                </c:pt>
                <c:pt idx="1015">
                  <c:v>7.6693619999999996</c:v>
                </c:pt>
                <c:pt idx="1016">
                  <c:v>7.4369129999999997</c:v>
                </c:pt>
                <c:pt idx="1017">
                  <c:v>6.9053360000000001</c:v>
                </c:pt>
                <c:pt idx="1018">
                  <c:v>7.0439860000000003</c:v>
                </c:pt>
                <c:pt idx="1019">
                  <c:v>7.447012</c:v>
                </c:pt>
                <c:pt idx="1020">
                  <c:v>6.9714539999999996</c:v>
                </c:pt>
                <c:pt idx="1021">
                  <c:v>7.7482049999999996</c:v>
                </c:pt>
                <c:pt idx="1022">
                  <c:v>7.4432179999999999</c:v>
                </c:pt>
                <c:pt idx="1023">
                  <c:v>7.0493449999999998</c:v>
                </c:pt>
                <c:pt idx="1024">
                  <c:v>7.4161830000000002</c:v>
                </c:pt>
                <c:pt idx="1025">
                  <c:v>8.0083330000000004</c:v>
                </c:pt>
                <c:pt idx="1026">
                  <c:v>7.4014949999999997</c:v>
                </c:pt>
                <c:pt idx="1027">
                  <c:v>7.6992799999999999</c:v>
                </c:pt>
                <c:pt idx="1028">
                  <c:v>7.5955260000000004</c:v>
                </c:pt>
                <c:pt idx="1029">
                  <c:v>7.6938750000000002</c:v>
                </c:pt>
                <c:pt idx="1030">
                  <c:v>8.0192099999999993</c:v>
                </c:pt>
                <c:pt idx="1031">
                  <c:v>7.8727539999999996</c:v>
                </c:pt>
                <c:pt idx="1032">
                  <c:v>7.7873869999999998</c:v>
                </c:pt>
                <c:pt idx="1033">
                  <c:v>8.7537029999999998</c:v>
                </c:pt>
                <c:pt idx="1034">
                  <c:v>8.7283860000000004</c:v>
                </c:pt>
                <c:pt idx="1035">
                  <c:v>8.1033829999999991</c:v>
                </c:pt>
                <c:pt idx="1036">
                  <c:v>8.3233829999999998</c:v>
                </c:pt>
                <c:pt idx="1037">
                  <c:v>7.6494859999999996</c:v>
                </c:pt>
                <c:pt idx="1038">
                  <c:v>7.1521140000000001</c:v>
                </c:pt>
                <c:pt idx="1039">
                  <c:v>7.4288489999999996</c:v>
                </c:pt>
                <c:pt idx="1040">
                  <c:v>7.686509</c:v>
                </c:pt>
                <c:pt idx="1041">
                  <c:v>7.5648920000000004</c:v>
                </c:pt>
                <c:pt idx="1042">
                  <c:v>7.766743</c:v>
                </c:pt>
                <c:pt idx="1043">
                  <c:v>7.6351209999999998</c:v>
                </c:pt>
                <c:pt idx="1044">
                  <c:v>7.7967389999999996</c:v>
                </c:pt>
                <c:pt idx="1045">
                  <c:v>7.4547150000000002</c:v>
                </c:pt>
                <c:pt idx="1046">
                  <c:v>7.4450789999999998</c:v>
                </c:pt>
                <c:pt idx="1047">
                  <c:v>7.5592269999999999</c:v>
                </c:pt>
                <c:pt idx="1048">
                  <c:v>7.6506869999999996</c:v>
                </c:pt>
                <c:pt idx="1049">
                  <c:v>7.4232649999999998</c:v>
                </c:pt>
                <c:pt idx="1050">
                  <c:v>7.6162080000000003</c:v>
                </c:pt>
                <c:pt idx="1051">
                  <c:v>7.5436439999999996</c:v>
                </c:pt>
                <c:pt idx="1052">
                  <c:v>7.5360829999999996</c:v>
                </c:pt>
                <c:pt idx="1053">
                  <c:v>7.0767540000000002</c:v>
                </c:pt>
                <c:pt idx="1054">
                  <c:v>7.3816470000000001</c:v>
                </c:pt>
                <c:pt idx="1055">
                  <c:v>7.4173439999999999</c:v>
                </c:pt>
                <c:pt idx="1056">
                  <c:v>7.7603010000000001</c:v>
                </c:pt>
                <c:pt idx="1057">
                  <c:v>8.1810849999999995</c:v>
                </c:pt>
                <c:pt idx="1058">
                  <c:v>7.5792520000000003</c:v>
                </c:pt>
                <c:pt idx="1059">
                  <c:v>7.6110280000000001</c:v>
                </c:pt>
                <c:pt idx="1060">
                  <c:v>7.8138500000000004</c:v>
                </c:pt>
                <c:pt idx="1061">
                  <c:v>7.5300820000000002</c:v>
                </c:pt>
                <c:pt idx="1062">
                  <c:v>7.8396540000000003</c:v>
                </c:pt>
                <c:pt idx="1063">
                  <c:v>7.3728470000000002</c:v>
                </c:pt>
                <c:pt idx="1064">
                  <c:v>7.1940900000000001</c:v>
                </c:pt>
                <c:pt idx="1065">
                  <c:v>7.6109</c:v>
                </c:pt>
                <c:pt idx="1066">
                  <c:v>7.1888230000000002</c:v>
                </c:pt>
                <c:pt idx="1067">
                  <c:v>7.4802020000000002</c:v>
                </c:pt>
                <c:pt idx="1068">
                  <c:v>7.0750380000000002</c:v>
                </c:pt>
                <c:pt idx="1069">
                  <c:v>7.4085299999999998</c:v>
                </c:pt>
                <c:pt idx="1070">
                  <c:v>7.6333679999999999</c:v>
                </c:pt>
                <c:pt idx="1071">
                  <c:v>7.6976089999999999</c:v>
                </c:pt>
                <c:pt idx="1072">
                  <c:v>7.6040850000000004</c:v>
                </c:pt>
                <c:pt idx="1073">
                  <c:v>7.4798200000000001</c:v>
                </c:pt>
                <c:pt idx="1074">
                  <c:v>7.6652930000000001</c:v>
                </c:pt>
                <c:pt idx="1075">
                  <c:v>7.3784720000000004</c:v>
                </c:pt>
                <c:pt idx="1076">
                  <c:v>7.7968780000000004</c:v>
                </c:pt>
                <c:pt idx="1077">
                  <c:v>8.2068549999999991</c:v>
                </c:pt>
                <c:pt idx="1078">
                  <c:v>7.5131370000000004</c:v>
                </c:pt>
                <c:pt idx="1079">
                  <c:v>7.5976100000000004</c:v>
                </c:pt>
                <c:pt idx="1080">
                  <c:v>6.9774130000000003</c:v>
                </c:pt>
                <c:pt idx="1081">
                  <c:v>9.7561590000000002</c:v>
                </c:pt>
                <c:pt idx="1082">
                  <c:v>8.1700160000000004</c:v>
                </c:pt>
                <c:pt idx="1083">
                  <c:v>7.9726970000000001</c:v>
                </c:pt>
                <c:pt idx="1084">
                  <c:v>7.2914649999999996</c:v>
                </c:pt>
                <c:pt idx="1085">
                  <c:v>7.8550310000000003</c:v>
                </c:pt>
                <c:pt idx="1086">
                  <c:v>7.4200090000000003</c:v>
                </c:pt>
                <c:pt idx="1087">
                  <c:v>7.826886</c:v>
                </c:pt>
                <c:pt idx="1088">
                  <c:v>7.2951410000000001</c:v>
                </c:pt>
                <c:pt idx="1089">
                  <c:v>7.5346039999999999</c:v>
                </c:pt>
                <c:pt idx="1090">
                  <c:v>7.6098990000000004</c:v>
                </c:pt>
                <c:pt idx="1091">
                  <c:v>7.2774749999999999</c:v>
                </c:pt>
                <c:pt idx="1092">
                  <c:v>7.0426359999999999</c:v>
                </c:pt>
                <c:pt idx="1093">
                  <c:v>7.2307040000000002</c:v>
                </c:pt>
                <c:pt idx="1094">
                  <c:v>7.3575189999999999</c:v>
                </c:pt>
                <c:pt idx="1095">
                  <c:v>7.2999099999999997</c:v>
                </c:pt>
                <c:pt idx="1096">
                  <c:v>7.2997920000000001</c:v>
                </c:pt>
                <c:pt idx="1097">
                  <c:v>7.4544280000000001</c:v>
                </c:pt>
                <c:pt idx="1098">
                  <c:v>7.2782920000000004</c:v>
                </c:pt>
                <c:pt idx="1099">
                  <c:v>7.1308769999999999</c:v>
                </c:pt>
                <c:pt idx="1100">
                  <c:v>7.7705029999999997</c:v>
                </c:pt>
                <c:pt idx="1101">
                  <c:v>6.9733999999999998</c:v>
                </c:pt>
                <c:pt idx="1102">
                  <c:v>7.4709899999999996</c:v>
                </c:pt>
                <c:pt idx="1103">
                  <c:v>7.5128649999999997</c:v>
                </c:pt>
                <c:pt idx="1104">
                  <c:v>8.5733969999999999</c:v>
                </c:pt>
                <c:pt idx="1105">
                  <c:v>7.2041519999999997</c:v>
                </c:pt>
                <c:pt idx="1106">
                  <c:v>7.4464420000000002</c:v>
                </c:pt>
                <c:pt idx="1107">
                  <c:v>7.5409540000000002</c:v>
                </c:pt>
                <c:pt idx="1108">
                  <c:v>7.3465420000000003</c:v>
                </c:pt>
                <c:pt idx="1109">
                  <c:v>7.5410219999999999</c:v>
                </c:pt>
                <c:pt idx="1110">
                  <c:v>7.2351159999999997</c:v>
                </c:pt>
                <c:pt idx="1111">
                  <c:v>7.3185979999999997</c:v>
                </c:pt>
                <c:pt idx="1112">
                  <c:v>7.4015519999999997</c:v>
                </c:pt>
                <c:pt idx="1113">
                  <c:v>7.3330029999999997</c:v>
                </c:pt>
                <c:pt idx="1114">
                  <c:v>7.5883909999999997</c:v>
                </c:pt>
                <c:pt idx="1115">
                  <c:v>7.8988740000000002</c:v>
                </c:pt>
                <c:pt idx="1116">
                  <c:v>7.7675109999999998</c:v>
                </c:pt>
                <c:pt idx="1117">
                  <c:v>7.1866149999999998</c:v>
                </c:pt>
                <c:pt idx="1118">
                  <c:v>7.3757190000000001</c:v>
                </c:pt>
                <c:pt idx="1119">
                  <c:v>7.1953639999999996</c:v>
                </c:pt>
                <c:pt idx="1120">
                  <c:v>7.446142</c:v>
                </c:pt>
                <c:pt idx="1121">
                  <c:v>7.7666639999999996</c:v>
                </c:pt>
                <c:pt idx="1122">
                  <c:v>7.5189729999999999</c:v>
                </c:pt>
                <c:pt idx="1123">
                  <c:v>7.6752060000000002</c:v>
                </c:pt>
                <c:pt idx="1124">
                  <c:v>7.5352610000000002</c:v>
                </c:pt>
                <c:pt idx="1125">
                  <c:v>7.4225659999999998</c:v>
                </c:pt>
                <c:pt idx="1126">
                  <c:v>7.1490289999999996</c:v>
                </c:pt>
                <c:pt idx="1127">
                  <c:v>7.4939070000000001</c:v>
                </c:pt>
                <c:pt idx="1128">
                  <c:v>7.0444089999999999</c:v>
                </c:pt>
                <c:pt idx="1129">
                  <c:v>7.16038</c:v>
                </c:pt>
                <c:pt idx="1130">
                  <c:v>7.6138870000000001</c:v>
                </c:pt>
                <c:pt idx="1131">
                  <c:v>7.2940509999999996</c:v>
                </c:pt>
                <c:pt idx="1132">
                  <c:v>6.9295109999999998</c:v>
                </c:pt>
                <c:pt idx="1133">
                  <c:v>6.9847710000000003</c:v>
                </c:pt>
                <c:pt idx="1134">
                  <c:v>7.4624560000000004</c:v>
                </c:pt>
                <c:pt idx="1135">
                  <c:v>7.654147</c:v>
                </c:pt>
                <c:pt idx="1136">
                  <c:v>7.3983699999999999</c:v>
                </c:pt>
                <c:pt idx="1137">
                  <c:v>8.0509909999999998</c:v>
                </c:pt>
                <c:pt idx="1138">
                  <c:v>7.255655</c:v>
                </c:pt>
                <c:pt idx="1139">
                  <c:v>7.5893300000000004</c:v>
                </c:pt>
                <c:pt idx="1140">
                  <c:v>7.1000920000000001</c:v>
                </c:pt>
                <c:pt idx="1141">
                  <c:v>7.4764689999999998</c:v>
                </c:pt>
                <c:pt idx="1142">
                  <c:v>7.6639299999999997</c:v>
                </c:pt>
                <c:pt idx="1143">
                  <c:v>6.7181730000000002</c:v>
                </c:pt>
                <c:pt idx="1144">
                  <c:v>7.2416410000000004</c:v>
                </c:pt>
                <c:pt idx="1145">
                  <c:v>7.4355270000000004</c:v>
                </c:pt>
                <c:pt idx="1146">
                  <c:v>7.3365400000000003</c:v>
                </c:pt>
                <c:pt idx="1147">
                  <c:v>7.5818560000000002</c:v>
                </c:pt>
                <c:pt idx="1148">
                  <c:v>7.0246320000000004</c:v>
                </c:pt>
                <c:pt idx="1149">
                  <c:v>7.4484000000000004</c:v>
                </c:pt>
                <c:pt idx="1150">
                  <c:v>8.0993150000000007</c:v>
                </c:pt>
                <c:pt idx="1151">
                  <c:v>7.6359890000000004</c:v>
                </c:pt>
                <c:pt idx="1152">
                  <c:v>7.37371</c:v>
                </c:pt>
                <c:pt idx="1153">
                  <c:v>7.6172789999999999</c:v>
                </c:pt>
                <c:pt idx="1154">
                  <c:v>7.20716</c:v>
                </c:pt>
                <c:pt idx="1155">
                  <c:v>7.2115349999999996</c:v>
                </c:pt>
                <c:pt idx="1156">
                  <c:v>7.1991189999999996</c:v>
                </c:pt>
                <c:pt idx="1157">
                  <c:v>7.3543310000000002</c:v>
                </c:pt>
                <c:pt idx="1158">
                  <c:v>7.3753710000000003</c:v>
                </c:pt>
                <c:pt idx="1159">
                  <c:v>6.9484880000000002</c:v>
                </c:pt>
                <c:pt idx="1160">
                  <c:v>7.1605109999999996</c:v>
                </c:pt>
                <c:pt idx="1161">
                  <c:v>7.263935</c:v>
                </c:pt>
                <c:pt idx="1162">
                  <c:v>7.3877249999999997</c:v>
                </c:pt>
                <c:pt idx="1163">
                  <c:v>7.5590599999999997</c:v>
                </c:pt>
                <c:pt idx="1164">
                  <c:v>7.3250219999999997</c:v>
                </c:pt>
                <c:pt idx="1165">
                  <c:v>7.5163000000000002</c:v>
                </c:pt>
                <c:pt idx="1166">
                  <c:v>7.2858270000000003</c:v>
                </c:pt>
                <c:pt idx="1167">
                  <c:v>7.5610119999999998</c:v>
                </c:pt>
                <c:pt idx="1168">
                  <c:v>7.4671070000000004</c:v>
                </c:pt>
                <c:pt idx="1169">
                  <c:v>7.2472009999999996</c:v>
                </c:pt>
                <c:pt idx="1170">
                  <c:v>7.3923399999999999</c:v>
                </c:pt>
                <c:pt idx="1171">
                  <c:v>7.1588229999999999</c:v>
                </c:pt>
                <c:pt idx="1172">
                  <c:v>7.1835199999999997</c:v>
                </c:pt>
                <c:pt idx="1173">
                  <c:v>7.3151539999999997</c:v>
                </c:pt>
                <c:pt idx="1174">
                  <c:v>6.8273820000000001</c:v>
                </c:pt>
                <c:pt idx="1175">
                  <c:v>7.1827569999999996</c:v>
                </c:pt>
                <c:pt idx="1176">
                  <c:v>7.2416419999999997</c:v>
                </c:pt>
                <c:pt idx="1177">
                  <c:v>7.5582390000000004</c:v>
                </c:pt>
                <c:pt idx="1178">
                  <c:v>7.2168609999999997</c:v>
                </c:pt>
                <c:pt idx="1179">
                  <c:v>7.5558389999999997</c:v>
                </c:pt>
                <c:pt idx="1180">
                  <c:v>7.5091770000000002</c:v>
                </c:pt>
                <c:pt idx="1181">
                  <c:v>7.3821269999999997</c:v>
                </c:pt>
                <c:pt idx="1182">
                  <c:v>7.6953360000000002</c:v>
                </c:pt>
                <c:pt idx="1183">
                  <c:v>7.3935560000000002</c:v>
                </c:pt>
                <c:pt idx="1184">
                  <c:v>7.7261559999999996</c:v>
                </c:pt>
                <c:pt idx="1185">
                  <c:v>7.090071</c:v>
                </c:pt>
                <c:pt idx="1186">
                  <c:v>6.7680579999999999</c:v>
                </c:pt>
                <c:pt idx="1187">
                  <c:v>7.5777190000000001</c:v>
                </c:pt>
                <c:pt idx="1188">
                  <c:v>6.7144139999999997</c:v>
                </c:pt>
                <c:pt idx="1189">
                  <c:v>6.7963370000000003</c:v>
                </c:pt>
                <c:pt idx="1190">
                  <c:v>7.31182</c:v>
                </c:pt>
                <c:pt idx="1191">
                  <c:v>7.1403829999999999</c:v>
                </c:pt>
                <c:pt idx="1192">
                  <c:v>7.8209169999999997</c:v>
                </c:pt>
                <c:pt idx="1193">
                  <c:v>7.2261709999999999</c:v>
                </c:pt>
                <c:pt idx="1194">
                  <c:v>7.5591280000000003</c:v>
                </c:pt>
                <c:pt idx="1195">
                  <c:v>7.6626370000000001</c:v>
                </c:pt>
                <c:pt idx="1196">
                  <c:v>7.4752669999999997</c:v>
                </c:pt>
                <c:pt idx="1197">
                  <c:v>7.6260899999999996</c:v>
                </c:pt>
                <c:pt idx="1198">
                  <c:v>7.6847529999999997</c:v>
                </c:pt>
                <c:pt idx="1199">
                  <c:v>7.2862730000000004</c:v>
                </c:pt>
                <c:pt idx="1200">
                  <c:v>7.4005000000000001</c:v>
                </c:pt>
                <c:pt idx="1201">
                  <c:v>7.8046600000000002</c:v>
                </c:pt>
                <c:pt idx="1202">
                  <c:v>8.0619069999999997</c:v>
                </c:pt>
                <c:pt idx="1203">
                  <c:v>7.6798650000000004</c:v>
                </c:pt>
                <c:pt idx="1204">
                  <c:v>7.2032499999999997</c:v>
                </c:pt>
                <c:pt idx="1205">
                  <c:v>7.3698240000000004</c:v>
                </c:pt>
                <c:pt idx="1206">
                  <c:v>7.7678700000000003</c:v>
                </c:pt>
                <c:pt idx="1207">
                  <c:v>7.7847039999999996</c:v>
                </c:pt>
                <c:pt idx="1208">
                  <c:v>6.981668</c:v>
                </c:pt>
                <c:pt idx="1209">
                  <c:v>7.8681320000000001</c:v>
                </c:pt>
                <c:pt idx="1210">
                  <c:v>7.2879699999999996</c:v>
                </c:pt>
                <c:pt idx="1211">
                  <c:v>7.152323</c:v>
                </c:pt>
                <c:pt idx="1212">
                  <c:v>7.5234269999999999</c:v>
                </c:pt>
                <c:pt idx="1213">
                  <c:v>7.091113</c:v>
                </c:pt>
                <c:pt idx="1214">
                  <c:v>7.1703619999999999</c:v>
                </c:pt>
                <c:pt idx="1215">
                  <c:v>7.5288469999999998</c:v>
                </c:pt>
                <c:pt idx="1216">
                  <c:v>7.2152909999999997</c:v>
                </c:pt>
                <c:pt idx="1217">
                  <c:v>7.0710309999999996</c:v>
                </c:pt>
                <c:pt idx="1218">
                  <c:v>7.7853260000000004</c:v>
                </c:pt>
                <c:pt idx="1219">
                  <c:v>7.5604779999999998</c:v>
                </c:pt>
                <c:pt idx="1220">
                  <c:v>7.5414709999999996</c:v>
                </c:pt>
                <c:pt idx="1221">
                  <c:v>7.4195450000000003</c:v>
                </c:pt>
                <c:pt idx="1222">
                  <c:v>7.4469019999999997</c:v>
                </c:pt>
                <c:pt idx="1223">
                  <c:v>7.1922740000000003</c:v>
                </c:pt>
                <c:pt idx="1224">
                  <c:v>7.1012510000000004</c:v>
                </c:pt>
                <c:pt idx="1225">
                  <c:v>7.6329669999999998</c:v>
                </c:pt>
                <c:pt idx="1226">
                  <c:v>7.2777799999999999</c:v>
                </c:pt>
                <c:pt idx="1227">
                  <c:v>7.2237140000000002</c:v>
                </c:pt>
                <c:pt idx="1228">
                  <c:v>7.0796640000000002</c:v>
                </c:pt>
                <c:pt idx="1229">
                  <c:v>7.5139880000000003</c:v>
                </c:pt>
                <c:pt idx="1230">
                  <c:v>7.4172849999999997</c:v>
                </c:pt>
                <c:pt idx="1231">
                  <c:v>7.6752770000000003</c:v>
                </c:pt>
                <c:pt idx="1232">
                  <c:v>7.2356930000000004</c:v>
                </c:pt>
                <c:pt idx="1233">
                  <c:v>7.3734140000000004</c:v>
                </c:pt>
                <c:pt idx="1234">
                  <c:v>7.5920820000000004</c:v>
                </c:pt>
                <c:pt idx="1235">
                  <c:v>7.612933</c:v>
                </c:pt>
                <c:pt idx="1236">
                  <c:v>7.6926360000000003</c:v>
                </c:pt>
                <c:pt idx="1237">
                  <c:v>7.2767400000000002</c:v>
                </c:pt>
                <c:pt idx="1238">
                  <c:v>7.2265230000000003</c:v>
                </c:pt>
                <c:pt idx="1239">
                  <c:v>7.2231160000000001</c:v>
                </c:pt>
                <c:pt idx="1240">
                  <c:v>7.1977320000000002</c:v>
                </c:pt>
                <c:pt idx="1241">
                  <c:v>7.8347680000000004</c:v>
                </c:pt>
                <c:pt idx="1242">
                  <c:v>7.3213999999999997</c:v>
                </c:pt>
                <c:pt idx="1243">
                  <c:v>7.2389489999999999</c:v>
                </c:pt>
                <c:pt idx="1244">
                  <c:v>6.875502</c:v>
                </c:pt>
                <c:pt idx="1245">
                  <c:v>7.6877380000000004</c:v>
                </c:pt>
                <c:pt idx="1246">
                  <c:v>7.3663230000000004</c:v>
                </c:pt>
                <c:pt idx="1247">
                  <c:v>7.1186819999999997</c:v>
                </c:pt>
                <c:pt idx="1248">
                  <c:v>7.20641</c:v>
                </c:pt>
                <c:pt idx="1249">
                  <c:v>7.6050120000000003</c:v>
                </c:pt>
                <c:pt idx="1250">
                  <c:v>7.427816</c:v>
                </c:pt>
                <c:pt idx="1251">
                  <c:v>7.9644690000000002</c:v>
                </c:pt>
                <c:pt idx="1252">
                  <c:v>7.3349830000000003</c:v>
                </c:pt>
                <c:pt idx="1253">
                  <c:v>7.0220349999999998</c:v>
                </c:pt>
                <c:pt idx="1254">
                  <c:v>7.08629</c:v>
                </c:pt>
                <c:pt idx="1255">
                  <c:v>6.8704070000000002</c:v>
                </c:pt>
                <c:pt idx="1256">
                  <c:v>7.4957969999999996</c:v>
                </c:pt>
                <c:pt idx="1257">
                  <c:v>7.2408229999999998</c:v>
                </c:pt>
                <c:pt idx="1258">
                  <c:v>7.5779490000000003</c:v>
                </c:pt>
                <c:pt idx="1259">
                  <c:v>7.1516000000000002</c:v>
                </c:pt>
                <c:pt idx="1260">
                  <c:v>7.3641699999999997</c:v>
                </c:pt>
                <c:pt idx="1261">
                  <c:v>7.522475</c:v>
                </c:pt>
                <c:pt idx="1262">
                  <c:v>7.090408</c:v>
                </c:pt>
                <c:pt idx="1263">
                  <c:v>7.3275969999999999</c:v>
                </c:pt>
                <c:pt idx="1264">
                  <c:v>7.1109819999999999</c:v>
                </c:pt>
                <c:pt idx="1265">
                  <c:v>7.6246369999999999</c:v>
                </c:pt>
                <c:pt idx="1266">
                  <c:v>7.337472</c:v>
                </c:pt>
                <c:pt idx="1267">
                  <c:v>7.5140979999999997</c:v>
                </c:pt>
                <c:pt idx="1268">
                  <c:v>7.1906739999999996</c:v>
                </c:pt>
                <c:pt idx="1269">
                  <c:v>7.4062760000000001</c:v>
                </c:pt>
                <c:pt idx="1270">
                  <c:v>7.3412850000000001</c:v>
                </c:pt>
                <c:pt idx="1271">
                  <c:v>7.2451280000000002</c:v>
                </c:pt>
                <c:pt idx="1272">
                  <c:v>7.489795</c:v>
                </c:pt>
                <c:pt idx="1273">
                  <c:v>6.834022</c:v>
                </c:pt>
                <c:pt idx="1274">
                  <c:v>7.8251419999999996</c:v>
                </c:pt>
                <c:pt idx="1275">
                  <c:v>7.8554510000000004</c:v>
                </c:pt>
                <c:pt idx="1276">
                  <c:v>7.6448140000000002</c:v>
                </c:pt>
                <c:pt idx="1277">
                  <c:v>7.382288</c:v>
                </c:pt>
                <c:pt idx="1278">
                  <c:v>6.9572209999999997</c:v>
                </c:pt>
                <c:pt idx="1279">
                  <c:v>7.2077020000000003</c:v>
                </c:pt>
                <c:pt idx="1280">
                  <c:v>7.6530769999999997</c:v>
                </c:pt>
                <c:pt idx="1281">
                  <c:v>7.2533580000000004</c:v>
                </c:pt>
                <c:pt idx="1282">
                  <c:v>7.485487</c:v>
                </c:pt>
                <c:pt idx="1283">
                  <c:v>7.165508</c:v>
                </c:pt>
                <c:pt idx="1284">
                  <c:v>7.0168499999999998</c:v>
                </c:pt>
                <c:pt idx="1285">
                  <c:v>7.4881029999999997</c:v>
                </c:pt>
                <c:pt idx="1286">
                  <c:v>7.261469</c:v>
                </c:pt>
                <c:pt idx="1287">
                  <c:v>7.0689250000000001</c:v>
                </c:pt>
                <c:pt idx="1288">
                  <c:v>6.7669949999999996</c:v>
                </c:pt>
                <c:pt idx="1289">
                  <c:v>7.3445299999999998</c:v>
                </c:pt>
                <c:pt idx="1290">
                  <c:v>7.431387</c:v>
                </c:pt>
                <c:pt idx="1291">
                  <c:v>7.2469060000000001</c:v>
                </c:pt>
                <c:pt idx="1292">
                  <c:v>7.1478739999999998</c:v>
                </c:pt>
                <c:pt idx="1293">
                  <c:v>6.9360200000000001</c:v>
                </c:pt>
                <c:pt idx="1294">
                  <c:v>7.512759</c:v>
                </c:pt>
                <c:pt idx="1295">
                  <c:v>7.2959180000000003</c:v>
                </c:pt>
                <c:pt idx="1296">
                  <c:v>7.216297</c:v>
                </c:pt>
                <c:pt idx="1297">
                  <c:v>7.2973189999999999</c:v>
                </c:pt>
                <c:pt idx="1298">
                  <c:v>7.0942970000000001</c:v>
                </c:pt>
                <c:pt idx="1299">
                  <c:v>8.084403</c:v>
                </c:pt>
                <c:pt idx="1300">
                  <c:v>7.3062630000000004</c:v>
                </c:pt>
                <c:pt idx="1301">
                  <c:v>7.6871039999999997</c:v>
                </c:pt>
                <c:pt idx="1302">
                  <c:v>7.5243219999999997</c:v>
                </c:pt>
                <c:pt idx="1303">
                  <c:v>7.3949400000000001</c:v>
                </c:pt>
                <c:pt idx="1304">
                  <c:v>7.4492839999999996</c:v>
                </c:pt>
                <c:pt idx="1305">
                  <c:v>7.1826720000000002</c:v>
                </c:pt>
                <c:pt idx="1306">
                  <c:v>7.0204380000000004</c:v>
                </c:pt>
                <c:pt idx="1307">
                  <c:v>7.2221359999999999</c:v>
                </c:pt>
                <c:pt idx="1308">
                  <c:v>7.6398020000000004</c:v>
                </c:pt>
                <c:pt idx="1309">
                  <c:v>7.3892449999999998</c:v>
                </c:pt>
                <c:pt idx="1310">
                  <c:v>7.5676870000000003</c:v>
                </c:pt>
                <c:pt idx="1311">
                  <c:v>7.3061389999999999</c:v>
                </c:pt>
                <c:pt idx="1312">
                  <c:v>7.6967689999999997</c:v>
                </c:pt>
                <c:pt idx="1313">
                  <c:v>7.8661199999999996</c:v>
                </c:pt>
                <c:pt idx="1314">
                  <c:v>7.0884039999999997</c:v>
                </c:pt>
                <c:pt idx="1315">
                  <c:v>7.4124210000000001</c:v>
                </c:pt>
                <c:pt idx="1316">
                  <c:v>7.6351620000000002</c:v>
                </c:pt>
                <c:pt idx="1317">
                  <c:v>7.5810550000000001</c:v>
                </c:pt>
                <c:pt idx="1318">
                  <c:v>7.0308529999999996</c:v>
                </c:pt>
                <c:pt idx="1319">
                  <c:v>6.8403710000000002</c:v>
                </c:pt>
                <c:pt idx="1320">
                  <c:v>7.450895</c:v>
                </c:pt>
                <c:pt idx="1321">
                  <c:v>7.2897550000000004</c:v>
                </c:pt>
                <c:pt idx="1322">
                  <c:v>7.6819600000000001</c:v>
                </c:pt>
                <c:pt idx="1323">
                  <c:v>6.9444369999999997</c:v>
                </c:pt>
                <c:pt idx="1324">
                  <c:v>7.4501929999999996</c:v>
                </c:pt>
                <c:pt idx="1325">
                  <c:v>7.6580979999999998</c:v>
                </c:pt>
                <c:pt idx="1326">
                  <c:v>7.4844530000000002</c:v>
                </c:pt>
                <c:pt idx="1327">
                  <c:v>7.5281609999999999</c:v>
                </c:pt>
                <c:pt idx="1328">
                  <c:v>7.5398189999999996</c:v>
                </c:pt>
                <c:pt idx="1329">
                  <c:v>7.6127000000000002</c:v>
                </c:pt>
                <c:pt idx="1330">
                  <c:v>7.4459540000000004</c:v>
                </c:pt>
                <c:pt idx="1331">
                  <c:v>7.4367640000000002</c:v>
                </c:pt>
                <c:pt idx="1332">
                  <c:v>7.9993420000000004</c:v>
                </c:pt>
                <c:pt idx="1333">
                  <c:v>7.4366820000000002</c:v>
                </c:pt>
                <c:pt idx="1334">
                  <c:v>7.5009980000000001</c:v>
                </c:pt>
                <c:pt idx="1335">
                  <c:v>7.132066</c:v>
                </c:pt>
                <c:pt idx="1336">
                  <c:v>7.6435459999999997</c:v>
                </c:pt>
                <c:pt idx="1337">
                  <c:v>7.682601</c:v>
                </c:pt>
                <c:pt idx="1338">
                  <c:v>7.2767439999999999</c:v>
                </c:pt>
                <c:pt idx="1339">
                  <c:v>7.9808529999999998</c:v>
                </c:pt>
                <c:pt idx="1340">
                  <c:v>6.683821</c:v>
                </c:pt>
                <c:pt idx="1341">
                  <c:v>7.42239</c:v>
                </c:pt>
                <c:pt idx="1342">
                  <c:v>7.2609750000000002</c:v>
                </c:pt>
                <c:pt idx="1343">
                  <c:v>7.304481</c:v>
                </c:pt>
                <c:pt idx="1344">
                  <c:v>7.7278130000000003</c:v>
                </c:pt>
                <c:pt idx="1345">
                  <c:v>7.3218759999999996</c:v>
                </c:pt>
                <c:pt idx="1346">
                  <c:v>7.2098709999999997</c:v>
                </c:pt>
                <c:pt idx="1347">
                  <c:v>6.9150960000000001</c:v>
                </c:pt>
                <c:pt idx="1348">
                  <c:v>8.7195549999999997</c:v>
                </c:pt>
                <c:pt idx="1349">
                  <c:v>8.3092939999999995</c:v>
                </c:pt>
                <c:pt idx="1350">
                  <c:v>7.3169890000000004</c:v>
                </c:pt>
                <c:pt idx="1351">
                  <c:v>7.1936479999999996</c:v>
                </c:pt>
                <c:pt idx="1352">
                  <c:v>7.2342740000000001</c:v>
                </c:pt>
                <c:pt idx="1353">
                  <c:v>7.8488879999999996</c:v>
                </c:pt>
                <c:pt idx="1354">
                  <c:v>7.4720319999999996</c:v>
                </c:pt>
                <c:pt idx="1355">
                  <c:v>8.389151</c:v>
                </c:pt>
                <c:pt idx="1356">
                  <c:v>7.1008550000000001</c:v>
                </c:pt>
                <c:pt idx="1357">
                  <c:v>7.5006599999999999</c:v>
                </c:pt>
                <c:pt idx="1358">
                  <c:v>7.2271710000000002</c:v>
                </c:pt>
                <c:pt idx="1359">
                  <c:v>7.0412109999999997</c:v>
                </c:pt>
                <c:pt idx="1360">
                  <c:v>7.5911790000000003</c:v>
                </c:pt>
                <c:pt idx="1361">
                  <c:v>7.4847260000000002</c:v>
                </c:pt>
                <c:pt idx="1362">
                  <c:v>7.4370399999999997</c:v>
                </c:pt>
                <c:pt idx="1363">
                  <c:v>7.5706189999999998</c:v>
                </c:pt>
                <c:pt idx="1364">
                  <c:v>7.0014500000000002</c:v>
                </c:pt>
                <c:pt idx="1365">
                  <c:v>7.4608910000000002</c:v>
                </c:pt>
                <c:pt idx="1366">
                  <c:v>7.3567609999999997</c:v>
                </c:pt>
                <c:pt idx="1367">
                  <c:v>7.757104</c:v>
                </c:pt>
                <c:pt idx="1368">
                  <c:v>7.6604760000000001</c:v>
                </c:pt>
                <c:pt idx="1369">
                  <c:v>7.503552</c:v>
                </c:pt>
                <c:pt idx="1370">
                  <c:v>7.2873380000000001</c:v>
                </c:pt>
                <c:pt idx="1371">
                  <c:v>7.3942269999999999</c:v>
                </c:pt>
                <c:pt idx="1372">
                  <c:v>7.4910959999999998</c:v>
                </c:pt>
                <c:pt idx="1373">
                  <c:v>7.9565679999999999</c:v>
                </c:pt>
                <c:pt idx="1374">
                  <c:v>7.4159639999999998</c:v>
                </c:pt>
                <c:pt idx="1375">
                  <c:v>7.7911390000000003</c:v>
                </c:pt>
                <c:pt idx="1376">
                  <c:v>7.6897019999999996</c:v>
                </c:pt>
                <c:pt idx="1377">
                  <c:v>8.7420489999999997</c:v>
                </c:pt>
                <c:pt idx="1378">
                  <c:v>7.6505520000000002</c:v>
                </c:pt>
                <c:pt idx="1379">
                  <c:v>8.4997939999999996</c:v>
                </c:pt>
                <c:pt idx="1380">
                  <c:v>8.2940400000000007</c:v>
                </c:pt>
                <c:pt idx="1381">
                  <c:v>7.9250080000000001</c:v>
                </c:pt>
                <c:pt idx="1382">
                  <c:v>8.0218159999999994</c:v>
                </c:pt>
                <c:pt idx="1383">
                  <c:v>7.9931159999999997</c:v>
                </c:pt>
                <c:pt idx="1384">
                  <c:v>8.1130659999999999</c:v>
                </c:pt>
                <c:pt idx="1385">
                  <c:v>7.7599030000000004</c:v>
                </c:pt>
                <c:pt idx="1386">
                  <c:v>8.1109399999999994</c:v>
                </c:pt>
                <c:pt idx="1387">
                  <c:v>7.1062820000000002</c:v>
                </c:pt>
                <c:pt idx="1388">
                  <c:v>7.5253389999999998</c:v>
                </c:pt>
                <c:pt idx="1389">
                  <c:v>7.3705280000000002</c:v>
                </c:pt>
                <c:pt idx="1390">
                  <c:v>7.3486560000000001</c:v>
                </c:pt>
                <c:pt idx="1391">
                  <c:v>7.3028329999999997</c:v>
                </c:pt>
                <c:pt idx="1392">
                  <c:v>7.2839739999999997</c:v>
                </c:pt>
                <c:pt idx="1393">
                  <c:v>7.7526739999999998</c:v>
                </c:pt>
                <c:pt idx="1394">
                  <c:v>7.2520509999999998</c:v>
                </c:pt>
                <c:pt idx="1395">
                  <c:v>7.3727309999999999</c:v>
                </c:pt>
                <c:pt idx="1396">
                  <c:v>7.1136460000000001</c:v>
                </c:pt>
                <c:pt idx="1397">
                  <c:v>7.4144100000000002</c:v>
                </c:pt>
                <c:pt idx="1398">
                  <c:v>7.5576080000000001</c:v>
                </c:pt>
                <c:pt idx="1399">
                  <c:v>7.4019979999999999</c:v>
                </c:pt>
                <c:pt idx="1400">
                  <c:v>7.1070229999999999</c:v>
                </c:pt>
                <c:pt idx="1401">
                  <c:v>7.33263</c:v>
                </c:pt>
                <c:pt idx="1402">
                  <c:v>7.2292519999999998</c:v>
                </c:pt>
                <c:pt idx="1403">
                  <c:v>7.4509239999999997</c:v>
                </c:pt>
                <c:pt idx="1404">
                  <c:v>7.8531209999999998</c:v>
                </c:pt>
                <c:pt idx="1405">
                  <c:v>7.1949680000000003</c:v>
                </c:pt>
                <c:pt idx="1406">
                  <c:v>7.4030829999999996</c:v>
                </c:pt>
                <c:pt idx="1407">
                  <c:v>7.471222</c:v>
                </c:pt>
                <c:pt idx="1408">
                  <c:v>7.5248189999999999</c:v>
                </c:pt>
                <c:pt idx="1409">
                  <c:v>7.8708900000000002</c:v>
                </c:pt>
                <c:pt idx="1410">
                  <c:v>7.0680129999999997</c:v>
                </c:pt>
                <c:pt idx="1411">
                  <c:v>7.6625399999999999</c:v>
                </c:pt>
                <c:pt idx="1412">
                  <c:v>7.4578160000000002</c:v>
                </c:pt>
                <c:pt idx="1413">
                  <c:v>7.2215610000000003</c:v>
                </c:pt>
                <c:pt idx="1414">
                  <c:v>7.3621970000000001</c:v>
                </c:pt>
                <c:pt idx="1415">
                  <c:v>7.3709699999999998</c:v>
                </c:pt>
                <c:pt idx="1416">
                  <c:v>7.2159800000000001</c:v>
                </c:pt>
                <c:pt idx="1417">
                  <c:v>7.7247570000000003</c:v>
                </c:pt>
                <c:pt idx="1418">
                  <c:v>7.416836</c:v>
                </c:pt>
                <c:pt idx="1419">
                  <c:v>7.5230610000000002</c:v>
                </c:pt>
                <c:pt idx="1420">
                  <c:v>7.6793290000000001</c:v>
                </c:pt>
                <c:pt idx="1421">
                  <c:v>7.4044930000000004</c:v>
                </c:pt>
                <c:pt idx="1422">
                  <c:v>7.2201069999999996</c:v>
                </c:pt>
                <c:pt idx="1423">
                  <c:v>7.5235479999999999</c:v>
                </c:pt>
                <c:pt idx="1424">
                  <c:v>7.4636449999999996</c:v>
                </c:pt>
                <c:pt idx="1425">
                  <c:v>7.543793</c:v>
                </c:pt>
                <c:pt idx="1426">
                  <c:v>7.0082700000000004</c:v>
                </c:pt>
                <c:pt idx="1427">
                  <c:v>7.5611360000000003</c:v>
                </c:pt>
                <c:pt idx="1428">
                  <c:v>7.5241239999999996</c:v>
                </c:pt>
                <c:pt idx="1429">
                  <c:v>7.5460839999999996</c:v>
                </c:pt>
                <c:pt idx="1430">
                  <c:v>7.8311200000000003</c:v>
                </c:pt>
                <c:pt idx="1431">
                  <c:v>7.7414110000000003</c:v>
                </c:pt>
                <c:pt idx="1432">
                  <c:v>7.4695349999999996</c:v>
                </c:pt>
                <c:pt idx="1433">
                  <c:v>7.4220759999999997</c:v>
                </c:pt>
                <c:pt idx="1434">
                  <c:v>7.57761</c:v>
                </c:pt>
                <c:pt idx="1435">
                  <c:v>7.6634219999999997</c:v>
                </c:pt>
                <c:pt idx="1436">
                  <c:v>7.6132220000000004</c:v>
                </c:pt>
                <c:pt idx="1437">
                  <c:v>7.8186400000000003</c:v>
                </c:pt>
                <c:pt idx="1438">
                  <c:v>7.6406330000000002</c:v>
                </c:pt>
                <c:pt idx="1439">
                  <c:v>7.598757</c:v>
                </c:pt>
                <c:pt idx="1440">
                  <c:v>7.7348689999999998</c:v>
                </c:pt>
                <c:pt idx="1441">
                  <c:v>7.7913379999999997</c:v>
                </c:pt>
                <c:pt idx="1442">
                  <c:v>7.198709</c:v>
                </c:pt>
                <c:pt idx="1443">
                  <c:v>7.421672</c:v>
                </c:pt>
                <c:pt idx="1444">
                  <c:v>7.4438409999999999</c:v>
                </c:pt>
                <c:pt idx="1445">
                  <c:v>7.3388640000000001</c:v>
                </c:pt>
                <c:pt idx="1446">
                  <c:v>7.1077779999999997</c:v>
                </c:pt>
                <c:pt idx="1447">
                  <c:v>7.0761839999999996</c:v>
                </c:pt>
                <c:pt idx="1448">
                  <c:v>7.5247289999999998</c:v>
                </c:pt>
                <c:pt idx="1449">
                  <c:v>7.4005770000000002</c:v>
                </c:pt>
                <c:pt idx="1450">
                  <c:v>7.4414009999999999</c:v>
                </c:pt>
                <c:pt idx="1451">
                  <c:v>7.6033020000000002</c:v>
                </c:pt>
                <c:pt idx="1452">
                  <c:v>7.503603</c:v>
                </c:pt>
                <c:pt idx="1453">
                  <c:v>7.2929089999999999</c:v>
                </c:pt>
                <c:pt idx="1454">
                  <c:v>7.2531559999999997</c:v>
                </c:pt>
                <c:pt idx="1455">
                  <c:v>7.6040219999999996</c:v>
                </c:pt>
                <c:pt idx="1456">
                  <c:v>7.2046679999999999</c:v>
                </c:pt>
                <c:pt idx="1457">
                  <c:v>7.8849600000000004</c:v>
                </c:pt>
                <c:pt idx="1458">
                  <c:v>7.4875870000000004</c:v>
                </c:pt>
                <c:pt idx="1459">
                  <c:v>7.7779290000000003</c:v>
                </c:pt>
                <c:pt idx="1460">
                  <c:v>7.3995119999999996</c:v>
                </c:pt>
                <c:pt idx="1461">
                  <c:v>7.337466</c:v>
                </c:pt>
                <c:pt idx="1462">
                  <c:v>6.7077619999999998</c:v>
                </c:pt>
                <c:pt idx="1463">
                  <c:v>7.6170580000000001</c:v>
                </c:pt>
                <c:pt idx="1464">
                  <c:v>7.4081080000000004</c:v>
                </c:pt>
                <c:pt idx="1465">
                  <c:v>7.394158</c:v>
                </c:pt>
                <c:pt idx="1466">
                  <c:v>6.954491</c:v>
                </c:pt>
                <c:pt idx="1467">
                  <c:v>7.0815400000000004</c:v>
                </c:pt>
                <c:pt idx="1468">
                  <c:v>7.2256650000000002</c:v>
                </c:pt>
                <c:pt idx="1469">
                  <c:v>7.3517000000000001</c:v>
                </c:pt>
                <c:pt idx="1470">
                  <c:v>7.1109629999999999</c:v>
                </c:pt>
                <c:pt idx="1471">
                  <c:v>7.4039840000000003</c:v>
                </c:pt>
                <c:pt idx="1472">
                  <c:v>7.5730899999999997</c:v>
                </c:pt>
                <c:pt idx="1473">
                  <c:v>6.9540249999999997</c:v>
                </c:pt>
                <c:pt idx="1474">
                  <c:v>7.883534</c:v>
                </c:pt>
                <c:pt idx="1475">
                  <c:v>7.1192529999999996</c:v>
                </c:pt>
                <c:pt idx="1476">
                  <c:v>7.3398849999999998</c:v>
                </c:pt>
                <c:pt idx="1477">
                  <c:v>7.6285080000000001</c:v>
                </c:pt>
                <c:pt idx="1478">
                  <c:v>7.3769559999999998</c:v>
                </c:pt>
                <c:pt idx="1479">
                  <c:v>7.3740550000000002</c:v>
                </c:pt>
                <c:pt idx="1480">
                  <c:v>7.154191</c:v>
                </c:pt>
                <c:pt idx="1481">
                  <c:v>7.8145920000000002</c:v>
                </c:pt>
                <c:pt idx="1482">
                  <c:v>7.647367</c:v>
                </c:pt>
                <c:pt idx="1483">
                  <c:v>7.3904589999999999</c:v>
                </c:pt>
                <c:pt idx="1484">
                  <c:v>7.1565519999999996</c:v>
                </c:pt>
                <c:pt idx="1485">
                  <c:v>7.202394</c:v>
                </c:pt>
                <c:pt idx="1486">
                  <c:v>7.2075690000000003</c:v>
                </c:pt>
                <c:pt idx="1487">
                  <c:v>7.3272899999999996</c:v>
                </c:pt>
                <c:pt idx="1488">
                  <c:v>7.1875429999999998</c:v>
                </c:pt>
                <c:pt idx="1489">
                  <c:v>7.3237540000000001</c:v>
                </c:pt>
                <c:pt idx="1490">
                  <c:v>7.1972659999999999</c:v>
                </c:pt>
                <c:pt idx="1491">
                  <c:v>7.489522</c:v>
                </c:pt>
                <c:pt idx="1492">
                  <c:v>7.5669599999999999</c:v>
                </c:pt>
                <c:pt idx="1493">
                  <c:v>7.8830289999999996</c:v>
                </c:pt>
                <c:pt idx="1494">
                  <c:v>7.17516</c:v>
                </c:pt>
                <c:pt idx="1495">
                  <c:v>7.0550540000000002</c:v>
                </c:pt>
                <c:pt idx="1496">
                  <c:v>7.5919100000000004</c:v>
                </c:pt>
                <c:pt idx="1497">
                  <c:v>7.5989719999999998</c:v>
                </c:pt>
                <c:pt idx="1498">
                  <c:v>6.9156449999999996</c:v>
                </c:pt>
                <c:pt idx="1499">
                  <c:v>7.2608969999999999</c:v>
                </c:pt>
                <c:pt idx="1500">
                  <c:v>7.5523290000000003</c:v>
                </c:pt>
                <c:pt idx="1501">
                  <c:v>6.7618429999999998</c:v>
                </c:pt>
                <c:pt idx="1502">
                  <c:v>7.3716720000000002</c:v>
                </c:pt>
                <c:pt idx="1503">
                  <c:v>7.7126619999999999</c:v>
                </c:pt>
                <c:pt idx="1504">
                  <c:v>7.4213399999999998</c:v>
                </c:pt>
                <c:pt idx="1505">
                  <c:v>7.0911569999999999</c:v>
                </c:pt>
                <c:pt idx="1506">
                  <c:v>7.4442310000000003</c:v>
                </c:pt>
                <c:pt idx="1507">
                  <c:v>7.3407859999999996</c:v>
                </c:pt>
                <c:pt idx="1508">
                  <c:v>7.3597239999999999</c:v>
                </c:pt>
                <c:pt idx="1509">
                  <c:v>7.5276750000000003</c:v>
                </c:pt>
                <c:pt idx="1510">
                  <c:v>7.793342</c:v>
                </c:pt>
                <c:pt idx="1511">
                  <c:v>7.6304160000000003</c:v>
                </c:pt>
                <c:pt idx="1512">
                  <c:v>7.3392650000000001</c:v>
                </c:pt>
                <c:pt idx="1513">
                  <c:v>7.3793920000000002</c:v>
                </c:pt>
                <c:pt idx="1514">
                  <c:v>7.5101240000000002</c:v>
                </c:pt>
                <c:pt idx="1515">
                  <c:v>7.8479549999999998</c:v>
                </c:pt>
                <c:pt idx="1516">
                  <c:v>7.3859029999999999</c:v>
                </c:pt>
                <c:pt idx="1517">
                  <c:v>7.706169</c:v>
                </c:pt>
                <c:pt idx="1518">
                  <c:v>7.0950240000000004</c:v>
                </c:pt>
                <c:pt idx="1519">
                  <c:v>7.5289159999999997</c:v>
                </c:pt>
                <c:pt idx="1520">
                  <c:v>7.1751829999999996</c:v>
                </c:pt>
                <c:pt idx="1521">
                  <c:v>7.5848100000000001</c:v>
                </c:pt>
                <c:pt idx="1522">
                  <c:v>7.4611809999999998</c:v>
                </c:pt>
                <c:pt idx="1523">
                  <c:v>7.1310690000000001</c:v>
                </c:pt>
                <c:pt idx="1524">
                  <c:v>7.5075050000000001</c:v>
                </c:pt>
                <c:pt idx="1525">
                  <c:v>7.1962719999999996</c:v>
                </c:pt>
                <c:pt idx="1526">
                  <c:v>7.4246030000000003</c:v>
                </c:pt>
                <c:pt idx="1527">
                  <c:v>7.7056659999999999</c:v>
                </c:pt>
                <c:pt idx="1528">
                  <c:v>7.6104200000000004</c:v>
                </c:pt>
                <c:pt idx="1529">
                  <c:v>7.1211099999999998</c:v>
                </c:pt>
                <c:pt idx="1530">
                  <c:v>7.3547710000000004</c:v>
                </c:pt>
                <c:pt idx="1531">
                  <c:v>7.094125</c:v>
                </c:pt>
                <c:pt idx="1532">
                  <c:v>7.5572759999999999</c:v>
                </c:pt>
                <c:pt idx="1533">
                  <c:v>7.7416150000000004</c:v>
                </c:pt>
                <c:pt idx="1534">
                  <c:v>7.546246</c:v>
                </c:pt>
                <c:pt idx="1535">
                  <c:v>7.241555</c:v>
                </c:pt>
                <c:pt idx="1536">
                  <c:v>7.693721</c:v>
                </c:pt>
                <c:pt idx="1537">
                  <c:v>7.4533529999999999</c:v>
                </c:pt>
                <c:pt idx="1538">
                  <c:v>8.0475329999999996</c:v>
                </c:pt>
                <c:pt idx="1539">
                  <c:v>7.4121689999999996</c:v>
                </c:pt>
                <c:pt idx="1540">
                  <c:v>7.6596440000000001</c:v>
                </c:pt>
                <c:pt idx="1541">
                  <c:v>7.864198</c:v>
                </c:pt>
                <c:pt idx="1542">
                  <c:v>7.7451930000000004</c:v>
                </c:pt>
                <c:pt idx="1543">
                  <c:v>7.1555400000000002</c:v>
                </c:pt>
                <c:pt idx="1544">
                  <c:v>7.7359780000000002</c:v>
                </c:pt>
                <c:pt idx="1545">
                  <c:v>7.1756320000000002</c:v>
                </c:pt>
                <c:pt idx="1546">
                  <c:v>7.57125</c:v>
                </c:pt>
                <c:pt idx="1547">
                  <c:v>7.6790159999999998</c:v>
                </c:pt>
                <c:pt idx="1548">
                  <c:v>7.8698110000000003</c:v>
                </c:pt>
                <c:pt idx="1549">
                  <c:v>7.6323020000000001</c:v>
                </c:pt>
                <c:pt idx="1550">
                  <c:v>7.5974839999999997</c:v>
                </c:pt>
                <c:pt idx="1551">
                  <c:v>7.5427470000000003</c:v>
                </c:pt>
                <c:pt idx="1552">
                  <c:v>8.2344679999999997</c:v>
                </c:pt>
                <c:pt idx="1553">
                  <c:v>7.7444459999999999</c:v>
                </c:pt>
                <c:pt idx="1554">
                  <c:v>7.1777350000000002</c:v>
                </c:pt>
                <c:pt idx="1555">
                  <c:v>7.7260809999999998</c:v>
                </c:pt>
                <c:pt idx="1556">
                  <c:v>7.4100260000000002</c:v>
                </c:pt>
                <c:pt idx="1557">
                  <c:v>7.8601570000000001</c:v>
                </c:pt>
                <c:pt idx="1558">
                  <c:v>7.4204819999999998</c:v>
                </c:pt>
                <c:pt idx="1559">
                  <c:v>7.3304099999999996</c:v>
                </c:pt>
                <c:pt idx="1560">
                  <c:v>7.0467069999999996</c:v>
                </c:pt>
                <c:pt idx="1561">
                  <c:v>7.8831360000000004</c:v>
                </c:pt>
                <c:pt idx="1562">
                  <c:v>7.6157630000000003</c:v>
                </c:pt>
                <c:pt idx="1563">
                  <c:v>7.5078430000000003</c:v>
                </c:pt>
                <c:pt idx="1564">
                  <c:v>7.3800249999999998</c:v>
                </c:pt>
                <c:pt idx="1565">
                  <c:v>8.1914110000000004</c:v>
                </c:pt>
                <c:pt idx="1566">
                  <c:v>7.4489109999999998</c:v>
                </c:pt>
                <c:pt idx="1567">
                  <c:v>8.2079090000000008</c:v>
                </c:pt>
                <c:pt idx="1568">
                  <c:v>7.1285910000000001</c:v>
                </c:pt>
                <c:pt idx="1569">
                  <c:v>7.5839100000000004</c:v>
                </c:pt>
                <c:pt idx="1570">
                  <c:v>7.277469</c:v>
                </c:pt>
                <c:pt idx="1571">
                  <c:v>7.4233820000000001</c:v>
                </c:pt>
                <c:pt idx="1572">
                  <c:v>7.7753839999999999</c:v>
                </c:pt>
                <c:pt idx="1573">
                  <c:v>7.7824499999999999</c:v>
                </c:pt>
                <c:pt idx="1574">
                  <c:v>7.4916260000000001</c:v>
                </c:pt>
                <c:pt idx="1575">
                  <c:v>8.1554520000000004</c:v>
                </c:pt>
                <c:pt idx="1576">
                  <c:v>7.780799</c:v>
                </c:pt>
                <c:pt idx="1577">
                  <c:v>7.3071029999999997</c:v>
                </c:pt>
                <c:pt idx="1578">
                  <c:v>7.7307779999999999</c:v>
                </c:pt>
                <c:pt idx="1579">
                  <c:v>7.5909089999999999</c:v>
                </c:pt>
                <c:pt idx="1580">
                  <c:v>7.7437529999999999</c:v>
                </c:pt>
                <c:pt idx="1581">
                  <c:v>8.1455710000000003</c:v>
                </c:pt>
                <c:pt idx="1582">
                  <c:v>7.4599849999999996</c:v>
                </c:pt>
                <c:pt idx="1583">
                  <c:v>7.7607780000000002</c:v>
                </c:pt>
                <c:pt idx="1584">
                  <c:v>7.4305630000000003</c:v>
                </c:pt>
                <c:pt idx="1585">
                  <c:v>7.2609820000000003</c:v>
                </c:pt>
                <c:pt idx="1586">
                  <c:v>7.2359410000000004</c:v>
                </c:pt>
                <c:pt idx="1587">
                  <c:v>7.8680729999999999</c:v>
                </c:pt>
                <c:pt idx="1588">
                  <c:v>7.6511709999999997</c:v>
                </c:pt>
                <c:pt idx="1589">
                  <c:v>7.1251899999999999</c:v>
                </c:pt>
                <c:pt idx="1590">
                  <c:v>7.7827960000000003</c:v>
                </c:pt>
                <c:pt idx="1591">
                  <c:v>7.7546780000000002</c:v>
                </c:pt>
                <c:pt idx="1592">
                  <c:v>7.5192880000000004</c:v>
                </c:pt>
                <c:pt idx="1593">
                  <c:v>7.5642069999999997</c:v>
                </c:pt>
                <c:pt idx="1594">
                  <c:v>7.7647310000000003</c:v>
                </c:pt>
                <c:pt idx="1595">
                  <c:v>7.3429320000000002</c:v>
                </c:pt>
                <c:pt idx="1596">
                  <c:v>7.3074519999999996</c:v>
                </c:pt>
                <c:pt idx="1597">
                  <c:v>7.562557</c:v>
                </c:pt>
                <c:pt idx="1598">
                  <c:v>8.0062420000000003</c:v>
                </c:pt>
                <c:pt idx="1599">
                  <c:v>7.3270140000000001</c:v>
                </c:pt>
                <c:pt idx="1600">
                  <c:v>7.7493150000000002</c:v>
                </c:pt>
                <c:pt idx="1601">
                  <c:v>7.2956839999999996</c:v>
                </c:pt>
                <c:pt idx="1602">
                  <c:v>7.3130459999999999</c:v>
                </c:pt>
                <c:pt idx="1603">
                  <c:v>6.9590290000000001</c:v>
                </c:pt>
                <c:pt idx="1604">
                  <c:v>7.3003359999999997</c:v>
                </c:pt>
                <c:pt idx="1605">
                  <c:v>7.0229400000000002</c:v>
                </c:pt>
                <c:pt idx="1606">
                  <c:v>7.4336089999999997</c:v>
                </c:pt>
                <c:pt idx="1607">
                  <c:v>7.7660859999999996</c:v>
                </c:pt>
                <c:pt idx="1608">
                  <c:v>7.570989</c:v>
                </c:pt>
                <c:pt idx="1609">
                  <c:v>7.2423729999999997</c:v>
                </c:pt>
                <c:pt idx="1610">
                  <c:v>7.250648</c:v>
                </c:pt>
                <c:pt idx="1611">
                  <c:v>7.5596589999999999</c:v>
                </c:pt>
                <c:pt idx="1612">
                  <c:v>7.8889959999999997</c:v>
                </c:pt>
                <c:pt idx="1613">
                  <c:v>7.7654930000000002</c:v>
                </c:pt>
                <c:pt idx="1614">
                  <c:v>7.2898259999999997</c:v>
                </c:pt>
                <c:pt idx="1615">
                  <c:v>7.5175210000000003</c:v>
                </c:pt>
                <c:pt idx="1616">
                  <c:v>7.3358119999999998</c:v>
                </c:pt>
                <c:pt idx="1617">
                  <c:v>7.4034750000000003</c:v>
                </c:pt>
                <c:pt idx="1618">
                  <c:v>7.5867789999999999</c:v>
                </c:pt>
                <c:pt idx="1619">
                  <c:v>7.6073360000000001</c:v>
                </c:pt>
                <c:pt idx="1620">
                  <c:v>7.5354479999999997</c:v>
                </c:pt>
                <c:pt idx="1621">
                  <c:v>7.4856780000000001</c:v>
                </c:pt>
                <c:pt idx="1622">
                  <c:v>7.9563509999999997</c:v>
                </c:pt>
                <c:pt idx="1623">
                  <c:v>7.4051450000000001</c:v>
                </c:pt>
                <c:pt idx="1624">
                  <c:v>7.3724069999999999</c:v>
                </c:pt>
                <c:pt idx="1625">
                  <c:v>7.5787190000000004</c:v>
                </c:pt>
                <c:pt idx="1626">
                  <c:v>7.4423729999999999</c:v>
                </c:pt>
                <c:pt idx="1627">
                  <c:v>7.5405749999999996</c:v>
                </c:pt>
                <c:pt idx="1628">
                  <c:v>7.475714</c:v>
                </c:pt>
                <c:pt idx="1629">
                  <c:v>7.3662039999999998</c:v>
                </c:pt>
                <c:pt idx="1630">
                  <c:v>7.5328949999999999</c:v>
                </c:pt>
                <c:pt idx="1631">
                  <c:v>7.0800340000000004</c:v>
                </c:pt>
                <c:pt idx="1632">
                  <c:v>7.1474089999999997</c:v>
                </c:pt>
                <c:pt idx="1633">
                  <c:v>7.0032370000000004</c:v>
                </c:pt>
                <c:pt idx="1634">
                  <c:v>7.4745239999999997</c:v>
                </c:pt>
                <c:pt idx="1635">
                  <c:v>7.6623549999999998</c:v>
                </c:pt>
                <c:pt idx="1636">
                  <c:v>7.4783489999999997</c:v>
                </c:pt>
                <c:pt idx="1637">
                  <c:v>7.7282510000000002</c:v>
                </c:pt>
                <c:pt idx="1638">
                  <c:v>7.8636200000000001</c:v>
                </c:pt>
                <c:pt idx="1639">
                  <c:v>7.803693</c:v>
                </c:pt>
                <c:pt idx="1640">
                  <c:v>8.2828219999999995</c:v>
                </c:pt>
                <c:pt idx="1641">
                  <c:v>7.7172489999999998</c:v>
                </c:pt>
                <c:pt idx="1642">
                  <c:v>7.6917980000000004</c:v>
                </c:pt>
                <c:pt idx="1643">
                  <c:v>7.4175459999999998</c:v>
                </c:pt>
                <c:pt idx="1644">
                  <c:v>7.3259230000000004</c:v>
                </c:pt>
                <c:pt idx="1645">
                  <c:v>7.3536419999999998</c:v>
                </c:pt>
                <c:pt idx="1646">
                  <c:v>7.6879730000000004</c:v>
                </c:pt>
                <c:pt idx="1647">
                  <c:v>7.4497499999999999</c:v>
                </c:pt>
                <c:pt idx="1648">
                  <c:v>7.6023350000000001</c:v>
                </c:pt>
                <c:pt idx="1649">
                  <c:v>7.8555529999999996</c:v>
                </c:pt>
                <c:pt idx="1650">
                  <c:v>7.9315329999999999</c:v>
                </c:pt>
                <c:pt idx="1651">
                  <c:v>7.5303129999999996</c:v>
                </c:pt>
                <c:pt idx="1652">
                  <c:v>7.4655610000000001</c:v>
                </c:pt>
                <c:pt idx="1653">
                  <c:v>7.4216150000000001</c:v>
                </c:pt>
                <c:pt idx="1654">
                  <c:v>7.7648849999999996</c:v>
                </c:pt>
                <c:pt idx="1655">
                  <c:v>7.7369729999999999</c:v>
                </c:pt>
                <c:pt idx="1656">
                  <c:v>7.6061519999999998</c:v>
                </c:pt>
                <c:pt idx="1657">
                  <c:v>7.9184710000000003</c:v>
                </c:pt>
                <c:pt idx="1658">
                  <c:v>7.4688230000000004</c:v>
                </c:pt>
                <c:pt idx="1659">
                  <c:v>7.6896950000000004</c:v>
                </c:pt>
                <c:pt idx="1660">
                  <c:v>7.4671989999999999</c:v>
                </c:pt>
                <c:pt idx="1661">
                  <c:v>7.3115110000000003</c:v>
                </c:pt>
                <c:pt idx="1662">
                  <c:v>7.4873770000000004</c:v>
                </c:pt>
                <c:pt idx="1663">
                  <c:v>7.7932589999999999</c:v>
                </c:pt>
                <c:pt idx="1664">
                  <c:v>7.6929559999999997</c:v>
                </c:pt>
                <c:pt idx="1665">
                  <c:v>7.5869</c:v>
                </c:pt>
                <c:pt idx="1666">
                  <c:v>7.3979759999999999</c:v>
                </c:pt>
                <c:pt idx="1667">
                  <c:v>7.4177989999999996</c:v>
                </c:pt>
                <c:pt idx="1668">
                  <c:v>7.5967099999999999</c:v>
                </c:pt>
                <c:pt idx="1669">
                  <c:v>8.0548420000000007</c:v>
                </c:pt>
                <c:pt idx="1670">
                  <c:v>7.3334390000000003</c:v>
                </c:pt>
                <c:pt idx="1671">
                  <c:v>7.7616120000000004</c:v>
                </c:pt>
                <c:pt idx="1672">
                  <c:v>7.1740769999999996</c:v>
                </c:pt>
                <c:pt idx="1673">
                  <c:v>7.8025690000000001</c:v>
                </c:pt>
                <c:pt idx="1674">
                  <c:v>8.0121040000000008</c:v>
                </c:pt>
                <c:pt idx="1675">
                  <c:v>7.8739189999999999</c:v>
                </c:pt>
                <c:pt idx="1676">
                  <c:v>7.19916</c:v>
                </c:pt>
                <c:pt idx="1677">
                  <c:v>7.3142230000000001</c:v>
                </c:pt>
                <c:pt idx="1678">
                  <c:v>6.6812849999999999</c:v>
                </c:pt>
                <c:pt idx="1679">
                  <c:v>7.4554609999999997</c:v>
                </c:pt>
                <c:pt idx="1680">
                  <c:v>7.2384639999999996</c:v>
                </c:pt>
                <c:pt idx="1681">
                  <c:v>7.9178800000000003</c:v>
                </c:pt>
                <c:pt idx="1682">
                  <c:v>7.5504110000000004</c:v>
                </c:pt>
                <c:pt idx="1683">
                  <c:v>7.4401349999999997</c:v>
                </c:pt>
                <c:pt idx="1684">
                  <c:v>7.3291149999999998</c:v>
                </c:pt>
                <c:pt idx="1685">
                  <c:v>7.0056560000000001</c:v>
                </c:pt>
                <c:pt idx="1686">
                  <c:v>7.300249</c:v>
                </c:pt>
                <c:pt idx="1687">
                  <c:v>7.2369969999999997</c:v>
                </c:pt>
                <c:pt idx="1688">
                  <c:v>7.8560470000000002</c:v>
                </c:pt>
                <c:pt idx="1689">
                  <c:v>7.9265369999999997</c:v>
                </c:pt>
                <c:pt idx="1690">
                  <c:v>7.5522460000000002</c:v>
                </c:pt>
                <c:pt idx="1691">
                  <c:v>7.2142799999999996</c:v>
                </c:pt>
                <c:pt idx="1692">
                  <c:v>7.5370039999999996</c:v>
                </c:pt>
                <c:pt idx="1693">
                  <c:v>7.9779879999999999</c:v>
                </c:pt>
                <c:pt idx="1694">
                  <c:v>7.7568489999999999</c:v>
                </c:pt>
                <c:pt idx="1695">
                  <c:v>7.6423249999999996</c:v>
                </c:pt>
                <c:pt idx="1696">
                  <c:v>7.7099099999999998</c:v>
                </c:pt>
                <c:pt idx="1697">
                  <c:v>7.1484509999999997</c:v>
                </c:pt>
                <c:pt idx="1698">
                  <c:v>7.7868079999999997</c:v>
                </c:pt>
                <c:pt idx="1699">
                  <c:v>7.6908919999999998</c:v>
                </c:pt>
                <c:pt idx="1700">
                  <c:v>7.2212019999999999</c:v>
                </c:pt>
                <c:pt idx="1701">
                  <c:v>7.2934919999999996</c:v>
                </c:pt>
                <c:pt idx="1702">
                  <c:v>7.0547839999999997</c:v>
                </c:pt>
                <c:pt idx="1703">
                  <c:v>8.1844040000000007</c:v>
                </c:pt>
                <c:pt idx="1704">
                  <c:v>7.2820359999999997</c:v>
                </c:pt>
                <c:pt idx="1705">
                  <c:v>7.369008</c:v>
                </c:pt>
                <c:pt idx="1706">
                  <c:v>7.5906599999999997</c:v>
                </c:pt>
                <c:pt idx="1707">
                  <c:v>7.7100020000000002</c:v>
                </c:pt>
                <c:pt idx="1708">
                  <c:v>7.1743139999999999</c:v>
                </c:pt>
                <c:pt idx="1709">
                  <c:v>7.345129</c:v>
                </c:pt>
                <c:pt idx="1710">
                  <c:v>7.3637290000000002</c:v>
                </c:pt>
                <c:pt idx="1711">
                  <c:v>7.7191390000000002</c:v>
                </c:pt>
                <c:pt idx="1712">
                  <c:v>7.065207</c:v>
                </c:pt>
                <c:pt idx="1713">
                  <c:v>7.4133959999999997</c:v>
                </c:pt>
                <c:pt idx="1714">
                  <c:v>7.3720299999999996</c:v>
                </c:pt>
                <c:pt idx="1715">
                  <c:v>7.2756850000000002</c:v>
                </c:pt>
                <c:pt idx="1716">
                  <c:v>7.5174399999999997</c:v>
                </c:pt>
                <c:pt idx="1717">
                  <c:v>6.8088290000000002</c:v>
                </c:pt>
                <c:pt idx="1718">
                  <c:v>7.2268319999999999</c:v>
                </c:pt>
                <c:pt idx="1719">
                  <c:v>7.6745520000000003</c:v>
                </c:pt>
                <c:pt idx="1720">
                  <c:v>8.2678980000000006</c:v>
                </c:pt>
                <c:pt idx="1721">
                  <c:v>7.2421259999999998</c:v>
                </c:pt>
                <c:pt idx="1722">
                  <c:v>8.0718169999999994</c:v>
                </c:pt>
                <c:pt idx="1723">
                  <c:v>7.5793710000000001</c:v>
                </c:pt>
                <c:pt idx="1724">
                  <c:v>7.8525980000000004</c:v>
                </c:pt>
                <c:pt idx="1725">
                  <c:v>7.556209</c:v>
                </c:pt>
                <c:pt idx="1726">
                  <c:v>7.1327389999999999</c:v>
                </c:pt>
                <c:pt idx="1727">
                  <c:v>7.4916970000000003</c:v>
                </c:pt>
                <c:pt idx="1728">
                  <c:v>7.5417100000000001</c:v>
                </c:pt>
                <c:pt idx="1729">
                  <c:v>7.4917049999999996</c:v>
                </c:pt>
                <c:pt idx="1730">
                  <c:v>6.9160320000000004</c:v>
                </c:pt>
                <c:pt idx="1731">
                  <c:v>7.684247</c:v>
                </c:pt>
                <c:pt idx="1732">
                  <c:v>7.5356699999999996</c:v>
                </c:pt>
                <c:pt idx="1733">
                  <c:v>7.6159059999999998</c:v>
                </c:pt>
                <c:pt idx="1734">
                  <c:v>7.0834149999999996</c:v>
                </c:pt>
                <c:pt idx="1735">
                  <c:v>7.4181920000000003</c:v>
                </c:pt>
                <c:pt idx="1736">
                  <c:v>6.6696160000000004</c:v>
                </c:pt>
                <c:pt idx="1737">
                  <c:v>6.7819950000000002</c:v>
                </c:pt>
                <c:pt idx="1738">
                  <c:v>7.0517830000000004</c:v>
                </c:pt>
                <c:pt idx="1739">
                  <c:v>7.5493189999999997</c:v>
                </c:pt>
                <c:pt idx="1740">
                  <c:v>7.2440829999999998</c:v>
                </c:pt>
                <c:pt idx="1741">
                  <c:v>7.6304059999999998</c:v>
                </c:pt>
                <c:pt idx="1742">
                  <c:v>7.4753740000000004</c:v>
                </c:pt>
                <c:pt idx="1743">
                  <c:v>7.2694859999999997</c:v>
                </c:pt>
                <c:pt idx="1744">
                  <c:v>7.1382859999999999</c:v>
                </c:pt>
                <c:pt idx="1745">
                  <c:v>7.5578560000000001</c:v>
                </c:pt>
                <c:pt idx="1746">
                  <c:v>7.4296410000000002</c:v>
                </c:pt>
                <c:pt idx="1747">
                  <c:v>7.2819719999999997</c:v>
                </c:pt>
                <c:pt idx="1748">
                  <c:v>7.1399280000000003</c:v>
                </c:pt>
                <c:pt idx="1749">
                  <c:v>7.008464</c:v>
                </c:pt>
                <c:pt idx="1750">
                  <c:v>7.0232279999999996</c:v>
                </c:pt>
                <c:pt idx="1751">
                  <c:v>7.2550629999999998</c:v>
                </c:pt>
                <c:pt idx="1752">
                  <c:v>7.5954389999999998</c:v>
                </c:pt>
                <c:pt idx="1753">
                  <c:v>7.4823380000000004</c:v>
                </c:pt>
                <c:pt idx="1754">
                  <c:v>7.3063370000000001</c:v>
                </c:pt>
                <c:pt idx="1755">
                  <c:v>7.4299850000000003</c:v>
                </c:pt>
                <c:pt idx="1756">
                  <c:v>7.4214710000000004</c:v>
                </c:pt>
                <c:pt idx="1757">
                  <c:v>7.0583049999999998</c:v>
                </c:pt>
                <c:pt idx="1758">
                  <c:v>7.6208669999999996</c:v>
                </c:pt>
                <c:pt idx="1759">
                  <c:v>7.5263679999999997</c:v>
                </c:pt>
                <c:pt idx="1760">
                  <c:v>8.0040429999999994</c:v>
                </c:pt>
                <c:pt idx="1761">
                  <c:v>7.4911859999999999</c:v>
                </c:pt>
                <c:pt idx="1762">
                  <c:v>7.8174479999999997</c:v>
                </c:pt>
                <c:pt idx="1763">
                  <c:v>7.2765589999999998</c:v>
                </c:pt>
                <c:pt idx="1764">
                  <c:v>7.7878299999999996</c:v>
                </c:pt>
                <c:pt idx="1765">
                  <c:v>7.4883660000000001</c:v>
                </c:pt>
                <c:pt idx="1766">
                  <c:v>7.0704900000000004</c:v>
                </c:pt>
                <c:pt idx="1767">
                  <c:v>7.3463729999999998</c:v>
                </c:pt>
                <c:pt idx="1768">
                  <c:v>6.7038589999999996</c:v>
                </c:pt>
                <c:pt idx="1769">
                  <c:v>7.1695479999999998</c:v>
                </c:pt>
                <c:pt idx="1770">
                  <c:v>7.5843389999999999</c:v>
                </c:pt>
                <c:pt idx="1771">
                  <c:v>7.6850170000000002</c:v>
                </c:pt>
                <c:pt idx="1772">
                  <c:v>7.4399759999999997</c:v>
                </c:pt>
                <c:pt idx="1773">
                  <c:v>7.6765939999999997</c:v>
                </c:pt>
                <c:pt idx="1774">
                  <c:v>6.8666159999999996</c:v>
                </c:pt>
                <c:pt idx="1775">
                  <c:v>7.441192</c:v>
                </c:pt>
                <c:pt idx="1776">
                  <c:v>6.9886439999999999</c:v>
                </c:pt>
                <c:pt idx="1777">
                  <c:v>7.4383850000000002</c:v>
                </c:pt>
                <c:pt idx="1778">
                  <c:v>7.6497140000000003</c:v>
                </c:pt>
                <c:pt idx="1779">
                  <c:v>7.354698</c:v>
                </c:pt>
                <c:pt idx="1780">
                  <c:v>7.2154499999999997</c:v>
                </c:pt>
                <c:pt idx="1781">
                  <c:v>7.1169669999999998</c:v>
                </c:pt>
                <c:pt idx="1782">
                  <c:v>7.2193160000000001</c:v>
                </c:pt>
                <c:pt idx="1783">
                  <c:v>7.3823610000000004</c:v>
                </c:pt>
                <c:pt idx="1784">
                  <c:v>7.1572750000000003</c:v>
                </c:pt>
                <c:pt idx="1785">
                  <c:v>7.3972360000000004</c:v>
                </c:pt>
                <c:pt idx="1786">
                  <c:v>7.228955</c:v>
                </c:pt>
                <c:pt idx="1787">
                  <c:v>7.8723609999999997</c:v>
                </c:pt>
                <c:pt idx="1788">
                  <c:v>7.113594</c:v>
                </c:pt>
                <c:pt idx="1789">
                  <c:v>7.2851710000000001</c:v>
                </c:pt>
                <c:pt idx="1790">
                  <c:v>7.5852570000000004</c:v>
                </c:pt>
                <c:pt idx="1791">
                  <c:v>6.9781680000000001</c:v>
                </c:pt>
                <c:pt idx="1792">
                  <c:v>7.5242250000000004</c:v>
                </c:pt>
                <c:pt idx="1793">
                  <c:v>7.9766190000000003</c:v>
                </c:pt>
                <c:pt idx="1794">
                  <c:v>7.0688589999999998</c:v>
                </c:pt>
                <c:pt idx="1795">
                  <c:v>7.1480399999999999</c:v>
                </c:pt>
                <c:pt idx="1796">
                  <c:v>7.4787990000000004</c:v>
                </c:pt>
                <c:pt idx="1797">
                  <c:v>7.3549519999999999</c:v>
                </c:pt>
                <c:pt idx="1798">
                  <c:v>7.4530560000000001</c:v>
                </c:pt>
                <c:pt idx="1799">
                  <c:v>7.7622049999999998</c:v>
                </c:pt>
                <c:pt idx="1800">
                  <c:v>7.1311249999999999</c:v>
                </c:pt>
                <c:pt idx="1801">
                  <c:v>7.4589369999999997</c:v>
                </c:pt>
                <c:pt idx="1802">
                  <c:v>7.3848979999999997</c:v>
                </c:pt>
                <c:pt idx="1803">
                  <c:v>7.2593519999999998</c:v>
                </c:pt>
                <c:pt idx="1804">
                  <c:v>7.2802239999999996</c:v>
                </c:pt>
                <c:pt idx="1805">
                  <c:v>7.5558120000000004</c:v>
                </c:pt>
                <c:pt idx="1806">
                  <c:v>7.2444410000000001</c:v>
                </c:pt>
                <c:pt idx="1807">
                  <c:v>7.1561399999999997</c:v>
                </c:pt>
                <c:pt idx="1808">
                  <c:v>6.9350199999999997</c:v>
                </c:pt>
                <c:pt idx="1809">
                  <c:v>7.4961539999999998</c:v>
                </c:pt>
                <c:pt idx="1810">
                  <c:v>7.6520299999999999</c:v>
                </c:pt>
                <c:pt idx="1811">
                  <c:v>7.5003039999999999</c:v>
                </c:pt>
                <c:pt idx="1812">
                  <c:v>7.2141289999999998</c:v>
                </c:pt>
                <c:pt idx="1813">
                  <c:v>7.2828499999999998</c:v>
                </c:pt>
                <c:pt idx="1814">
                  <c:v>7.5959599999999998</c:v>
                </c:pt>
                <c:pt idx="1815">
                  <c:v>7.2263250000000001</c:v>
                </c:pt>
                <c:pt idx="1816">
                  <c:v>7.0793939999999997</c:v>
                </c:pt>
                <c:pt idx="1817">
                  <c:v>7.579116</c:v>
                </c:pt>
                <c:pt idx="1818">
                  <c:v>7.3514749999999998</c:v>
                </c:pt>
                <c:pt idx="1819">
                  <c:v>7.8242719999999997</c:v>
                </c:pt>
                <c:pt idx="1820">
                  <c:v>7.532108</c:v>
                </c:pt>
                <c:pt idx="1821">
                  <c:v>7.4225760000000003</c:v>
                </c:pt>
                <c:pt idx="1822">
                  <c:v>7.2289240000000001</c:v>
                </c:pt>
                <c:pt idx="1823">
                  <c:v>6.992292</c:v>
                </c:pt>
                <c:pt idx="1824">
                  <c:v>6.6448010000000002</c:v>
                </c:pt>
                <c:pt idx="1825">
                  <c:v>7.6869870000000002</c:v>
                </c:pt>
                <c:pt idx="1826">
                  <c:v>7.0644970000000002</c:v>
                </c:pt>
                <c:pt idx="1827">
                  <c:v>7.5492400000000002</c:v>
                </c:pt>
                <c:pt idx="1828">
                  <c:v>7.4395189999999998</c:v>
                </c:pt>
                <c:pt idx="1829">
                  <c:v>7.5144130000000002</c:v>
                </c:pt>
                <c:pt idx="1830">
                  <c:v>6.984693</c:v>
                </c:pt>
                <c:pt idx="1831">
                  <c:v>7.1128920000000004</c:v>
                </c:pt>
                <c:pt idx="1832">
                  <c:v>7.1421849999999996</c:v>
                </c:pt>
                <c:pt idx="1833">
                  <c:v>7.6986850000000002</c:v>
                </c:pt>
                <c:pt idx="1834">
                  <c:v>7.9117749999999996</c:v>
                </c:pt>
                <c:pt idx="1835">
                  <c:v>7.7633159999999997</c:v>
                </c:pt>
                <c:pt idx="1836">
                  <c:v>7.8518480000000004</c:v>
                </c:pt>
                <c:pt idx="1837">
                  <c:v>7.0925330000000004</c:v>
                </c:pt>
                <c:pt idx="1838">
                  <c:v>7.3686109999999996</c:v>
                </c:pt>
                <c:pt idx="1839">
                  <c:v>7.558846</c:v>
                </c:pt>
                <c:pt idx="1840">
                  <c:v>7.4115549999999999</c:v>
                </c:pt>
                <c:pt idx="1841">
                  <c:v>7.5821160000000001</c:v>
                </c:pt>
                <c:pt idx="1842">
                  <c:v>6.789453</c:v>
                </c:pt>
                <c:pt idx="1843">
                  <c:v>7.4396449999999996</c:v>
                </c:pt>
                <c:pt idx="1844">
                  <c:v>7.4834250000000004</c:v>
                </c:pt>
                <c:pt idx="1845">
                  <c:v>7.2865890000000002</c:v>
                </c:pt>
                <c:pt idx="1846">
                  <c:v>7.2996910000000002</c:v>
                </c:pt>
                <c:pt idx="1847">
                  <c:v>7.1063340000000004</c:v>
                </c:pt>
                <c:pt idx="1848">
                  <c:v>7.567634</c:v>
                </c:pt>
                <c:pt idx="1849">
                  <c:v>7.5382179999999996</c:v>
                </c:pt>
                <c:pt idx="1850">
                  <c:v>7.33908</c:v>
                </c:pt>
                <c:pt idx="1851">
                  <c:v>7.3037229999999997</c:v>
                </c:pt>
                <c:pt idx="1852">
                  <c:v>7.2156830000000003</c:v>
                </c:pt>
                <c:pt idx="1853">
                  <c:v>7.6290420000000001</c:v>
                </c:pt>
                <c:pt idx="1854">
                  <c:v>8.1201030000000003</c:v>
                </c:pt>
                <c:pt idx="1855">
                  <c:v>7.4169700000000001</c:v>
                </c:pt>
                <c:pt idx="1856">
                  <c:v>7.5900629999999998</c:v>
                </c:pt>
                <c:pt idx="1857">
                  <c:v>7.6665210000000004</c:v>
                </c:pt>
                <c:pt idx="1858">
                  <c:v>7.0250329999999996</c:v>
                </c:pt>
                <c:pt idx="1859">
                  <c:v>7.3563710000000002</c:v>
                </c:pt>
                <c:pt idx="1860">
                  <c:v>7.4686680000000001</c:v>
                </c:pt>
                <c:pt idx="1861">
                  <c:v>7.4982139999999999</c:v>
                </c:pt>
                <c:pt idx="1862">
                  <c:v>7.069979</c:v>
                </c:pt>
                <c:pt idx="1863">
                  <c:v>7.1916440000000001</c:v>
                </c:pt>
                <c:pt idx="1864">
                  <c:v>7.3750479999999996</c:v>
                </c:pt>
                <c:pt idx="1865">
                  <c:v>7.3350920000000004</c:v>
                </c:pt>
                <c:pt idx="1866">
                  <c:v>8.0722860000000001</c:v>
                </c:pt>
                <c:pt idx="1867">
                  <c:v>7.5286660000000003</c:v>
                </c:pt>
                <c:pt idx="1868">
                  <c:v>7.5764129999999996</c:v>
                </c:pt>
                <c:pt idx="1869">
                  <c:v>7.8847519999999998</c:v>
                </c:pt>
                <c:pt idx="1870">
                  <c:v>7.6172969999999998</c:v>
                </c:pt>
                <c:pt idx="1871">
                  <c:v>7.5761050000000001</c:v>
                </c:pt>
                <c:pt idx="1872">
                  <c:v>7.18255</c:v>
                </c:pt>
                <c:pt idx="1873">
                  <c:v>6.9893999999999998</c:v>
                </c:pt>
                <c:pt idx="1874">
                  <c:v>7.2999790000000004</c:v>
                </c:pt>
                <c:pt idx="1875">
                  <c:v>7.1672510000000003</c:v>
                </c:pt>
                <c:pt idx="1876">
                  <c:v>6.9539419999999996</c:v>
                </c:pt>
                <c:pt idx="1877">
                  <c:v>7.1796519999999999</c:v>
                </c:pt>
                <c:pt idx="1878">
                  <c:v>7.4144969999999999</c:v>
                </c:pt>
                <c:pt idx="1879">
                  <c:v>7.1656649999999997</c:v>
                </c:pt>
                <c:pt idx="1880">
                  <c:v>7.4957409999999998</c:v>
                </c:pt>
                <c:pt idx="1881">
                  <c:v>7.3884689999999997</c:v>
                </c:pt>
                <c:pt idx="1882">
                  <c:v>7.4306760000000001</c:v>
                </c:pt>
                <c:pt idx="1883">
                  <c:v>7.6499870000000003</c:v>
                </c:pt>
                <c:pt idx="1884">
                  <c:v>7.3398690000000002</c:v>
                </c:pt>
                <c:pt idx="1885">
                  <c:v>7.5868120000000001</c:v>
                </c:pt>
                <c:pt idx="1886">
                  <c:v>7.6446550000000002</c:v>
                </c:pt>
                <c:pt idx="1887">
                  <c:v>7.2206359999999998</c:v>
                </c:pt>
                <c:pt idx="1888">
                  <c:v>8.1472770000000008</c:v>
                </c:pt>
                <c:pt idx="1889">
                  <c:v>7.1467359999999998</c:v>
                </c:pt>
                <c:pt idx="1890">
                  <c:v>7.50413</c:v>
                </c:pt>
                <c:pt idx="1891">
                  <c:v>7.6196450000000002</c:v>
                </c:pt>
                <c:pt idx="1892">
                  <c:v>7.4105660000000002</c:v>
                </c:pt>
                <c:pt idx="1893">
                  <c:v>6.6850839999999998</c:v>
                </c:pt>
                <c:pt idx="1894">
                  <c:v>8.495495</c:v>
                </c:pt>
                <c:pt idx="1895">
                  <c:v>6.9444400000000002</c:v>
                </c:pt>
                <c:pt idx="1896">
                  <c:v>7.4934139999999996</c:v>
                </c:pt>
                <c:pt idx="1897">
                  <c:v>7.4457430000000002</c:v>
                </c:pt>
                <c:pt idx="1898">
                  <c:v>7.4257619999999998</c:v>
                </c:pt>
                <c:pt idx="1899">
                  <c:v>7.8897830000000004</c:v>
                </c:pt>
                <c:pt idx="1900">
                  <c:v>7.3566469999999997</c:v>
                </c:pt>
                <c:pt idx="1901">
                  <c:v>7.7518450000000003</c:v>
                </c:pt>
                <c:pt idx="1902">
                  <c:v>7.6458740000000001</c:v>
                </c:pt>
                <c:pt idx="1903">
                  <c:v>7.3926749999999997</c:v>
                </c:pt>
                <c:pt idx="1904">
                  <c:v>7.5532450000000004</c:v>
                </c:pt>
                <c:pt idx="1905">
                  <c:v>7.3046379999999997</c:v>
                </c:pt>
                <c:pt idx="1906">
                  <c:v>6.9050459999999996</c:v>
                </c:pt>
                <c:pt idx="1907">
                  <c:v>7.2984799999999996</c:v>
                </c:pt>
                <c:pt idx="1908">
                  <c:v>7.1483059999999998</c:v>
                </c:pt>
                <c:pt idx="1909">
                  <c:v>7.3471149999999996</c:v>
                </c:pt>
                <c:pt idx="1910">
                  <c:v>7.1217129999999997</c:v>
                </c:pt>
                <c:pt idx="1911">
                  <c:v>7.65998</c:v>
                </c:pt>
                <c:pt idx="1912">
                  <c:v>7.6382459999999996</c:v>
                </c:pt>
                <c:pt idx="1913">
                  <c:v>7.3249129999999996</c:v>
                </c:pt>
                <c:pt idx="1914">
                  <c:v>7.5486319999999996</c:v>
                </c:pt>
                <c:pt idx="1915">
                  <c:v>7.1646150000000004</c:v>
                </c:pt>
                <c:pt idx="1916">
                  <c:v>7.8510980000000004</c:v>
                </c:pt>
                <c:pt idx="1917">
                  <c:v>7.3124279999999997</c:v>
                </c:pt>
                <c:pt idx="1918">
                  <c:v>7.8914609999999996</c:v>
                </c:pt>
                <c:pt idx="1919">
                  <c:v>7.3836139999999997</c:v>
                </c:pt>
                <c:pt idx="1920">
                  <c:v>7.7294090000000004</c:v>
                </c:pt>
                <c:pt idx="1921">
                  <c:v>7.2394480000000003</c:v>
                </c:pt>
                <c:pt idx="1922">
                  <c:v>7.6327990000000003</c:v>
                </c:pt>
                <c:pt idx="1923">
                  <c:v>8.0061680000000006</c:v>
                </c:pt>
                <c:pt idx="1924">
                  <c:v>7.2723250000000004</c:v>
                </c:pt>
                <c:pt idx="1925">
                  <c:v>7.1556629999999997</c:v>
                </c:pt>
                <c:pt idx="1926">
                  <c:v>7.2303369999999996</c:v>
                </c:pt>
                <c:pt idx="1927">
                  <c:v>7.4552930000000002</c:v>
                </c:pt>
                <c:pt idx="1928">
                  <c:v>7.7715199999999998</c:v>
                </c:pt>
                <c:pt idx="1929">
                  <c:v>7.6502660000000002</c:v>
                </c:pt>
                <c:pt idx="1930">
                  <c:v>7.4575319999999996</c:v>
                </c:pt>
                <c:pt idx="1931">
                  <c:v>7.5850989999999996</c:v>
                </c:pt>
                <c:pt idx="1932">
                  <c:v>7.4871860000000003</c:v>
                </c:pt>
                <c:pt idx="1933">
                  <c:v>7.4532559999999997</c:v>
                </c:pt>
                <c:pt idx="1934">
                  <c:v>7.3695130000000004</c:v>
                </c:pt>
                <c:pt idx="1935">
                  <c:v>7.6067669999999996</c:v>
                </c:pt>
                <c:pt idx="1936">
                  <c:v>7.6480740000000003</c:v>
                </c:pt>
                <c:pt idx="1937">
                  <c:v>7.6053990000000002</c:v>
                </c:pt>
                <c:pt idx="1938">
                  <c:v>7.4946429999999999</c:v>
                </c:pt>
                <c:pt idx="1939">
                  <c:v>7.4475239999999996</c:v>
                </c:pt>
                <c:pt idx="1940">
                  <c:v>7.6581210000000004</c:v>
                </c:pt>
                <c:pt idx="1941">
                  <c:v>7.6989599999999996</c:v>
                </c:pt>
                <c:pt idx="1942">
                  <c:v>7.4519760000000002</c:v>
                </c:pt>
                <c:pt idx="1943">
                  <c:v>7.4475049999999996</c:v>
                </c:pt>
                <c:pt idx="1944">
                  <c:v>7.4135920000000004</c:v>
                </c:pt>
                <c:pt idx="1945">
                  <c:v>9.1887799999999995</c:v>
                </c:pt>
                <c:pt idx="1946">
                  <c:v>7.4270880000000004</c:v>
                </c:pt>
                <c:pt idx="1947">
                  <c:v>7.4122219999999999</c:v>
                </c:pt>
                <c:pt idx="1948">
                  <c:v>7.6570099999999996</c:v>
                </c:pt>
                <c:pt idx="1949">
                  <c:v>7.1814580000000001</c:v>
                </c:pt>
                <c:pt idx="1950">
                  <c:v>7.8258289999999997</c:v>
                </c:pt>
                <c:pt idx="1951">
                  <c:v>7.1880579999999998</c:v>
                </c:pt>
                <c:pt idx="1952">
                  <c:v>7.468604</c:v>
                </c:pt>
                <c:pt idx="1953">
                  <c:v>7.543342</c:v>
                </c:pt>
                <c:pt idx="1954">
                  <c:v>7.4693589999999999</c:v>
                </c:pt>
                <c:pt idx="1955">
                  <c:v>7.3492059999999997</c:v>
                </c:pt>
                <c:pt idx="1956">
                  <c:v>7.5510799999999998</c:v>
                </c:pt>
                <c:pt idx="1957">
                  <c:v>7.431006</c:v>
                </c:pt>
                <c:pt idx="1958">
                  <c:v>7.2334129999999996</c:v>
                </c:pt>
                <c:pt idx="1959">
                  <c:v>7.8979739999999996</c:v>
                </c:pt>
                <c:pt idx="1960">
                  <c:v>7.5929849999999997</c:v>
                </c:pt>
                <c:pt idx="1961">
                  <c:v>7.8649430000000002</c:v>
                </c:pt>
                <c:pt idx="1962">
                  <c:v>7.4262560000000004</c:v>
                </c:pt>
                <c:pt idx="1963">
                  <c:v>8.0238259999999997</c:v>
                </c:pt>
                <c:pt idx="1964">
                  <c:v>6.9630749999999999</c:v>
                </c:pt>
                <c:pt idx="1965">
                  <c:v>7.7955920000000001</c:v>
                </c:pt>
                <c:pt idx="1966">
                  <c:v>7.3255749999999997</c:v>
                </c:pt>
                <c:pt idx="1967">
                  <c:v>7.271871</c:v>
                </c:pt>
                <c:pt idx="1968">
                  <c:v>7.5761469999999997</c:v>
                </c:pt>
                <c:pt idx="1969">
                  <c:v>7.1726749999999999</c:v>
                </c:pt>
                <c:pt idx="1970">
                  <c:v>7.3123579999999997</c:v>
                </c:pt>
                <c:pt idx="1971">
                  <c:v>7.1878739999999999</c:v>
                </c:pt>
                <c:pt idx="1972">
                  <c:v>7.6078450000000002</c:v>
                </c:pt>
                <c:pt idx="1973">
                  <c:v>7.2820489999999998</c:v>
                </c:pt>
                <c:pt idx="1974">
                  <c:v>7.2685659999999999</c:v>
                </c:pt>
                <c:pt idx="1975">
                  <c:v>7.1327569999999998</c:v>
                </c:pt>
                <c:pt idx="1976">
                  <c:v>7.3685369999999999</c:v>
                </c:pt>
                <c:pt idx="1977">
                  <c:v>7.8994549999999997</c:v>
                </c:pt>
                <c:pt idx="1978">
                  <c:v>7.2912800000000004</c:v>
                </c:pt>
                <c:pt idx="1979">
                  <c:v>7.2046080000000003</c:v>
                </c:pt>
                <c:pt idx="1980">
                  <c:v>6.9016640000000002</c:v>
                </c:pt>
                <c:pt idx="1981">
                  <c:v>7.4651420000000002</c:v>
                </c:pt>
                <c:pt idx="1982">
                  <c:v>7.7119410000000004</c:v>
                </c:pt>
                <c:pt idx="1983">
                  <c:v>7.5920699999999997</c:v>
                </c:pt>
                <c:pt idx="1984">
                  <c:v>7.1651189999999998</c:v>
                </c:pt>
                <c:pt idx="1985">
                  <c:v>7.1324930000000002</c:v>
                </c:pt>
                <c:pt idx="1986">
                  <c:v>7.1021780000000003</c:v>
                </c:pt>
                <c:pt idx="1987">
                  <c:v>7.9692629999999998</c:v>
                </c:pt>
                <c:pt idx="1988">
                  <c:v>8.542859</c:v>
                </c:pt>
                <c:pt idx="1989">
                  <c:v>8.3648009999999999</c:v>
                </c:pt>
                <c:pt idx="1990">
                  <c:v>7.2154049999999996</c:v>
                </c:pt>
                <c:pt idx="1991">
                  <c:v>7.3182859999999996</c:v>
                </c:pt>
                <c:pt idx="1992">
                  <c:v>7.1726029999999996</c:v>
                </c:pt>
                <c:pt idx="1993">
                  <c:v>7.6239309999999998</c:v>
                </c:pt>
                <c:pt idx="1994">
                  <c:v>7.2992800000000004</c:v>
                </c:pt>
                <c:pt idx="1995">
                  <c:v>7.5886480000000001</c:v>
                </c:pt>
                <c:pt idx="1996">
                  <c:v>7.8758509999999999</c:v>
                </c:pt>
                <c:pt idx="1997">
                  <c:v>7.7605870000000001</c:v>
                </c:pt>
                <c:pt idx="1998">
                  <c:v>7.7595200000000002</c:v>
                </c:pt>
                <c:pt idx="1999">
                  <c:v>7.2573429999999997</c:v>
                </c:pt>
                <c:pt idx="2000">
                  <c:v>7.5150889999999997</c:v>
                </c:pt>
                <c:pt idx="2001">
                  <c:v>6.8426179999999999</c:v>
                </c:pt>
                <c:pt idx="2002">
                  <c:v>7.5822830000000003</c:v>
                </c:pt>
                <c:pt idx="2003">
                  <c:v>7.2799969999999998</c:v>
                </c:pt>
                <c:pt idx="2004">
                  <c:v>7.4345160000000003</c:v>
                </c:pt>
                <c:pt idx="2005">
                  <c:v>7.4444749999999997</c:v>
                </c:pt>
                <c:pt idx="2006">
                  <c:v>7.4609949999999996</c:v>
                </c:pt>
                <c:pt idx="2007">
                  <c:v>7.651529</c:v>
                </c:pt>
                <c:pt idx="2008">
                  <c:v>7.5279109999999996</c:v>
                </c:pt>
                <c:pt idx="2009">
                  <c:v>7.9490249999999998</c:v>
                </c:pt>
                <c:pt idx="2010">
                  <c:v>7.685441</c:v>
                </c:pt>
                <c:pt idx="2011">
                  <c:v>7.1575009999999999</c:v>
                </c:pt>
                <c:pt idx="2012">
                  <c:v>7.5886959999999997</c:v>
                </c:pt>
                <c:pt idx="2013">
                  <c:v>7.6302909999999997</c:v>
                </c:pt>
                <c:pt idx="2014">
                  <c:v>7.440601</c:v>
                </c:pt>
                <c:pt idx="2015">
                  <c:v>7.563898</c:v>
                </c:pt>
                <c:pt idx="2016">
                  <c:v>7.7020410000000004</c:v>
                </c:pt>
                <c:pt idx="2017">
                  <c:v>7.0961819999999998</c:v>
                </c:pt>
                <c:pt idx="2018">
                  <c:v>7.3559720000000004</c:v>
                </c:pt>
                <c:pt idx="2019">
                  <c:v>7.5766030000000004</c:v>
                </c:pt>
                <c:pt idx="2020">
                  <c:v>7.2148909999999997</c:v>
                </c:pt>
                <c:pt idx="2021">
                  <c:v>7.3027329999999999</c:v>
                </c:pt>
                <c:pt idx="2022">
                  <c:v>7.3660209999999999</c:v>
                </c:pt>
                <c:pt idx="2023">
                  <c:v>7.9395259999999999</c:v>
                </c:pt>
                <c:pt idx="2024">
                  <c:v>7.651929</c:v>
                </c:pt>
                <c:pt idx="2025">
                  <c:v>7.7424090000000003</c:v>
                </c:pt>
                <c:pt idx="2026">
                  <c:v>7.9148310000000004</c:v>
                </c:pt>
                <c:pt idx="2027">
                  <c:v>7.1702070000000004</c:v>
                </c:pt>
                <c:pt idx="2028">
                  <c:v>7.3489550000000001</c:v>
                </c:pt>
                <c:pt idx="2029">
                  <c:v>7.0934179999999998</c:v>
                </c:pt>
                <c:pt idx="2030">
                  <c:v>7.8824810000000003</c:v>
                </c:pt>
                <c:pt idx="2031">
                  <c:v>7.5344090000000001</c:v>
                </c:pt>
                <c:pt idx="2032">
                  <c:v>7.8193789999999996</c:v>
                </c:pt>
                <c:pt idx="2033">
                  <c:v>7.8585279999999997</c:v>
                </c:pt>
                <c:pt idx="2034">
                  <c:v>7.8495100000000004</c:v>
                </c:pt>
                <c:pt idx="2035">
                  <c:v>7.6442629999999996</c:v>
                </c:pt>
                <c:pt idx="2036">
                  <c:v>7.7438779999999996</c:v>
                </c:pt>
                <c:pt idx="2037">
                  <c:v>7.6565320000000003</c:v>
                </c:pt>
                <c:pt idx="2038">
                  <c:v>8.2882739999999995</c:v>
                </c:pt>
                <c:pt idx="2039">
                  <c:v>7.333501</c:v>
                </c:pt>
                <c:pt idx="2040">
                  <c:v>7.1064590000000001</c:v>
                </c:pt>
                <c:pt idx="2041">
                  <c:v>7.7046679999999999</c:v>
                </c:pt>
                <c:pt idx="2042">
                  <c:v>7.2113149999999999</c:v>
                </c:pt>
                <c:pt idx="2043">
                  <c:v>7.522913</c:v>
                </c:pt>
                <c:pt idx="2044">
                  <c:v>7.3468660000000003</c:v>
                </c:pt>
                <c:pt idx="2045">
                  <c:v>7.6003759999999998</c:v>
                </c:pt>
                <c:pt idx="2046">
                  <c:v>7.0279239999999996</c:v>
                </c:pt>
                <c:pt idx="2047">
                  <c:v>7.1311359999999997</c:v>
                </c:pt>
                <c:pt idx="2048">
                  <c:v>7.2320390000000003</c:v>
                </c:pt>
                <c:pt idx="2049">
                  <c:v>7.191001</c:v>
                </c:pt>
                <c:pt idx="2050">
                  <c:v>6.9225199999999996</c:v>
                </c:pt>
                <c:pt idx="2051">
                  <c:v>7.3595249999999997</c:v>
                </c:pt>
                <c:pt idx="2052">
                  <c:v>7.4063949999999998</c:v>
                </c:pt>
                <c:pt idx="2053">
                  <c:v>7.2561140000000002</c:v>
                </c:pt>
                <c:pt idx="2054">
                  <c:v>7.0888039999999997</c:v>
                </c:pt>
                <c:pt idx="2055">
                  <c:v>7.8118720000000001</c:v>
                </c:pt>
                <c:pt idx="2056">
                  <c:v>7.1382859999999999</c:v>
                </c:pt>
                <c:pt idx="2057">
                  <c:v>7.3837260000000002</c:v>
                </c:pt>
                <c:pt idx="2058">
                  <c:v>7.4788750000000004</c:v>
                </c:pt>
                <c:pt idx="2059">
                  <c:v>7.0107400000000002</c:v>
                </c:pt>
                <c:pt idx="2060">
                  <c:v>7.4485400000000004</c:v>
                </c:pt>
                <c:pt idx="2061">
                  <c:v>7.2133019999999997</c:v>
                </c:pt>
                <c:pt idx="2062">
                  <c:v>7.3159169999999998</c:v>
                </c:pt>
                <c:pt idx="2063">
                  <c:v>7.4459179999999998</c:v>
                </c:pt>
                <c:pt idx="2064">
                  <c:v>7.47349</c:v>
                </c:pt>
                <c:pt idx="2065">
                  <c:v>7.4329970000000003</c:v>
                </c:pt>
                <c:pt idx="2066">
                  <c:v>7.185403</c:v>
                </c:pt>
                <c:pt idx="2067">
                  <c:v>7.2485010000000001</c:v>
                </c:pt>
                <c:pt idx="2068">
                  <c:v>7.6974619999999998</c:v>
                </c:pt>
                <c:pt idx="2069">
                  <c:v>8.2048229999999993</c:v>
                </c:pt>
                <c:pt idx="2070">
                  <c:v>7.9126820000000002</c:v>
                </c:pt>
                <c:pt idx="2071">
                  <c:v>7.290959</c:v>
                </c:pt>
                <c:pt idx="2072">
                  <c:v>7.2422560000000002</c:v>
                </c:pt>
                <c:pt idx="2073">
                  <c:v>6.9548829999999997</c:v>
                </c:pt>
                <c:pt idx="2074">
                  <c:v>7.6725099999999999</c:v>
                </c:pt>
                <c:pt idx="2075">
                  <c:v>7.216348</c:v>
                </c:pt>
                <c:pt idx="2076">
                  <c:v>7.7849680000000001</c:v>
                </c:pt>
                <c:pt idx="2077">
                  <c:v>7.7556209999999997</c:v>
                </c:pt>
                <c:pt idx="2078">
                  <c:v>7.5504709999999999</c:v>
                </c:pt>
                <c:pt idx="2079">
                  <c:v>7.2098180000000003</c:v>
                </c:pt>
                <c:pt idx="2080">
                  <c:v>7.1688489999999998</c:v>
                </c:pt>
                <c:pt idx="2081">
                  <c:v>7.453271</c:v>
                </c:pt>
                <c:pt idx="2082">
                  <c:v>7.2535309999999997</c:v>
                </c:pt>
                <c:pt idx="2083">
                  <c:v>7.5983029999999996</c:v>
                </c:pt>
                <c:pt idx="2084">
                  <c:v>7.0673909999999998</c:v>
                </c:pt>
                <c:pt idx="2085">
                  <c:v>7.3799520000000003</c:v>
                </c:pt>
                <c:pt idx="2086">
                  <c:v>7.9512549999999997</c:v>
                </c:pt>
                <c:pt idx="2087">
                  <c:v>7.4115070000000003</c:v>
                </c:pt>
                <c:pt idx="2088">
                  <c:v>7.5751480000000004</c:v>
                </c:pt>
                <c:pt idx="2089">
                  <c:v>7.2122570000000001</c:v>
                </c:pt>
                <c:pt idx="2090">
                  <c:v>7.1983540000000001</c:v>
                </c:pt>
                <c:pt idx="2091">
                  <c:v>6.9036460000000002</c:v>
                </c:pt>
                <c:pt idx="2092">
                  <c:v>7.1236819999999996</c:v>
                </c:pt>
                <c:pt idx="2093">
                  <c:v>7.8000889999999998</c:v>
                </c:pt>
                <c:pt idx="2094">
                  <c:v>7.6219340000000004</c:v>
                </c:pt>
                <c:pt idx="2095">
                  <c:v>7.5251869999999998</c:v>
                </c:pt>
                <c:pt idx="2096">
                  <c:v>7.558592</c:v>
                </c:pt>
                <c:pt idx="2097">
                  <c:v>7.3591329999999999</c:v>
                </c:pt>
                <c:pt idx="2098">
                  <c:v>7.583437</c:v>
                </c:pt>
                <c:pt idx="2099">
                  <c:v>7.5115189999999998</c:v>
                </c:pt>
                <c:pt idx="2100">
                  <c:v>7.6439260000000004</c:v>
                </c:pt>
                <c:pt idx="2101">
                  <c:v>7.306457</c:v>
                </c:pt>
                <c:pt idx="2102">
                  <c:v>7.844754</c:v>
                </c:pt>
                <c:pt idx="2103">
                  <c:v>7.6580510000000004</c:v>
                </c:pt>
                <c:pt idx="2104">
                  <c:v>7.9603419999999998</c:v>
                </c:pt>
                <c:pt idx="2105">
                  <c:v>7.5526479999999996</c:v>
                </c:pt>
                <c:pt idx="2106">
                  <c:v>8.3666149999999995</c:v>
                </c:pt>
                <c:pt idx="2107">
                  <c:v>7.7725980000000003</c:v>
                </c:pt>
                <c:pt idx="2108">
                  <c:v>7.596514</c:v>
                </c:pt>
                <c:pt idx="2109">
                  <c:v>7.8312650000000001</c:v>
                </c:pt>
                <c:pt idx="2110">
                  <c:v>7.5347900000000001</c:v>
                </c:pt>
                <c:pt idx="2111">
                  <c:v>7.5863480000000001</c:v>
                </c:pt>
                <c:pt idx="2112">
                  <c:v>7.2777830000000003</c:v>
                </c:pt>
                <c:pt idx="2113">
                  <c:v>7.2469619999999999</c:v>
                </c:pt>
                <c:pt idx="2114">
                  <c:v>7.441389</c:v>
                </c:pt>
                <c:pt idx="2115">
                  <c:v>7.7560250000000002</c:v>
                </c:pt>
                <c:pt idx="2116">
                  <c:v>7.8348699999999996</c:v>
                </c:pt>
                <c:pt idx="2117">
                  <c:v>7.6332599999999999</c:v>
                </c:pt>
                <c:pt idx="2118">
                  <c:v>7.5691600000000001</c:v>
                </c:pt>
                <c:pt idx="2119">
                  <c:v>7.3512259999999996</c:v>
                </c:pt>
                <c:pt idx="2120">
                  <c:v>7.9642039999999996</c:v>
                </c:pt>
                <c:pt idx="2121">
                  <c:v>7.5400299999999998</c:v>
                </c:pt>
                <c:pt idx="2122">
                  <c:v>7.6310799999999999</c:v>
                </c:pt>
                <c:pt idx="2123">
                  <c:v>7.2639300000000002</c:v>
                </c:pt>
                <c:pt idx="2124">
                  <c:v>7.1103069999999997</c:v>
                </c:pt>
                <c:pt idx="2125">
                  <c:v>8.0003499999999992</c:v>
                </c:pt>
                <c:pt idx="2126">
                  <c:v>7.8786690000000004</c:v>
                </c:pt>
                <c:pt idx="2127">
                  <c:v>7.3617309999999998</c:v>
                </c:pt>
                <c:pt idx="2128">
                  <c:v>7.6966089999999996</c:v>
                </c:pt>
                <c:pt idx="2129">
                  <c:v>7.7291040000000004</c:v>
                </c:pt>
                <c:pt idx="2130">
                  <c:v>7.0788270000000004</c:v>
                </c:pt>
                <c:pt idx="2131">
                  <c:v>7.2167979999999998</c:v>
                </c:pt>
                <c:pt idx="2132">
                  <c:v>7.3606490000000004</c:v>
                </c:pt>
                <c:pt idx="2133">
                  <c:v>7.656517</c:v>
                </c:pt>
                <c:pt idx="2134">
                  <c:v>7.4077390000000003</c:v>
                </c:pt>
                <c:pt idx="2135">
                  <c:v>7.4810689999999997</c:v>
                </c:pt>
                <c:pt idx="2136">
                  <c:v>7.7635969999999999</c:v>
                </c:pt>
                <c:pt idx="2137">
                  <c:v>7.5384349999999998</c:v>
                </c:pt>
                <c:pt idx="2138">
                  <c:v>7.5717439999999998</c:v>
                </c:pt>
                <c:pt idx="2139">
                  <c:v>7.5428230000000003</c:v>
                </c:pt>
                <c:pt idx="2140">
                  <c:v>7.4364540000000003</c:v>
                </c:pt>
                <c:pt idx="2141">
                  <c:v>7.3534959999999998</c:v>
                </c:pt>
                <c:pt idx="2142">
                  <c:v>7.6301909999999999</c:v>
                </c:pt>
                <c:pt idx="2143">
                  <c:v>7.8096730000000001</c:v>
                </c:pt>
                <c:pt idx="2144">
                  <c:v>7.5324309999999999</c:v>
                </c:pt>
                <c:pt idx="2145">
                  <c:v>7.064902</c:v>
                </c:pt>
                <c:pt idx="2146">
                  <c:v>7.8433580000000003</c:v>
                </c:pt>
                <c:pt idx="2147">
                  <c:v>7.7425680000000003</c:v>
                </c:pt>
                <c:pt idx="2148">
                  <c:v>7.5122059999999999</c:v>
                </c:pt>
                <c:pt idx="2149">
                  <c:v>7.3707450000000003</c:v>
                </c:pt>
                <c:pt idx="2150">
                  <c:v>8.145683</c:v>
                </c:pt>
                <c:pt idx="2151">
                  <c:v>7.3792010000000001</c:v>
                </c:pt>
                <c:pt idx="2152">
                  <c:v>8.0601610000000008</c:v>
                </c:pt>
                <c:pt idx="2153">
                  <c:v>7.6790339999999997</c:v>
                </c:pt>
                <c:pt idx="2154">
                  <c:v>7.3821719999999997</c:v>
                </c:pt>
                <c:pt idx="2155">
                  <c:v>7.6017830000000002</c:v>
                </c:pt>
                <c:pt idx="2156">
                  <c:v>7.4550609999999997</c:v>
                </c:pt>
                <c:pt idx="2157">
                  <c:v>7.6138579999999996</c:v>
                </c:pt>
                <c:pt idx="2158">
                  <c:v>7.7934279999999996</c:v>
                </c:pt>
                <c:pt idx="2159">
                  <c:v>8.349691</c:v>
                </c:pt>
                <c:pt idx="2160">
                  <c:v>7.2863369999999996</c:v>
                </c:pt>
                <c:pt idx="2161">
                  <c:v>7.5737160000000001</c:v>
                </c:pt>
                <c:pt idx="2162">
                  <c:v>7.3464029999999996</c:v>
                </c:pt>
                <c:pt idx="2163">
                  <c:v>7.4765490000000003</c:v>
                </c:pt>
                <c:pt idx="2164">
                  <c:v>7.5281570000000002</c:v>
                </c:pt>
                <c:pt idx="2165">
                  <c:v>7.3223580000000004</c:v>
                </c:pt>
                <c:pt idx="2166">
                  <c:v>7.5319599999999998</c:v>
                </c:pt>
                <c:pt idx="2167">
                  <c:v>7.3969180000000003</c:v>
                </c:pt>
                <c:pt idx="2168">
                  <c:v>7.3399720000000004</c:v>
                </c:pt>
                <c:pt idx="2169">
                  <c:v>7.4055140000000002</c:v>
                </c:pt>
                <c:pt idx="2170">
                  <c:v>7.1835430000000002</c:v>
                </c:pt>
                <c:pt idx="2171">
                  <c:v>7.4705190000000004</c:v>
                </c:pt>
                <c:pt idx="2172">
                  <c:v>8.4740099999999998</c:v>
                </c:pt>
                <c:pt idx="2173">
                  <c:v>8.7901749999999996</c:v>
                </c:pt>
                <c:pt idx="2174">
                  <c:v>8.0115800000000004</c:v>
                </c:pt>
                <c:pt idx="2175">
                  <c:v>7.1202709999999998</c:v>
                </c:pt>
                <c:pt idx="2176">
                  <c:v>7.6620119999999998</c:v>
                </c:pt>
                <c:pt idx="2177">
                  <c:v>7.4247889999999996</c:v>
                </c:pt>
                <c:pt idx="2178">
                  <c:v>7.2532829999999997</c:v>
                </c:pt>
                <c:pt idx="2179">
                  <c:v>7.2320900000000004</c:v>
                </c:pt>
                <c:pt idx="2180">
                  <c:v>7.630579</c:v>
                </c:pt>
                <c:pt idx="2181">
                  <c:v>7.070862</c:v>
                </c:pt>
                <c:pt idx="2182">
                  <c:v>7.2768959999999998</c:v>
                </c:pt>
                <c:pt idx="2183">
                  <c:v>7.0371579999999998</c:v>
                </c:pt>
                <c:pt idx="2184">
                  <c:v>7.4561679999999999</c:v>
                </c:pt>
                <c:pt idx="2185">
                  <c:v>7.6821510000000002</c:v>
                </c:pt>
                <c:pt idx="2186">
                  <c:v>7.5824389999999999</c:v>
                </c:pt>
                <c:pt idx="2187">
                  <c:v>7.6393979999999999</c:v>
                </c:pt>
                <c:pt idx="2188">
                  <c:v>7.3943479999999999</c:v>
                </c:pt>
                <c:pt idx="2189">
                  <c:v>7.615361</c:v>
                </c:pt>
                <c:pt idx="2190">
                  <c:v>7.3415439999999998</c:v>
                </c:pt>
                <c:pt idx="2191">
                  <c:v>7.6416380000000004</c:v>
                </c:pt>
                <c:pt idx="2192">
                  <c:v>7.0066449999999998</c:v>
                </c:pt>
                <c:pt idx="2193">
                  <c:v>7.5280009999999997</c:v>
                </c:pt>
                <c:pt idx="2194">
                  <c:v>7.7986040000000001</c:v>
                </c:pt>
                <c:pt idx="2195">
                  <c:v>7.8966399999999997</c:v>
                </c:pt>
                <c:pt idx="2196">
                  <c:v>7.2954920000000003</c:v>
                </c:pt>
                <c:pt idx="2197">
                  <c:v>7.815035</c:v>
                </c:pt>
                <c:pt idx="2198">
                  <c:v>6.9820599999999997</c:v>
                </c:pt>
                <c:pt idx="2199">
                  <c:v>7.6330710000000002</c:v>
                </c:pt>
                <c:pt idx="2200">
                  <c:v>7.1960990000000002</c:v>
                </c:pt>
                <c:pt idx="2201">
                  <c:v>7.3582000000000001</c:v>
                </c:pt>
                <c:pt idx="2202">
                  <c:v>7.5870499999999996</c:v>
                </c:pt>
                <c:pt idx="2203">
                  <c:v>7.5493389999999998</c:v>
                </c:pt>
                <c:pt idx="2204">
                  <c:v>8.3571360000000006</c:v>
                </c:pt>
                <c:pt idx="2205">
                  <c:v>8.4413330000000002</c:v>
                </c:pt>
                <c:pt idx="2206">
                  <c:v>8.2204429999999995</c:v>
                </c:pt>
                <c:pt idx="2207">
                  <c:v>8.0928799999999992</c:v>
                </c:pt>
                <c:pt idx="2208">
                  <c:v>8.2537260000000003</c:v>
                </c:pt>
                <c:pt idx="2209">
                  <c:v>8.4357810000000004</c:v>
                </c:pt>
                <c:pt idx="2210">
                  <c:v>8.3717749999999995</c:v>
                </c:pt>
                <c:pt idx="2211">
                  <c:v>7.8135529999999997</c:v>
                </c:pt>
                <c:pt idx="2212">
                  <c:v>7.0989440000000004</c:v>
                </c:pt>
                <c:pt idx="2213">
                  <c:v>7.7709599999999996</c:v>
                </c:pt>
                <c:pt idx="2214">
                  <c:v>7.4378419999999998</c:v>
                </c:pt>
                <c:pt idx="2215">
                  <c:v>7.3907059999999998</c:v>
                </c:pt>
                <c:pt idx="2216">
                  <c:v>7.292745</c:v>
                </c:pt>
                <c:pt idx="2217">
                  <c:v>7.2918859999999999</c:v>
                </c:pt>
                <c:pt idx="2218">
                  <c:v>7.2773009999999996</c:v>
                </c:pt>
                <c:pt idx="2219">
                  <c:v>7.316414</c:v>
                </c:pt>
                <c:pt idx="2220">
                  <c:v>7.4638900000000001</c:v>
                </c:pt>
                <c:pt idx="2221">
                  <c:v>7.3115009999999998</c:v>
                </c:pt>
                <c:pt idx="2222">
                  <c:v>7.3343429999999996</c:v>
                </c:pt>
                <c:pt idx="2223">
                  <c:v>6.9277899999999999</c:v>
                </c:pt>
                <c:pt idx="2224">
                  <c:v>7.1240319999999997</c:v>
                </c:pt>
                <c:pt idx="2225">
                  <c:v>7.6971239999999996</c:v>
                </c:pt>
                <c:pt idx="2226">
                  <c:v>6.8443659999999999</c:v>
                </c:pt>
                <c:pt idx="2227">
                  <c:v>7.4873940000000001</c:v>
                </c:pt>
                <c:pt idx="2228">
                  <c:v>7.6665809999999999</c:v>
                </c:pt>
                <c:pt idx="2229">
                  <c:v>7.2974329999999998</c:v>
                </c:pt>
                <c:pt idx="2230">
                  <c:v>7.382727</c:v>
                </c:pt>
                <c:pt idx="2231">
                  <c:v>7.4222070000000002</c:v>
                </c:pt>
                <c:pt idx="2232">
                  <c:v>7.6641979999999998</c:v>
                </c:pt>
                <c:pt idx="2233">
                  <c:v>8.3437750000000008</c:v>
                </c:pt>
                <c:pt idx="2234">
                  <c:v>7.3317050000000004</c:v>
                </c:pt>
                <c:pt idx="2235">
                  <c:v>7.6747079999999999</c:v>
                </c:pt>
                <c:pt idx="2236">
                  <c:v>7.5527129999999998</c:v>
                </c:pt>
                <c:pt idx="2237">
                  <c:v>7.1913669999999996</c:v>
                </c:pt>
                <c:pt idx="2238">
                  <c:v>7.2860290000000001</c:v>
                </c:pt>
                <c:pt idx="2239">
                  <c:v>7.4741390000000001</c:v>
                </c:pt>
                <c:pt idx="2240">
                  <c:v>7.1264510000000003</c:v>
                </c:pt>
                <c:pt idx="2241">
                  <c:v>7.4947619999999997</c:v>
                </c:pt>
                <c:pt idx="2242">
                  <c:v>7.4892620000000001</c:v>
                </c:pt>
                <c:pt idx="2243">
                  <c:v>7.6361540000000003</c:v>
                </c:pt>
                <c:pt idx="2244">
                  <c:v>7.3173830000000004</c:v>
                </c:pt>
                <c:pt idx="2245">
                  <c:v>7.2036160000000002</c:v>
                </c:pt>
                <c:pt idx="2246">
                  <c:v>7.9047190000000001</c:v>
                </c:pt>
                <c:pt idx="2247">
                  <c:v>7.1456679999999997</c:v>
                </c:pt>
                <c:pt idx="2248">
                  <c:v>7.1865569999999996</c:v>
                </c:pt>
                <c:pt idx="2249">
                  <c:v>7.6536160000000004</c:v>
                </c:pt>
                <c:pt idx="2250">
                  <c:v>7.5127940000000004</c:v>
                </c:pt>
                <c:pt idx="2251">
                  <c:v>7.4363020000000004</c:v>
                </c:pt>
                <c:pt idx="2252">
                  <c:v>7.2677810000000003</c:v>
                </c:pt>
                <c:pt idx="2253">
                  <c:v>7.5659280000000004</c:v>
                </c:pt>
                <c:pt idx="2254">
                  <c:v>7.8056559999999999</c:v>
                </c:pt>
                <c:pt idx="2255">
                  <c:v>7.2080989999999998</c:v>
                </c:pt>
                <c:pt idx="2256">
                  <c:v>7.3504690000000004</c:v>
                </c:pt>
                <c:pt idx="2257">
                  <c:v>7.7830950000000003</c:v>
                </c:pt>
                <c:pt idx="2258">
                  <c:v>7.7248520000000003</c:v>
                </c:pt>
                <c:pt idx="2259">
                  <c:v>7.3856650000000004</c:v>
                </c:pt>
                <c:pt idx="2260">
                  <c:v>7.1899470000000001</c:v>
                </c:pt>
                <c:pt idx="2261">
                  <c:v>7.5006219999999999</c:v>
                </c:pt>
                <c:pt idx="2262">
                  <c:v>6.9810910000000002</c:v>
                </c:pt>
                <c:pt idx="2263">
                  <c:v>7.8282829999999999</c:v>
                </c:pt>
                <c:pt idx="2264">
                  <c:v>7.9343830000000004</c:v>
                </c:pt>
                <c:pt idx="2265">
                  <c:v>7.8140919999999996</c:v>
                </c:pt>
                <c:pt idx="2266">
                  <c:v>7.7768459999999999</c:v>
                </c:pt>
                <c:pt idx="2267">
                  <c:v>7.5716020000000004</c:v>
                </c:pt>
                <c:pt idx="2268">
                  <c:v>7.2105990000000002</c:v>
                </c:pt>
                <c:pt idx="2269">
                  <c:v>7.6218719999999998</c:v>
                </c:pt>
                <c:pt idx="2270">
                  <c:v>7.446034</c:v>
                </c:pt>
                <c:pt idx="2271">
                  <c:v>7.4100380000000001</c:v>
                </c:pt>
                <c:pt idx="2272">
                  <c:v>7.4042630000000003</c:v>
                </c:pt>
                <c:pt idx="2273">
                  <c:v>6.9559879999999996</c:v>
                </c:pt>
                <c:pt idx="2274">
                  <c:v>7.5647830000000003</c:v>
                </c:pt>
                <c:pt idx="2275">
                  <c:v>7.4700259999999998</c:v>
                </c:pt>
                <c:pt idx="2276">
                  <c:v>7.5303139999999997</c:v>
                </c:pt>
                <c:pt idx="2277">
                  <c:v>7.5752920000000001</c:v>
                </c:pt>
                <c:pt idx="2278">
                  <c:v>7.2637970000000003</c:v>
                </c:pt>
                <c:pt idx="2279">
                  <c:v>6.9837340000000001</c:v>
                </c:pt>
                <c:pt idx="2280">
                  <c:v>7.6077430000000001</c:v>
                </c:pt>
                <c:pt idx="2281">
                  <c:v>7.6757070000000001</c:v>
                </c:pt>
                <c:pt idx="2282">
                  <c:v>7.514475</c:v>
                </c:pt>
                <c:pt idx="2283">
                  <c:v>7.6130789999999999</c:v>
                </c:pt>
                <c:pt idx="2284">
                  <c:v>7.8814900000000003</c:v>
                </c:pt>
                <c:pt idx="2285">
                  <c:v>7.5658139999999996</c:v>
                </c:pt>
                <c:pt idx="2286">
                  <c:v>7.4986470000000001</c:v>
                </c:pt>
                <c:pt idx="2287">
                  <c:v>7.3240460000000001</c:v>
                </c:pt>
                <c:pt idx="2288">
                  <c:v>7.4578160000000002</c:v>
                </c:pt>
                <c:pt idx="2289">
                  <c:v>7.5373299999999999</c:v>
                </c:pt>
                <c:pt idx="2290">
                  <c:v>7.8151919999999997</c:v>
                </c:pt>
                <c:pt idx="2291">
                  <c:v>7.4374789999999997</c:v>
                </c:pt>
                <c:pt idx="2292">
                  <c:v>7.6163160000000003</c:v>
                </c:pt>
                <c:pt idx="2293">
                  <c:v>7.7490459999999999</c:v>
                </c:pt>
                <c:pt idx="2294">
                  <c:v>7.6272700000000002</c:v>
                </c:pt>
                <c:pt idx="2295">
                  <c:v>7.6212220000000004</c:v>
                </c:pt>
                <c:pt idx="2296">
                  <c:v>7.5472939999999999</c:v>
                </c:pt>
                <c:pt idx="2297">
                  <c:v>8.1347129999999996</c:v>
                </c:pt>
                <c:pt idx="2298">
                  <c:v>7.3833869999999999</c:v>
                </c:pt>
                <c:pt idx="2299">
                  <c:v>7.8554069999999996</c:v>
                </c:pt>
                <c:pt idx="2300">
                  <c:v>7.2935059999999998</c:v>
                </c:pt>
                <c:pt idx="2301">
                  <c:v>7.5479469999999997</c:v>
                </c:pt>
                <c:pt idx="2302">
                  <c:v>7.1008649999999998</c:v>
                </c:pt>
                <c:pt idx="2303">
                  <c:v>7.1271129999999996</c:v>
                </c:pt>
                <c:pt idx="2304">
                  <c:v>6.9906560000000004</c:v>
                </c:pt>
                <c:pt idx="2305">
                  <c:v>7.0315580000000004</c:v>
                </c:pt>
                <c:pt idx="2306">
                  <c:v>7.1758449999999998</c:v>
                </c:pt>
                <c:pt idx="2307">
                  <c:v>7.2221330000000004</c:v>
                </c:pt>
                <c:pt idx="2308">
                  <c:v>6.9316139999999997</c:v>
                </c:pt>
                <c:pt idx="2309">
                  <c:v>7.3601559999999999</c:v>
                </c:pt>
                <c:pt idx="2310">
                  <c:v>7.4517720000000001</c:v>
                </c:pt>
                <c:pt idx="2311">
                  <c:v>7.2110760000000003</c:v>
                </c:pt>
                <c:pt idx="2312">
                  <c:v>7.6325120000000002</c:v>
                </c:pt>
                <c:pt idx="2313">
                  <c:v>7.1589090000000004</c:v>
                </c:pt>
                <c:pt idx="2314">
                  <c:v>7.6587500000000004</c:v>
                </c:pt>
                <c:pt idx="2315">
                  <c:v>8.0784929999999999</c:v>
                </c:pt>
                <c:pt idx="2316">
                  <c:v>8.1515819999999994</c:v>
                </c:pt>
                <c:pt idx="2317">
                  <c:v>7.4627319999999999</c:v>
                </c:pt>
                <c:pt idx="2318">
                  <c:v>7.4066859999999997</c:v>
                </c:pt>
                <c:pt idx="2319">
                  <c:v>7.4904719999999996</c:v>
                </c:pt>
                <c:pt idx="2320">
                  <c:v>7.3300679999999998</c:v>
                </c:pt>
                <c:pt idx="2321">
                  <c:v>7.3817300000000001</c:v>
                </c:pt>
                <c:pt idx="2322">
                  <c:v>7.3571809999999997</c:v>
                </c:pt>
                <c:pt idx="2323">
                  <c:v>7.3046530000000001</c:v>
                </c:pt>
                <c:pt idx="2324">
                  <c:v>7.4848949999999999</c:v>
                </c:pt>
                <c:pt idx="2325">
                  <c:v>7.4783460000000002</c:v>
                </c:pt>
                <c:pt idx="2326">
                  <c:v>7.2148750000000001</c:v>
                </c:pt>
                <c:pt idx="2327">
                  <c:v>7.2418170000000002</c:v>
                </c:pt>
                <c:pt idx="2328">
                  <c:v>7.2449469999999998</c:v>
                </c:pt>
                <c:pt idx="2329">
                  <c:v>7.2342490000000002</c:v>
                </c:pt>
                <c:pt idx="2330">
                  <c:v>7.4281709999999999</c:v>
                </c:pt>
                <c:pt idx="2331">
                  <c:v>7.7274779999999996</c:v>
                </c:pt>
                <c:pt idx="2332">
                  <c:v>6.8855890000000004</c:v>
                </c:pt>
                <c:pt idx="2333">
                  <c:v>7.7772040000000002</c:v>
                </c:pt>
                <c:pt idx="2334">
                  <c:v>7.4930430000000001</c:v>
                </c:pt>
                <c:pt idx="2335">
                  <c:v>7.4257010000000001</c:v>
                </c:pt>
                <c:pt idx="2336">
                  <c:v>7.6213439999999997</c:v>
                </c:pt>
                <c:pt idx="2337">
                  <c:v>7.4919820000000001</c:v>
                </c:pt>
                <c:pt idx="2338">
                  <c:v>7.8179850000000002</c:v>
                </c:pt>
                <c:pt idx="2339">
                  <c:v>7.4895430000000003</c:v>
                </c:pt>
                <c:pt idx="2340">
                  <c:v>7.1885599999999998</c:v>
                </c:pt>
                <c:pt idx="2341">
                  <c:v>7.1323949999999998</c:v>
                </c:pt>
                <c:pt idx="2342">
                  <c:v>7.7260439999999999</c:v>
                </c:pt>
                <c:pt idx="2343">
                  <c:v>7.2457029999999998</c:v>
                </c:pt>
                <c:pt idx="2344">
                  <c:v>7.7661129999999998</c:v>
                </c:pt>
                <c:pt idx="2345">
                  <c:v>7.9637140000000004</c:v>
                </c:pt>
                <c:pt idx="2346">
                  <c:v>8.0299289999999992</c:v>
                </c:pt>
                <c:pt idx="2347">
                  <c:v>7.1628920000000003</c:v>
                </c:pt>
                <c:pt idx="2348">
                  <c:v>7.1547190000000001</c:v>
                </c:pt>
                <c:pt idx="2349">
                  <c:v>7.4877479999999998</c:v>
                </c:pt>
                <c:pt idx="2350">
                  <c:v>7.2266979999999998</c:v>
                </c:pt>
                <c:pt idx="2351">
                  <c:v>7.6031810000000002</c:v>
                </c:pt>
                <c:pt idx="2352">
                  <c:v>8.011984</c:v>
                </c:pt>
                <c:pt idx="2353">
                  <c:v>7.0789749999999998</c:v>
                </c:pt>
                <c:pt idx="2354">
                  <c:v>7.8011590000000002</c:v>
                </c:pt>
                <c:pt idx="2355">
                  <c:v>7.2450830000000002</c:v>
                </c:pt>
                <c:pt idx="2356">
                  <c:v>7.7806249999999997</c:v>
                </c:pt>
                <c:pt idx="2357">
                  <c:v>8.3269450000000003</c:v>
                </c:pt>
                <c:pt idx="2358">
                  <c:v>7.7355219999999996</c:v>
                </c:pt>
                <c:pt idx="2359">
                  <c:v>7.8278949999999998</c:v>
                </c:pt>
                <c:pt idx="2360">
                  <c:v>7.4480300000000002</c:v>
                </c:pt>
                <c:pt idx="2361">
                  <c:v>7.8795789999999997</c:v>
                </c:pt>
                <c:pt idx="2362">
                  <c:v>8.0067609999999991</c:v>
                </c:pt>
                <c:pt idx="2363">
                  <c:v>7.9712300000000003</c:v>
                </c:pt>
                <c:pt idx="2364">
                  <c:v>7.6412490000000002</c:v>
                </c:pt>
                <c:pt idx="2365">
                  <c:v>7.978783</c:v>
                </c:pt>
                <c:pt idx="2366">
                  <c:v>7.4790729999999996</c:v>
                </c:pt>
                <c:pt idx="2367">
                  <c:v>7.7458640000000001</c:v>
                </c:pt>
                <c:pt idx="2368">
                  <c:v>7.7280239999999996</c:v>
                </c:pt>
                <c:pt idx="2369">
                  <c:v>7.3411879999999998</c:v>
                </c:pt>
                <c:pt idx="2370">
                  <c:v>7.8717779999999999</c:v>
                </c:pt>
                <c:pt idx="2371">
                  <c:v>7.8961350000000001</c:v>
                </c:pt>
                <c:pt idx="2372">
                  <c:v>8.1152689999999996</c:v>
                </c:pt>
                <c:pt idx="2373">
                  <c:v>8.0379369999999994</c:v>
                </c:pt>
                <c:pt idx="2374">
                  <c:v>7.9641799999999998</c:v>
                </c:pt>
                <c:pt idx="2375">
                  <c:v>7.5241189999999998</c:v>
                </c:pt>
                <c:pt idx="2376">
                  <c:v>7.7473429999999999</c:v>
                </c:pt>
                <c:pt idx="2377">
                  <c:v>8.2798940000000005</c:v>
                </c:pt>
                <c:pt idx="2378">
                  <c:v>7.478548</c:v>
                </c:pt>
                <c:pt idx="2379">
                  <c:v>7.5837289999999999</c:v>
                </c:pt>
                <c:pt idx="2380">
                  <c:v>7.6460530000000002</c:v>
                </c:pt>
                <c:pt idx="2381">
                  <c:v>7.7961340000000003</c:v>
                </c:pt>
                <c:pt idx="2382">
                  <c:v>7.8407679999999997</c:v>
                </c:pt>
                <c:pt idx="2383">
                  <c:v>8.5306870000000004</c:v>
                </c:pt>
                <c:pt idx="2384">
                  <c:v>8.0024180000000005</c:v>
                </c:pt>
                <c:pt idx="2385">
                  <c:v>8.0221350000000005</c:v>
                </c:pt>
                <c:pt idx="2386">
                  <c:v>8.1477260000000005</c:v>
                </c:pt>
                <c:pt idx="2387">
                  <c:v>8.093534</c:v>
                </c:pt>
                <c:pt idx="2388">
                  <c:v>7.4912270000000003</c:v>
                </c:pt>
                <c:pt idx="2389">
                  <c:v>8.0634340000000009</c:v>
                </c:pt>
                <c:pt idx="2390">
                  <c:v>7.8298589999999999</c:v>
                </c:pt>
                <c:pt idx="2391">
                  <c:v>7.5105659999999999</c:v>
                </c:pt>
                <c:pt idx="2392">
                  <c:v>8.5470079999999999</c:v>
                </c:pt>
                <c:pt idx="2393">
                  <c:v>7.6821919999999997</c:v>
                </c:pt>
                <c:pt idx="2394">
                  <c:v>8.2678069999999995</c:v>
                </c:pt>
                <c:pt idx="2395">
                  <c:v>7.6474669999999998</c:v>
                </c:pt>
                <c:pt idx="2396">
                  <c:v>8.2711559999999995</c:v>
                </c:pt>
                <c:pt idx="2397">
                  <c:v>7.6460160000000004</c:v>
                </c:pt>
                <c:pt idx="2398">
                  <c:v>7.5107169999999996</c:v>
                </c:pt>
                <c:pt idx="2399">
                  <c:v>7.9146150000000004</c:v>
                </c:pt>
                <c:pt idx="2400">
                  <c:v>7.7536100000000001</c:v>
                </c:pt>
                <c:pt idx="2401">
                  <c:v>7.7542439999999999</c:v>
                </c:pt>
                <c:pt idx="2402">
                  <c:v>7.9025439999999998</c:v>
                </c:pt>
                <c:pt idx="2403">
                  <c:v>7.8972499999999997</c:v>
                </c:pt>
                <c:pt idx="2404">
                  <c:v>7.5701450000000001</c:v>
                </c:pt>
                <c:pt idx="2405">
                  <c:v>8.1689509999999999</c:v>
                </c:pt>
                <c:pt idx="2406">
                  <c:v>8.0637089999999993</c:v>
                </c:pt>
                <c:pt idx="2407">
                  <c:v>7.466564</c:v>
                </c:pt>
                <c:pt idx="2408">
                  <c:v>7.8304049999999998</c:v>
                </c:pt>
                <c:pt idx="2409">
                  <c:v>7.4004599999999998</c:v>
                </c:pt>
                <c:pt idx="2410">
                  <c:v>7.8034460000000001</c:v>
                </c:pt>
                <c:pt idx="2411">
                  <c:v>7.7093160000000003</c:v>
                </c:pt>
                <c:pt idx="2412">
                  <c:v>7.7776680000000002</c:v>
                </c:pt>
                <c:pt idx="2413">
                  <c:v>7.7190000000000003</c:v>
                </c:pt>
                <c:pt idx="2414">
                  <c:v>8.1071740000000005</c:v>
                </c:pt>
                <c:pt idx="2415">
                  <c:v>7.8742210000000004</c:v>
                </c:pt>
                <c:pt idx="2416">
                  <c:v>7.0176170000000004</c:v>
                </c:pt>
                <c:pt idx="2417">
                  <c:v>6.8773590000000002</c:v>
                </c:pt>
                <c:pt idx="2418">
                  <c:v>7.1073729999999999</c:v>
                </c:pt>
                <c:pt idx="2419">
                  <c:v>7.1713120000000004</c:v>
                </c:pt>
                <c:pt idx="2420">
                  <c:v>7.534395</c:v>
                </c:pt>
                <c:pt idx="2421">
                  <c:v>7.8367420000000001</c:v>
                </c:pt>
                <c:pt idx="2422">
                  <c:v>7.4599570000000002</c:v>
                </c:pt>
                <c:pt idx="2423">
                  <c:v>7.6632230000000003</c:v>
                </c:pt>
                <c:pt idx="2424">
                  <c:v>7.3134860000000002</c:v>
                </c:pt>
                <c:pt idx="2425">
                  <c:v>7.3830809999999998</c:v>
                </c:pt>
                <c:pt idx="2426">
                  <c:v>7.7416879999999999</c:v>
                </c:pt>
                <c:pt idx="2427">
                  <c:v>7.4585189999999999</c:v>
                </c:pt>
                <c:pt idx="2428">
                  <c:v>7.9548930000000002</c:v>
                </c:pt>
                <c:pt idx="2429">
                  <c:v>7.2840850000000001</c:v>
                </c:pt>
                <c:pt idx="2430">
                  <c:v>7.9262699999999997</c:v>
                </c:pt>
                <c:pt idx="2431">
                  <c:v>7.5656730000000003</c:v>
                </c:pt>
                <c:pt idx="2432">
                  <c:v>7.743849</c:v>
                </c:pt>
                <c:pt idx="2433">
                  <c:v>7.6615710000000004</c:v>
                </c:pt>
                <c:pt idx="2434">
                  <c:v>7.8452380000000002</c:v>
                </c:pt>
                <c:pt idx="2435">
                  <c:v>7.6640980000000001</c:v>
                </c:pt>
                <c:pt idx="2436">
                  <c:v>7.6859919999999997</c:v>
                </c:pt>
                <c:pt idx="2437">
                  <c:v>7.505096</c:v>
                </c:pt>
                <c:pt idx="2438">
                  <c:v>7.5698020000000001</c:v>
                </c:pt>
                <c:pt idx="2439">
                  <c:v>7.3565009999999997</c:v>
                </c:pt>
                <c:pt idx="2440">
                  <c:v>7.3714089999999999</c:v>
                </c:pt>
                <c:pt idx="2441">
                  <c:v>7.3521749999999999</c:v>
                </c:pt>
                <c:pt idx="2442">
                  <c:v>7.2139490000000004</c:v>
                </c:pt>
                <c:pt idx="2443">
                  <c:v>7.5846419999999997</c:v>
                </c:pt>
                <c:pt idx="2444">
                  <c:v>7.1515399999999998</c:v>
                </c:pt>
                <c:pt idx="2445">
                  <c:v>7.2251110000000001</c:v>
                </c:pt>
                <c:pt idx="2446">
                  <c:v>7.4816029999999998</c:v>
                </c:pt>
                <c:pt idx="2447">
                  <c:v>7.4974819999999998</c:v>
                </c:pt>
                <c:pt idx="2448">
                  <c:v>8.2693960000000004</c:v>
                </c:pt>
                <c:pt idx="2449">
                  <c:v>8.0678669999999997</c:v>
                </c:pt>
                <c:pt idx="2450">
                  <c:v>7.952744</c:v>
                </c:pt>
                <c:pt idx="2451">
                  <c:v>8.8224719999999994</c:v>
                </c:pt>
                <c:pt idx="2452">
                  <c:v>8.5665630000000004</c:v>
                </c:pt>
                <c:pt idx="2453">
                  <c:v>8.4802129999999991</c:v>
                </c:pt>
                <c:pt idx="2454">
                  <c:v>7.6462580000000004</c:v>
                </c:pt>
                <c:pt idx="2455">
                  <c:v>8.2171240000000001</c:v>
                </c:pt>
                <c:pt idx="2456">
                  <c:v>8.0799760000000003</c:v>
                </c:pt>
                <c:pt idx="2457">
                  <c:v>8.0365599999999997</c:v>
                </c:pt>
                <c:pt idx="2458">
                  <c:v>7.2901109999999996</c:v>
                </c:pt>
                <c:pt idx="2459">
                  <c:v>8.0352230000000002</c:v>
                </c:pt>
                <c:pt idx="2460">
                  <c:v>8.1109829999999992</c:v>
                </c:pt>
                <c:pt idx="2461">
                  <c:v>7.8104779999999998</c:v>
                </c:pt>
                <c:pt idx="2462">
                  <c:v>8.2016620000000007</c:v>
                </c:pt>
                <c:pt idx="2463">
                  <c:v>7.6356320000000002</c:v>
                </c:pt>
                <c:pt idx="2464">
                  <c:v>7.7175289999999999</c:v>
                </c:pt>
                <c:pt idx="2465">
                  <c:v>7.8468239999999998</c:v>
                </c:pt>
                <c:pt idx="2466">
                  <c:v>8.3682029999999994</c:v>
                </c:pt>
                <c:pt idx="2467">
                  <c:v>7.8087799999999996</c:v>
                </c:pt>
                <c:pt idx="2468">
                  <c:v>7.995139</c:v>
                </c:pt>
                <c:pt idx="2469">
                  <c:v>7.8877470000000001</c:v>
                </c:pt>
                <c:pt idx="2470">
                  <c:v>8.6488899999999997</c:v>
                </c:pt>
                <c:pt idx="2471">
                  <c:v>7.6986660000000002</c:v>
                </c:pt>
                <c:pt idx="2472">
                  <c:v>7.0312890000000001</c:v>
                </c:pt>
                <c:pt idx="2473">
                  <c:v>7.3912529999999999</c:v>
                </c:pt>
                <c:pt idx="2474">
                  <c:v>8.0729050000000004</c:v>
                </c:pt>
                <c:pt idx="2475">
                  <c:v>7.9715540000000003</c:v>
                </c:pt>
                <c:pt idx="2476">
                  <c:v>8.0372070000000004</c:v>
                </c:pt>
                <c:pt idx="2477">
                  <c:v>8.0889120000000005</c:v>
                </c:pt>
                <c:pt idx="2478">
                  <c:v>7.5152340000000004</c:v>
                </c:pt>
                <c:pt idx="2479">
                  <c:v>7.3948840000000002</c:v>
                </c:pt>
                <c:pt idx="2480">
                  <c:v>7.9586860000000001</c:v>
                </c:pt>
                <c:pt idx="2481">
                  <c:v>8.1347719999999999</c:v>
                </c:pt>
                <c:pt idx="2482">
                  <c:v>8.052619</c:v>
                </c:pt>
                <c:pt idx="2483">
                  <c:v>8.1976820000000004</c:v>
                </c:pt>
                <c:pt idx="2484">
                  <c:v>7.1792160000000003</c:v>
                </c:pt>
                <c:pt idx="2485">
                  <c:v>7.4366700000000003</c:v>
                </c:pt>
                <c:pt idx="2486">
                  <c:v>7.9174769999999999</c:v>
                </c:pt>
                <c:pt idx="2487">
                  <c:v>8.2149260000000002</c:v>
                </c:pt>
                <c:pt idx="2488">
                  <c:v>7.424461</c:v>
                </c:pt>
                <c:pt idx="2489">
                  <c:v>7.5681539999999998</c:v>
                </c:pt>
                <c:pt idx="2490">
                  <c:v>7.6695060000000002</c:v>
                </c:pt>
                <c:pt idx="2491">
                  <c:v>8.1958179999999992</c:v>
                </c:pt>
                <c:pt idx="2492">
                  <c:v>7.6273660000000003</c:v>
                </c:pt>
                <c:pt idx="2493">
                  <c:v>7.903708</c:v>
                </c:pt>
                <c:pt idx="2494">
                  <c:v>7.5166639999999996</c:v>
                </c:pt>
                <c:pt idx="2495">
                  <c:v>7.9759589999999996</c:v>
                </c:pt>
                <c:pt idx="2496">
                  <c:v>7.8333769999999996</c:v>
                </c:pt>
                <c:pt idx="2497">
                  <c:v>8.1875669999999996</c:v>
                </c:pt>
                <c:pt idx="2498">
                  <c:v>8.1352580000000003</c:v>
                </c:pt>
                <c:pt idx="2499">
                  <c:v>7.8983860000000004</c:v>
                </c:pt>
                <c:pt idx="2500">
                  <c:v>7.8482719999999997</c:v>
                </c:pt>
                <c:pt idx="2501">
                  <c:v>7.6409890000000003</c:v>
                </c:pt>
                <c:pt idx="2502">
                  <c:v>8.1148170000000004</c:v>
                </c:pt>
                <c:pt idx="2503">
                  <c:v>7.6741970000000004</c:v>
                </c:pt>
                <c:pt idx="2504">
                  <c:v>7.6254939999999998</c:v>
                </c:pt>
                <c:pt idx="2505">
                  <c:v>8.0983590000000003</c:v>
                </c:pt>
                <c:pt idx="2506">
                  <c:v>7.6374079999999998</c:v>
                </c:pt>
                <c:pt idx="2507">
                  <c:v>7.5512030000000001</c:v>
                </c:pt>
                <c:pt idx="2508">
                  <c:v>7.3992129999999996</c:v>
                </c:pt>
                <c:pt idx="2509">
                  <c:v>7.7015789999999997</c:v>
                </c:pt>
                <c:pt idx="2510">
                  <c:v>8.1972179999999994</c:v>
                </c:pt>
                <c:pt idx="2511">
                  <c:v>7.7139530000000001</c:v>
                </c:pt>
                <c:pt idx="2512">
                  <c:v>7.8102460000000002</c:v>
                </c:pt>
                <c:pt idx="2513">
                  <c:v>7.9304560000000004</c:v>
                </c:pt>
                <c:pt idx="2514">
                  <c:v>7.620406</c:v>
                </c:pt>
                <c:pt idx="2515">
                  <c:v>7.8427689999999997</c:v>
                </c:pt>
                <c:pt idx="2516">
                  <c:v>7.9703010000000001</c:v>
                </c:pt>
                <c:pt idx="2517">
                  <c:v>8.247382</c:v>
                </c:pt>
                <c:pt idx="2518">
                  <c:v>8.037865</c:v>
                </c:pt>
                <c:pt idx="2519">
                  <c:v>7.7539769999999999</c:v>
                </c:pt>
                <c:pt idx="2520">
                  <c:v>7.9649130000000001</c:v>
                </c:pt>
                <c:pt idx="2521">
                  <c:v>7.6561370000000002</c:v>
                </c:pt>
                <c:pt idx="2522">
                  <c:v>8.1544919999999994</c:v>
                </c:pt>
                <c:pt idx="2523">
                  <c:v>7.7845149999999999</c:v>
                </c:pt>
                <c:pt idx="2524">
                  <c:v>7.1928280000000004</c:v>
                </c:pt>
                <c:pt idx="2525">
                  <c:v>7.6738530000000003</c:v>
                </c:pt>
                <c:pt idx="2526">
                  <c:v>7.7045709999999996</c:v>
                </c:pt>
                <c:pt idx="2527">
                  <c:v>7.6298219999999999</c:v>
                </c:pt>
                <c:pt idx="2528">
                  <c:v>7.8758239999999997</c:v>
                </c:pt>
                <c:pt idx="2529">
                  <c:v>7.9207429999999999</c:v>
                </c:pt>
                <c:pt idx="2530">
                  <c:v>7.8658169999999998</c:v>
                </c:pt>
                <c:pt idx="2531">
                  <c:v>7.8144879999999999</c:v>
                </c:pt>
                <c:pt idx="2532">
                  <c:v>7.2466369999999998</c:v>
                </c:pt>
                <c:pt idx="2533">
                  <c:v>7.3944419999999997</c:v>
                </c:pt>
                <c:pt idx="2534">
                  <c:v>7.6960389999999999</c:v>
                </c:pt>
                <c:pt idx="2535">
                  <c:v>7.5129339999999996</c:v>
                </c:pt>
                <c:pt idx="2536">
                  <c:v>7.776484</c:v>
                </c:pt>
                <c:pt idx="2537">
                  <c:v>7.7408140000000003</c:v>
                </c:pt>
                <c:pt idx="2538">
                  <c:v>7.4055369999999998</c:v>
                </c:pt>
                <c:pt idx="2539">
                  <c:v>8.5625309999999999</c:v>
                </c:pt>
                <c:pt idx="2540">
                  <c:v>7.8830309999999999</c:v>
                </c:pt>
                <c:pt idx="2541">
                  <c:v>7.5306709999999999</c:v>
                </c:pt>
                <c:pt idx="2542">
                  <c:v>7.8934040000000003</c:v>
                </c:pt>
                <c:pt idx="2543">
                  <c:v>7.6125769999999999</c:v>
                </c:pt>
                <c:pt idx="2544">
                  <c:v>7.9906740000000003</c:v>
                </c:pt>
                <c:pt idx="2545">
                  <c:v>7.8260399999999999</c:v>
                </c:pt>
                <c:pt idx="2546">
                  <c:v>7.7318949999999997</c:v>
                </c:pt>
                <c:pt idx="2547">
                  <c:v>7.7244010000000003</c:v>
                </c:pt>
                <c:pt idx="2548">
                  <c:v>7.7791670000000002</c:v>
                </c:pt>
                <c:pt idx="2549">
                  <c:v>7.7821420000000003</c:v>
                </c:pt>
                <c:pt idx="2550">
                  <c:v>7.888827</c:v>
                </c:pt>
                <c:pt idx="2551">
                  <c:v>7.5363480000000003</c:v>
                </c:pt>
                <c:pt idx="2552">
                  <c:v>8.4602380000000004</c:v>
                </c:pt>
                <c:pt idx="2553">
                  <c:v>7.4056369999999996</c:v>
                </c:pt>
                <c:pt idx="2554">
                  <c:v>7.3086089999999997</c:v>
                </c:pt>
                <c:pt idx="2555">
                  <c:v>7.4345179999999997</c:v>
                </c:pt>
                <c:pt idx="2556">
                  <c:v>7.7470249999999998</c:v>
                </c:pt>
                <c:pt idx="2557">
                  <c:v>7.1484370000000004</c:v>
                </c:pt>
                <c:pt idx="2558">
                  <c:v>7.9847840000000003</c:v>
                </c:pt>
                <c:pt idx="2559">
                  <c:v>6.6901479999999998</c:v>
                </c:pt>
                <c:pt idx="2560">
                  <c:v>7.3138779999999999</c:v>
                </c:pt>
                <c:pt idx="2561">
                  <c:v>7.1575129999999998</c:v>
                </c:pt>
                <c:pt idx="2562">
                  <c:v>6.7899890000000003</c:v>
                </c:pt>
                <c:pt idx="2563">
                  <c:v>7.4145430000000001</c:v>
                </c:pt>
                <c:pt idx="2564">
                  <c:v>6.856808</c:v>
                </c:pt>
                <c:pt idx="2565">
                  <c:v>7.3048869999999999</c:v>
                </c:pt>
                <c:pt idx="2566">
                  <c:v>7.5060469999999997</c:v>
                </c:pt>
                <c:pt idx="2567">
                  <c:v>6.6669840000000002</c:v>
                </c:pt>
                <c:pt idx="2568">
                  <c:v>7.8754020000000002</c:v>
                </c:pt>
                <c:pt idx="2569">
                  <c:v>7.2864389999999997</c:v>
                </c:pt>
                <c:pt idx="2570">
                  <c:v>7.504969</c:v>
                </c:pt>
                <c:pt idx="2571">
                  <c:v>7.0773460000000004</c:v>
                </c:pt>
                <c:pt idx="2572">
                  <c:v>7.778295</c:v>
                </c:pt>
                <c:pt idx="2573">
                  <c:v>7.3530350000000002</c:v>
                </c:pt>
                <c:pt idx="2574">
                  <c:v>7.2917969999999999</c:v>
                </c:pt>
                <c:pt idx="2575">
                  <c:v>7.0509199999999996</c:v>
                </c:pt>
                <c:pt idx="2576">
                  <c:v>7.495025</c:v>
                </c:pt>
                <c:pt idx="2577">
                  <c:v>7.313625</c:v>
                </c:pt>
                <c:pt idx="2578">
                  <c:v>7.3410840000000004</c:v>
                </c:pt>
                <c:pt idx="2579">
                  <c:v>7.367013</c:v>
                </c:pt>
                <c:pt idx="2580">
                  <c:v>6.9863489999999997</c:v>
                </c:pt>
                <c:pt idx="2581">
                  <c:v>7.2780430000000003</c:v>
                </c:pt>
                <c:pt idx="2582">
                  <c:v>7.0692209999999998</c:v>
                </c:pt>
                <c:pt idx="2583">
                  <c:v>7.1491759999999998</c:v>
                </c:pt>
                <c:pt idx="2584">
                  <c:v>6.9372769999999999</c:v>
                </c:pt>
                <c:pt idx="2585">
                  <c:v>7.443886</c:v>
                </c:pt>
                <c:pt idx="2586">
                  <c:v>7.0298959999999999</c:v>
                </c:pt>
                <c:pt idx="2587">
                  <c:v>6.7219059999999997</c:v>
                </c:pt>
                <c:pt idx="2588">
                  <c:v>7.4360619999999997</c:v>
                </c:pt>
                <c:pt idx="2589">
                  <c:v>7.6651910000000001</c:v>
                </c:pt>
                <c:pt idx="2590">
                  <c:v>7.5170329999999996</c:v>
                </c:pt>
                <c:pt idx="2591">
                  <c:v>7.2314210000000001</c:v>
                </c:pt>
                <c:pt idx="2592">
                  <c:v>7.3757950000000001</c:v>
                </c:pt>
                <c:pt idx="2593">
                  <c:v>7.3319780000000003</c:v>
                </c:pt>
                <c:pt idx="2594">
                  <c:v>7.1258679999999996</c:v>
                </c:pt>
                <c:pt idx="2595">
                  <c:v>7.1854079999999998</c:v>
                </c:pt>
                <c:pt idx="2596">
                  <c:v>7.4815170000000002</c:v>
                </c:pt>
                <c:pt idx="2597">
                  <c:v>7.2736479999999997</c:v>
                </c:pt>
                <c:pt idx="2598">
                  <c:v>7.3123690000000003</c:v>
                </c:pt>
                <c:pt idx="2599">
                  <c:v>7.1068389999999999</c:v>
                </c:pt>
                <c:pt idx="2600">
                  <c:v>7.5521659999999997</c:v>
                </c:pt>
                <c:pt idx="2601">
                  <c:v>7.363486</c:v>
                </c:pt>
                <c:pt idx="2602">
                  <c:v>7.2508900000000001</c:v>
                </c:pt>
                <c:pt idx="2603">
                  <c:v>7.8111969999999999</c:v>
                </c:pt>
                <c:pt idx="2604">
                  <c:v>7.2117880000000003</c:v>
                </c:pt>
                <c:pt idx="2605">
                  <c:v>7.8274210000000002</c:v>
                </c:pt>
                <c:pt idx="2606">
                  <c:v>7.6418780000000002</c:v>
                </c:pt>
                <c:pt idx="2607">
                  <c:v>7.2222359999999997</c:v>
                </c:pt>
                <c:pt idx="2608">
                  <c:v>7.1193410000000004</c:v>
                </c:pt>
                <c:pt idx="2609">
                  <c:v>7.0974649999999997</c:v>
                </c:pt>
                <c:pt idx="2610">
                  <c:v>7.2299910000000001</c:v>
                </c:pt>
                <c:pt idx="2611">
                  <c:v>7.1178359999999996</c:v>
                </c:pt>
                <c:pt idx="2612">
                  <c:v>7.530888</c:v>
                </c:pt>
                <c:pt idx="2613">
                  <c:v>7.4242439999999998</c:v>
                </c:pt>
                <c:pt idx="2614">
                  <c:v>7.2251409999999998</c:v>
                </c:pt>
                <c:pt idx="2615">
                  <c:v>7.1239910000000002</c:v>
                </c:pt>
                <c:pt idx="2616">
                  <c:v>7.2055400000000001</c:v>
                </c:pt>
                <c:pt idx="2617">
                  <c:v>7.1495420000000003</c:v>
                </c:pt>
                <c:pt idx="2618">
                  <c:v>7.1675779999999998</c:v>
                </c:pt>
                <c:pt idx="2619">
                  <c:v>7.0504769999999999</c:v>
                </c:pt>
                <c:pt idx="2620">
                  <c:v>7.4676390000000001</c:v>
                </c:pt>
                <c:pt idx="2621">
                  <c:v>7.219563</c:v>
                </c:pt>
                <c:pt idx="2622">
                  <c:v>6.8452489999999999</c:v>
                </c:pt>
                <c:pt idx="2623">
                  <c:v>7.1833119999999999</c:v>
                </c:pt>
                <c:pt idx="2624">
                  <c:v>7.6245630000000002</c:v>
                </c:pt>
                <c:pt idx="2625">
                  <c:v>7.1038680000000003</c:v>
                </c:pt>
                <c:pt idx="2626">
                  <c:v>7.3197369999999999</c:v>
                </c:pt>
                <c:pt idx="2627">
                  <c:v>7.6460559999999997</c:v>
                </c:pt>
                <c:pt idx="2628">
                  <c:v>7.3042590000000001</c:v>
                </c:pt>
                <c:pt idx="2629">
                  <c:v>7.7193589999999999</c:v>
                </c:pt>
                <c:pt idx="2630">
                  <c:v>7.7881109999999998</c:v>
                </c:pt>
                <c:pt idx="2631">
                  <c:v>7.350034</c:v>
                </c:pt>
                <c:pt idx="2632">
                  <c:v>7.5573750000000004</c:v>
                </c:pt>
                <c:pt idx="2633">
                  <c:v>7.2401780000000002</c:v>
                </c:pt>
                <c:pt idx="2634">
                  <c:v>7.1224959999999999</c:v>
                </c:pt>
                <c:pt idx="2635">
                  <c:v>6.9066979999999996</c:v>
                </c:pt>
                <c:pt idx="2636">
                  <c:v>7.3297109999999996</c:v>
                </c:pt>
                <c:pt idx="2637">
                  <c:v>7.0516120000000004</c:v>
                </c:pt>
                <c:pt idx="2638">
                  <c:v>8.0850570000000008</c:v>
                </c:pt>
                <c:pt idx="2639">
                  <c:v>7.1744510000000004</c:v>
                </c:pt>
                <c:pt idx="2640">
                  <c:v>7.5261100000000001</c:v>
                </c:pt>
                <c:pt idx="2641">
                  <c:v>7.7216529999999999</c:v>
                </c:pt>
                <c:pt idx="2642">
                  <c:v>7.7693180000000002</c:v>
                </c:pt>
                <c:pt idx="2643">
                  <c:v>7.240666</c:v>
                </c:pt>
                <c:pt idx="2644">
                  <c:v>7.6439300000000001</c:v>
                </c:pt>
                <c:pt idx="2645">
                  <c:v>7.5140190000000002</c:v>
                </c:pt>
                <c:pt idx="2646">
                  <c:v>7.3145699999999998</c:v>
                </c:pt>
                <c:pt idx="2647">
                  <c:v>7.1901770000000003</c:v>
                </c:pt>
                <c:pt idx="2648">
                  <c:v>7.4778710000000004</c:v>
                </c:pt>
                <c:pt idx="2649">
                  <c:v>7.0412249999999998</c:v>
                </c:pt>
                <c:pt idx="2650">
                  <c:v>6.9744489999999999</c:v>
                </c:pt>
                <c:pt idx="2651">
                  <c:v>7.1231660000000003</c:v>
                </c:pt>
                <c:pt idx="2652">
                  <c:v>7.0061039999999997</c:v>
                </c:pt>
                <c:pt idx="2653">
                  <c:v>7.6044650000000003</c:v>
                </c:pt>
                <c:pt idx="2654">
                  <c:v>7.2188879999999997</c:v>
                </c:pt>
                <c:pt idx="2655">
                  <c:v>7.328646</c:v>
                </c:pt>
                <c:pt idx="2656">
                  <c:v>7.4423969999999997</c:v>
                </c:pt>
                <c:pt idx="2657">
                  <c:v>7.5523189999999998</c:v>
                </c:pt>
                <c:pt idx="2658">
                  <c:v>7.1713649999999998</c:v>
                </c:pt>
                <c:pt idx="2659">
                  <c:v>7.6441350000000003</c:v>
                </c:pt>
                <c:pt idx="2660">
                  <c:v>7.642944</c:v>
                </c:pt>
                <c:pt idx="2661">
                  <c:v>6.9880940000000002</c:v>
                </c:pt>
                <c:pt idx="2662">
                  <c:v>7.6453319999999998</c:v>
                </c:pt>
                <c:pt idx="2663">
                  <c:v>7.2790010000000001</c:v>
                </c:pt>
                <c:pt idx="2664">
                  <c:v>6.9019729999999999</c:v>
                </c:pt>
                <c:pt idx="2665">
                  <c:v>7.3964509999999999</c:v>
                </c:pt>
                <c:pt idx="2666">
                  <c:v>7.6260349999999999</c:v>
                </c:pt>
                <c:pt idx="2667">
                  <c:v>7.7238670000000003</c:v>
                </c:pt>
                <c:pt idx="2668">
                  <c:v>7.3687440000000004</c:v>
                </c:pt>
                <c:pt idx="2669">
                  <c:v>7.1884350000000001</c:v>
                </c:pt>
                <c:pt idx="2670">
                  <c:v>7.8579040000000004</c:v>
                </c:pt>
                <c:pt idx="2671">
                  <c:v>7.264602</c:v>
                </c:pt>
                <c:pt idx="2672">
                  <c:v>7.3866620000000003</c:v>
                </c:pt>
                <c:pt idx="2673">
                  <c:v>7.7414459999999998</c:v>
                </c:pt>
                <c:pt idx="2674">
                  <c:v>7.344665</c:v>
                </c:pt>
                <c:pt idx="2675">
                  <c:v>7.5568109999999997</c:v>
                </c:pt>
                <c:pt idx="2676">
                  <c:v>7.1915550000000001</c:v>
                </c:pt>
                <c:pt idx="2677">
                  <c:v>7.6270410000000002</c:v>
                </c:pt>
                <c:pt idx="2678">
                  <c:v>7.765657</c:v>
                </c:pt>
                <c:pt idx="2679">
                  <c:v>7.6122170000000002</c:v>
                </c:pt>
                <c:pt idx="2680">
                  <c:v>7.412166</c:v>
                </c:pt>
                <c:pt idx="2681">
                  <c:v>7.3421339999999997</c:v>
                </c:pt>
                <c:pt idx="2682">
                  <c:v>7.5818789999999998</c:v>
                </c:pt>
                <c:pt idx="2683">
                  <c:v>7.6279529999999998</c:v>
                </c:pt>
                <c:pt idx="2684">
                  <c:v>7.3148689999999998</c:v>
                </c:pt>
                <c:pt idx="2685">
                  <c:v>7.3009909999999998</c:v>
                </c:pt>
                <c:pt idx="2686">
                  <c:v>7.8540270000000003</c:v>
                </c:pt>
                <c:pt idx="2687">
                  <c:v>7.7260239999999998</c:v>
                </c:pt>
                <c:pt idx="2688">
                  <c:v>7.8997970000000004</c:v>
                </c:pt>
                <c:pt idx="2689">
                  <c:v>7.4343219999999999</c:v>
                </c:pt>
                <c:pt idx="2690">
                  <c:v>7.374244</c:v>
                </c:pt>
                <c:pt idx="2691">
                  <c:v>7.2065939999999999</c:v>
                </c:pt>
                <c:pt idx="2692">
                  <c:v>7.10548</c:v>
                </c:pt>
                <c:pt idx="2693">
                  <c:v>7.4406699999999999</c:v>
                </c:pt>
                <c:pt idx="2694">
                  <c:v>7.5648869999999997</c:v>
                </c:pt>
                <c:pt idx="2695">
                  <c:v>7.2755510000000001</c:v>
                </c:pt>
                <c:pt idx="2696">
                  <c:v>7.599691</c:v>
                </c:pt>
                <c:pt idx="2697">
                  <c:v>7.3722349999999999</c:v>
                </c:pt>
                <c:pt idx="2698">
                  <c:v>7.2141380000000002</c:v>
                </c:pt>
                <c:pt idx="2699">
                  <c:v>7.3496069999999998</c:v>
                </c:pt>
                <c:pt idx="2700">
                  <c:v>7.2234210000000001</c:v>
                </c:pt>
                <c:pt idx="2701">
                  <c:v>7.4999479999999998</c:v>
                </c:pt>
                <c:pt idx="2702">
                  <c:v>8.0950919999999993</c:v>
                </c:pt>
                <c:pt idx="2703">
                  <c:v>7.30748</c:v>
                </c:pt>
                <c:pt idx="2704">
                  <c:v>7.1126040000000001</c:v>
                </c:pt>
                <c:pt idx="2705">
                  <c:v>7.1598420000000003</c:v>
                </c:pt>
                <c:pt idx="2706">
                  <c:v>7.4094379999999997</c:v>
                </c:pt>
                <c:pt idx="2707">
                  <c:v>7.6578419999999996</c:v>
                </c:pt>
                <c:pt idx="2708">
                  <c:v>7.4865890000000004</c:v>
                </c:pt>
                <c:pt idx="2709">
                  <c:v>7.9302929999999998</c:v>
                </c:pt>
                <c:pt idx="2710">
                  <c:v>8.1697819999999997</c:v>
                </c:pt>
                <c:pt idx="2711">
                  <c:v>7.4487480000000001</c:v>
                </c:pt>
                <c:pt idx="2712">
                  <c:v>7.4587539999999999</c:v>
                </c:pt>
                <c:pt idx="2713">
                  <c:v>7.4462789999999996</c:v>
                </c:pt>
                <c:pt idx="2714">
                  <c:v>7.4974679999999996</c:v>
                </c:pt>
                <c:pt idx="2715">
                  <c:v>7.266197</c:v>
                </c:pt>
                <c:pt idx="2716">
                  <c:v>7.258362</c:v>
                </c:pt>
                <c:pt idx="2717">
                  <c:v>7.3779050000000002</c:v>
                </c:pt>
                <c:pt idx="2718">
                  <c:v>7.7012830000000001</c:v>
                </c:pt>
                <c:pt idx="2719">
                  <c:v>7.7292199999999998</c:v>
                </c:pt>
                <c:pt idx="2720">
                  <c:v>7.5326190000000004</c:v>
                </c:pt>
                <c:pt idx="2721">
                  <c:v>7.4676159999999996</c:v>
                </c:pt>
                <c:pt idx="2722">
                  <c:v>7.6447669999999999</c:v>
                </c:pt>
                <c:pt idx="2723">
                  <c:v>7.4615489999999998</c:v>
                </c:pt>
                <c:pt idx="2724">
                  <c:v>7.664415</c:v>
                </c:pt>
                <c:pt idx="2725">
                  <c:v>7.4052600000000002</c:v>
                </c:pt>
                <c:pt idx="2726">
                  <c:v>7.4413499999999999</c:v>
                </c:pt>
                <c:pt idx="2727">
                  <c:v>7.2185240000000004</c:v>
                </c:pt>
                <c:pt idx="2728">
                  <c:v>7.1224639999999999</c:v>
                </c:pt>
                <c:pt idx="2729">
                  <c:v>7.655265</c:v>
                </c:pt>
                <c:pt idx="2730">
                  <c:v>6.9982480000000002</c:v>
                </c:pt>
                <c:pt idx="2731">
                  <c:v>7.6443940000000001</c:v>
                </c:pt>
                <c:pt idx="2732">
                  <c:v>7.4620860000000002</c:v>
                </c:pt>
                <c:pt idx="2733">
                  <c:v>7.2344419999999996</c:v>
                </c:pt>
                <c:pt idx="2734">
                  <c:v>7.075488</c:v>
                </c:pt>
                <c:pt idx="2735">
                  <c:v>7.2791329999999999</c:v>
                </c:pt>
                <c:pt idx="2736">
                  <c:v>7.2712490000000001</c:v>
                </c:pt>
                <c:pt idx="2737">
                  <c:v>7.6096089999999998</c:v>
                </c:pt>
                <c:pt idx="2738">
                  <c:v>7.535622</c:v>
                </c:pt>
                <c:pt idx="2739">
                  <c:v>7.5947829999999996</c:v>
                </c:pt>
                <c:pt idx="2740">
                  <c:v>7.6817609999999998</c:v>
                </c:pt>
                <c:pt idx="2741">
                  <c:v>7.627154</c:v>
                </c:pt>
                <c:pt idx="2742">
                  <c:v>7.6611729999999998</c:v>
                </c:pt>
                <c:pt idx="2743">
                  <c:v>7.1372309999999999</c:v>
                </c:pt>
                <c:pt idx="2744">
                  <c:v>7.1593770000000001</c:v>
                </c:pt>
                <c:pt idx="2745">
                  <c:v>7.3781470000000002</c:v>
                </c:pt>
                <c:pt idx="2746">
                  <c:v>7.3813250000000004</c:v>
                </c:pt>
                <c:pt idx="2747">
                  <c:v>7.500534</c:v>
                </c:pt>
                <c:pt idx="2748">
                  <c:v>6.9986670000000002</c:v>
                </c:pt>
                <c:pt idx="2749">
                  <c:v>7.6381180000000004</c:v>
                </c:pt>
                <c:pt idx="2750">
                  <c:v>7.4892029999999998</c:v>
                </c:pt>
                <c:pt idx="2751">
                  <c:v>7.4697719999999999</c:v>
                </c:pt>
                <c:pt idx="2752">
                  <c:v>7.7476450000000003</c:v>
                </c:pt>
                <c:pt idx="2753">
                  <c:v>7.0429890000000004</c:v>
                </c:pt>
                <c:pt idx="2754">
                  <c:v>6.9325760000000001</c:v>
                </c:pt>
                <c:pt idx="2755">
                  <c:v>7.3175489999999996</c:v>
                </c:pt>
                <c:pt idx="2756">
                  <c:v>7.5917399999999997</c:v>
                </c:pt>
                <c:pt idx="2757">
                  <c:v>7.1493580000000003</c:v>
                </c:pt>
                <c:pt idx="2758">
                  <c:v>7.5047730000000001</c:v>
                </c:pt>
                <c:pt idx="2759">
                  <c:v>7.55145</c:v>
                </c:pt>
                <c:pt idx="2760">
                  <c:v>7.6598459999999999</c:v>
                </c:pt>
                <c:pt idx="2761">
                  <c:v>7.4775609999999997</c:v>
                </c:pt>
                <c:pt idx="2762">
                  <c:v>6.9716829999999996</c:v>
                </c:pt>
                <c:pt idx="2763">
                  <c:v>7.8866750000000003</c:v>
                </c:pt>
                <c:pt idx="2764">
                  <c:v>7.0954100000000002</c:v>
                </c:pt>
                <c:pt idx="2765">
                  <c:v>7.3898450000000002</c:v>
                </c:pt>
                <c:pt idx="2766">
                  <c:v>7.6374820000000003</c:v>
                </c:pt>
                <c:pt idx="2767">
                  <c:v>8.0488820000000008</c:v>
                </c:pt>
                <c:pt idx="2768">
                  <c:v>7.7295109999999996</c:v>
                </c:pt>
                <c:pt idx="2769">
                  <c:v>8.0466879999999996</c:v>
                </c:pt>
                <c:pt idx="2770">
                  <c:v>7.7814579999999998</c:v>
                </c:pt>
                <c:pt idx="2771">
                  <c:v>7.5403539999999998</c:v>
                </c:pt>
                <c:pt idx="2772">
                  <c:v>7.7339330000000004</c:v>
                </c:pt>
                <c:pt idx="2773">
                  <c:v>7.56067</c:v>
                </c:pt>
                <c:pt idx="2774">
                  <c:v>7.3754270000000002</c:v>
                </c:pt>
                <c:pt idx="2775">
                  <c:v>7.5422000000000002</c:v>
                </c:pt>
                <c:pt idx="2776">
                  <c:v>7.9488450000000004</c:v>
                </c:pt>
                <c:pt idx="2777">
                  <c:v>7.8720699999999999</c:v>
                </c:pt>
                <c:pt idx="2778">
                  <c:v>7.4567360000000003</c:v>
                </c:pt>
                <c:pt idx="2779">
                  <c:v>7.5867199999999997</c:v>
                </c:pt>
                <c:pt idx="2780">
                  <c:v>7.9649489999999998</c:v>
                </c:pt>
                <c:pt idx="2781">
                  <c:v>7.5758700000000001</c:v>
                </c:pt>
                <c:pt idx="2782">
                  <c:v>7.4988080000000004</c:v>
                </c:pt>
                <c:pt idx="2783">
                  <c:v>7.8421070000000004</c:v>
                </c:pt>
                <c:pt idx="2784">
                  <c:v>7.4282009999999996</c:v>
                </c:pt>
                <c:pt idx="2785">
                  <c:v>7.6044919999999996</c:v>
                </c:pt>
                <c:pt idx="2786">
                  <c:v>7.4581179999999998</c:v>
                </c:pt>
                <c:pt idx="2787">
                  <c:v>7.4669439999999998</c:v>
                </c:pt>
                <c:pt idx="2788">
                  <c:v>7.4253809999999998</c:v>
                </c:pt>
                <c:pt idx="2789">
                  <c:v>7.5215259999999997</c:v>
                </c:pt>
                <c:pt idx="2790">
                  <c:v>7.3965170000000002</c:v>
                </c:pt>
                <c:pt idx="2791">
                  <c:v>7.5660080000000001</c:v>
                </c:pt>
                <c:pt idx="2792">
                  <c:v>8.1550539999999998</c:v>
                </c:pt>
                <c:pt idx="2793">
                  <c:v>7.2003680000000001</c:v>
                </c:pt>
                <c:pt idx="2794">
                  <c:v>7.2540810000000002</c:v>
                </c:pt>
                <c:pt idx="2795">
                  <c:v>7.3256459999999999</c:v>
                </c:pt>
                <c:pt idx="2796">
                  <c:v>7.3375859999999999</c:v>
                </c:pt>
                <c:pt idx="2797">
                  <c:v>7.5397119999999997</c:v>
                </c:pt>
                <c:pt idx="2798">
                  <c:v>7.3914770000000001</c:v>
                </c:pt>
                <c:pt idx="2799">
                  <c:v>7.0467810000000002</c:v>
                </c:pt>
                <c:pt idx="2800">
                  <c:v>7.3382540000000001</c:v>
                </c:pt>
                <c:pt idx="2801">
                  <c:v>7.7123109999999997</c:v>
                </c:pt>
                <c:pt idx="2802">
                  <c:v>7.7518419999999999</c:v>
                </c:pt>
                <c:pt idx="2803">
                  <c:v>7.329021</c:v>
                </c:pt>
                <c:pt idx="2804">
                  <c:v>7.651141</c:v>
                </c:pt>
                <c:pt idx="2805">
                  <c:v>7.4415820000000004</c:v>
                </c:pt>
                <c:pt idx="2806">
                  <c:v>7.6632400000000001</c:v>
                </c:pt>
                <c:pt idx="2807">
                  <c:v>7.0936219999999999</c:v>
                </c:pt>
                <c:pt idx="2808">
                  <c:v>7.4742360000000003</c:v>
                </c:pt>
                <c:pt idx="2809">
                  <c:v>7.6387830000000001</c:v>
                </c:pt>
                <c:pt idx="2810">
                  <c:v>7.8987889999999998</c:v>
                </c:pt>
                <c:pt idx="2811">
                  <c:v>7.0847829999999998</c:v>
                </c:pt>
                <c:pt idx="2812">
                  <c:v>7.6088940000000003</c:v>
                </c:pt>
                <c:pt idx="2813">
                  <c:v>7.4161859999999997</c:v>
                </c:pt>
                <c:pt idx="2814">
                  <c:v>7.5215810000000003</c:v>
                </c:pt>
                <c:pt idx="2815">
                  <c:v>7.7046229999999998</c:v>
                </c:pt>
                <c:pt idx="2816">
                  <c:v>7.4189939999999996</c:v>
                </c:pt>
                <c:pt idx="2817">
                  <c:v>7.2155060000000004</c:v>
                </c:pt>
                <c:pt idx="2818">
                  <c:v>7.7354520000000004</c:v>
                </c:pt>
                <c:pt idx="2819">
                  <c:v>7.8571600000000004</c:v>
                </c:pt>
                <c:pt idx="2820">
                  <c:v>7.4328390000000004</c:v>
                </c:pt>
                <c:pt idx="2821">
                  <c:v>6.9174350000000002</c:v>
                </c:pt>
                <c:pt idx="2822">
                  <c:v>7.2720739999999999</c:v>
                </c:pt>
                <c:pt idx="2823">
                  <c:v>7.2695939999999997</c:v>
                </c:pt>
                <c:pt idx="2824">
                  <c:v>7.3239799999999997</c:v>
                </c:pt>
                <c:pt idx="2825">
                  <c:v>7.7214679999999998</c:v>
                </c:pt>
                <c:pt idx="2826">
                  <c:v>7.4424279999999996</c:v>
                </c:pt>
                <c:pt idx="2827">
                  <c:v>7.2437860000000001</c:v>
                </c:pt>
                <c:pt idx="2828">
                  <c:v>7.4788209999999999</c:v>
                </c:pt>
                <c:pt idx="2829">
                  <c:v>8.0312809999999999</c:v>
                </c:pt>
                <c:pt idx="2830">
                  <c:v>7.53918</c:v>
                </c:pt>
                <c:pt idx="2831">
                  <c:v>7.2450340000000004</c:v>
                </c:pt>
                <c:pt idx="2832">
                  <c:v>7.7866160000000004</c:v>
                </c:pt>
                <c:pt idx="2833">
                  <c:v>7.4269249999999998</c:v>
                </c:pt>
                <c:pt idx="2834">
                  <c:v>7.196002</c:v>
                </c:pt>
                <c:pt idx="2835">
                  <c:v>7.355702</c:v>
                </c:pt>
                <c:pt idx="2836">
                  <c:v>7.4130560000000001</c:v>
                </c:pt>
                <c:pt idx="2837">
                  <c:v>6.9084719999999997</c:v>
                </c:pt>
                <c:pt idx="2838">
                  <c:v>7.6267889999999996</c:v>
                </c:pt>
                <c:pt idx="2839">
                  <c:v>7.2450450000000002</c:v>
                </c:pt>
                <c:pt idx="2840">
                  <c:v>7.2350490000000001</c:v>
                </c:pt>
                <c:pt idx="2841">
                  <c:v>7.3139409999999998</c:v>
                </c:pt>
                <c:pt idx="2842">
                  <c:v>7.2124540000000001</c:v>
                </c:pt>
                <c:pt idx="2843">
                  <c:v>7.1027690000000003</c:v>
                </c:pt>
                <c:pt idx="2844">
                  <c:v>7.4815240000000003</c:v>
                </c:pt>
                <c:pt idx="2845">
                  <c:v>7.8592019999999998</c:v>
                </c:pt>
                <c:pt idx="2846">
                  <c:v>6.8802880000000002</c:v>
                </c:pt>
                <c:pt idx="2847">
                  <c:v>7.5036449999999997</c:v>
                </c:pt>
                <c:pt idx="2848">
                  <c:v>8.1966210000000004</c:v>
                </c:pt>
                <c:pt idx="2849">
                  <c:v>7.8054699999999997</c:v>
                </c:pt>
                <c:pt idx="2850">
                  <c:v>7.7175830000000003</c:v>
                </c:pt>
                <c:pt idx="2851">
                  <c:v>7.5155279999999998</c:v>
                </c:pt>
                <c:pt idx="2852">
                  <c:v>7.7230840000000001</c:v>
                </c:pt>
                <c:pt idx="2853">
                  <c:v>7.1748729999999998</c:v>
                </c:pt>
                <c:pt idx="2854">
                  <c:v>7.5775550000000003</c:v>
                </c:pt>
                <c:pt idx="2855">
                  <c:v>7.6260300000000001</c:v>
                </c:pt>
                <c:pt idx="2856">
                  <c:v>7.8333469999999998</c:v>
                </c:pt>
                <c:pt idx="2857">
                  <c:v>7.4495779999999998</c:v>
                </c:pt>
                <c:pt idx="2858">
                  <c:v>7.2903700000000002</c:v>
                </c:pt>
                <c:pt idx="2859">
                  <c:v>7.4188280000000004</c:v>
                </c:pt>
                <c:pt idx="2860">
                  <c:v>7.3577640000000004</c:v>
                </c:pt>
                <c:pt idx="2861">
                  <c:v>7.2955189999999996</c:v>
                </c:pt>
                <c:pt idx="2862">
                  <c:v>7.671246</c:v>
                </c:pt>
                <c:pt idx="2863">
                  <c:v>7.7092980000000004</c:v>
                </c:pt>
                <c:pt idx="2864">
                  <c:v>7.6277080000000002</c:v>
                </c:pt>
                <c:pt idx="2865">
                  <c:v>7.6793380000000004</c:v>
                </c:pt>
                <c:pt idx="2866">
                  <c:v>7.7263789999999997</c:v>
                </c:pt>
                <c:pt idx="2867">
                  <c:v>7.4973749999999999</c:v>
                </c:pt>
                <c:pt idx="2868">
                  <c:v>7.8837289999999998</c:v>
                </c:pt>
                <c:pt idx="2869">
                  <c:v>7.3532900000000003</c:v>
                </c:pt>
                <c:pt idx="2870">
                  <c:v>7.3092189999999997</c:v>
                </c:pt>
                <c:pt idx="2871">
                  <c:v>6.9964279999999999</c:v>
                </c:pt>
                <c:pt idx="2872">
                  <c:v>7.4884550000000001</c:v>
                </c:pt>
                <c:pt idx="2873">
                  <c:v>7.1769470000000002</c:v>
                </c:pt>
                <c:pt idx="2874">
                  <c:v>7.4510420000000002</c:v>
                </c:pt>
                <c:pt idx="2875">
                  <c:v>7.6932390000000002</c:v>
                </c:pt>
                <c:pt idx="2876">
                  <c:v>7.4227020000000001</c:v>
                </c:pt>
                <c:pt idx="2877">
                  <c:v>7.499517</c:v>
                </c:pt>
                <c:pt idx="2878">
                  <c:v>7.3112709999999996</c:v>
                </c:pt>
                <c:pt idx="2879">
                  <c:v>7.3089389999999996</c:v>
                </c:pt>
                <c:pt idx="2880">
                  <c:v>8.1189289999999996</c:v>
                </c:pt>
                <c:pt idx="2881">
                  <c:v>7.7344369999999998</c:v>
                </c:pt>
                <c:pt idx="2882">
                  <c:v>7.6963920000000003</c:v>
                </c:pt>
                <c:pt idx="2883">
                  <c:v>7.2398490000000004</c:v>
                </c:pt>
                <c:pt idx="2884">
                  <c:v>7.2338750000000003</c:v>
                </c:pt>
                <c:pt idx="2885">
                  <c:v>7.1696179999999998</c:v>
                </c:pt>
                <c:pt idx="2886">
                  <c:v>7.0429810000000002</c:v>
                </c:pt>
                <c:pt idx="2887">
                  <c:v>7.7087979999999998</c:v>
                </c:pt>
                <c:pt idx="2888">
                  <c:v>7.7755130000000001</c:v>
                </c:pt>
                <c:pt idx="2889">
                  <c:v>8.0296640000000004</c:v>
                </c:pt>
                <c:pt idx="2890">
                  <c:v>7.0491989999999998</c:v>
                </c:pt>
                <c:pt idx="2891">
                  <c:v>7.9963220000000002</c:v>
                </c:pt>
                <c:pt idx="2892">
                  <c:v>8.1578879999999998</c:v>
                </c:pt>
                <c:pt idx="2893">
                  <c:v>7.8541639999999999</c:v>
                </c:pt>
                <c:pt idx="2894">
                  <c:v>7.6370810000000002</c:v>
                </c:pt>
                <c:pt idx="2895">
                  <c:v>8.2681579999999997</c:v>
                </c:pt>
                <c:pt idx="2896">
                  <c:v>8.0086720000000007</c:v>
                </c:pt>
                <c:pt idx="2897">
                  <c:v>7.9319559999999996</c:v>
                </c:pt>
                <c:pt idx="2898">
                  <c:v>7.7546590000000002</c:v>
                </c:pt>
                <c:pt idx="2899">
                  <c:v>7.541474</c:v>
                </c:pt>
                <c:pt idx="2900">
                  <c:v>7.6594610000000003</c:v>
                </c:pt>
                <c:pt idx="2901">
                  <c:v>7.7858749999999999</c:v>
                </c:pt>
                <c:pt idx="2902">
                  <c:v>7.3561880000000004</c:v>
                </c:pt>
                <c:pt idx="2903">
                  <c:v>7.6268840000000004</c:v>
                </c:pt>
                <c:pt idx="2904">
                  <c:v>7.0301629999999999</c:v>
                </c:pt>
                <c:pt idx="2905">
                  <c:v>7.6516409999999997</c:v>
                </c:pt>
                <c:pt idx="2906">
                  <c:v>7.2927989999999996</c:v>
                </c:pt>
                <c:pt idx="2907">
                  <c:v>7.5606309999999999</c:v>
                </c:pt>
                <c:pt idx="2908">
                  <c:v>7.4798790000000004</c:v>
                </c:pt>
                <c:pt idx="2909">
                  <c:v>7.0525580000000003</c:v>
                </c:pt>
                <c:pt idx="2910">
                  <c:v>7.1933990000000003</c:v>
                </c:pt>
                <c:pt idx="2911">
                  <c:v>7.4576700000000002</c:v>
                </c:pt>
                <c:pt idx="2912">
                  <c:v>7.561439</c:v>
                </c:pt>
                <c:pt idx="2913">
                  <c:v>7.0327460000000004</c:v>
                </c:pt>
                <c:pt idx="2914">
                  <c:v>7.3112029999999999</c:v>
                </c:pt>
                <c:pt idx="2915">
                  <c:v>7.6434389999999999</c:v>
                </c:pt>
                <c:pt idx="2916">
                  <c:v>7.930402</c:v>
                </c:pt>
                <c:pt idx="2917">
                  <c:v>7.2567370000000002</c:v>
                </c:pt>
                <c:pt idx="2918">
                  <c:v>7.5430339999999996</c:v>
                </c:pt>
                <c:pt idx="2919">
                  <c:v>6.8815689999999998</c:v>
                </c:pt>
                <c:pt idx="2920">
                  <c:v>7.6161830000000004</c:v>
                </c:pt>
                <c:pt idx="2921">
                  <c:v>7.5384180000000001</c:v>
                </c:pt>
                <c:pt idx="2922">
                  <c:v>7.634995</c:v>
                </c:pt>
                <c:pt idx="2923">
                  <c:v>7.081137</c:v>
                </c:pt>
                <c:pt idx="2924">
                  <c:v>7.7986700000000004</c:v>
                </c:pt>
                <c:pt idx="2925">
                  <c:v>7.953722</c:v>
                </c:pt>
                <c:pt idx="2926">
                  <c:v>8.0128950000000003</c:v>
                </c:pt>
                <c:pt idx="2927">
                  <c:v>7.7480209999999996</c:v>
                </c:pt>
                <c:pt idx="2928">
                  <c:v>7.4018519999999999</c:v>
                </c:pt>
                <c:pt idx="2929">
                  <c:v>7.3572870000000004</c:v>
                </c:pt>
                <c:pt idx="2930">
                  <c:v>7.3946829999999997</c:v>
                </c:pt>
                <c:pt idx="2931">
                  <c:v>7.3522829999999999</c:v>
                </c:pt>
                <c:pt idx="2932">
                  <c:v>7.542421</c:v>
                </c:pt>
                <c:pt idx="2933">
                  <c:v>7.1642859999999997</c:v>
                </c:pt>
                <c:pt idx="2934">
                  <c:v>7.9093600000000004</c:v>
                </c:pt>
                <c:pt idx="2935">
                  <c:v>8.1594510000000007</c:v>
                </c:pt>
                <c:pt idx="2936">
                  <c:v>7.830686</c:v>
                </c:pt>
                <c:pt idx="2937">
                  <c:v>7.1829109999999998</c:v>
                </c:pt>
                <c:pt idx="2938">
                  <c:v>7.476934</c:v>
                </c:pt>
                <c:pt idx="2939">
                  <c:v>6.7345629999999996</c:v>
                </c:pt>
                <c:pt idx="2940">
                  <c:v>7.5078300000000002</c:v>
                </c:pt>
                <c:pt idx="2941">
                  <c:v>7.4848689999999998</c:v>
                </c:pt>
                <c:pt idx="2942">
                  <c:v>7.6370329999999997</c:v>
                </c:pt>
                <c:pt idx="2943">
                  <c:v>7.4805149999999996</c:v>
                </c:pt>
                <c:pt idx="2944">
                  <c:v>7.4347849999999998</c:v>
                </c:pt>
                <c:pt idx="2945">
                  <c:v>7.7436179999999997</c:v>
                </c:pt>
                <c:pt idx="2946">
                  <c:v>7.6430699999999998</c:v>
                </c:pt>
                <c:pt idx="2947">
                  <c:v>6.9894429999999996</c:v>
                </c:pt>
                <c:pt idx="2948">
                  <c:v>7.3912180000000003</c:v>
                </c:pt>
                <c:pt idx="2949">
                  <c:v>7.2358460000000004</c:v>
                </c:pt>
                <c:pt idx="2950">
                  <c:v>7.5769159999999998</c:v>
                </c:pt>
                <c:pt idx="2951">
                  <c:v>7.3822239999999999</c:v>
                </c:pt>
                <c:pt idx="2952">
                  <c:v>7.4587950000000003</c:v>
                </c:pt>
                <c:pt idx="2953">
                  <c:v>7.5996860000000002</c:v>
                </c:pt>
                <c:pt idx="2954">
                  <c:v>7.4176279999999997</c:v>
                </c:pt>
                <c:pt idx="2955">
                  <c:v>7.551431</c:v>
                </c:pt>
                <c:pt idx="2956">
                  <c:v>7.1508399999999996</c:v>
                </c:pt>
                <c:pt idx="2957">
                  <c:v>7.3995160000000002</c:v>
                </c:pt>
                <c:pt idx="2958">
                  <c:v>7.2358849999999997</c:v>
                </c:pt>
                <c:pt idx="2959">
                  <c:v>7.4558770000000001</c:v>
                </c:pt>
                <c:pt idx="2960">
                  <c:v>7.2055829999999998</c:v>
                </c:pt>
                <c:pt idx="2961">
                  <c:v>7.2135699999999998</c:v>
                </c:pt>
                <c:pt idx="2962">
                  <c:v>7.0582349999999998</c:v>
                </c:pt>
                <c:pt idx="2963">
                  <c:v>7.303223</c:v>
                </c:pt>
                <c:pt idx="2964">
                  <c:v>7.5801369999999997</c:v>
                </c:pt>
                <c:pt idx="2965">
                  <c:v>7.135586</c:v>
                </c:pt>
                <c:pt idx="2966">
                  <c:v>7.8484780000000001</c:v>
                </c:pt>
                <c:pt idx="2967">
                  <c:v>7.4104109999999999</c:v>
                </c:pt>
                <c:pt idx="2968">
                  <c:v>7.9068630000000004</c:v>
                </c:pt>
                <c:pt idx="2969">
                  <c:v>7.4277740000000003</c:v>
                </c:pt>
                <c:pt idx="2970">
                  <c:v>7.1137920000000001</c:v>
                </c:pt>
                <c:pt idx="2971">
                  <c:v>7.8678270000000001</c:v>
                </c:pt>
                <c:pt idx="2972">
                  <c:v>8.2714200000000009</c:v>
                </c:pt>
                <c:pt idx="2973">
                  <c:v>7.5111520000000001</c:v>
                </c:pt>
                <c:pt idx="2974">
                  <c:v>7.6589590000000003</c:v>
                </c:pt>
                <c:pt idx="2975">
                  <c:v>7.186337</c:v>
                </c:pt>
                <c:pt idx="2976">
                  <c:v>7.4631059999999998</c:v>
                </c:pt>
                <c:pt idx="2977">
                  <c:v>7.4386590000000004</c:v>
                </c:pt>
                <c:pt idx="2978">
                  <c:v>7.5018320000000003</c:v>
                </c:pt>
                <c:pt idx="2979">
                  <c:v>6.9543850000000003</c:v>
                </c:pt>
                <c:pt idx="2980">
                  <c:v>7.4208780000000001</c:v>
                </c:pt>
                <c:pt idx="2981">
                  <c:v>7.2712500000000002</c:v>
                </c:pt>
                <c:pt idx="2982">
                  <c:v>7.5586289999999998</c:v>
                </c:pt>
                <c:pt idx="2983">
                  <c:v>8.1383779999999994</c:v>
                </c:pt>
                <c:pt idx="2984">
                  <c:v>7.5068250000000001</c:v>
                </c:pt>
                <c:pt idx="2985">
                  <c:v>7.6401539999999999</c:v>
                </c:pt>
                <c:pt idx="2986">
                  <c:v>7.834155</c:v>
                </c:pt>
                <c:pt idx="2987">
                  <c:v>7.3412220000000001</c:v>
                </c:pt>
                <c:pt idx="2988">
                  <c:v>7.9106129999999997</c:v>
                </c:pt>
                <c:pt idx="2989">
                  <c:v>7.3541720000000002</c:v>
                </c:pt>
                <c:pt idx="2990">
                  <c:v>7.394075</c:v>
                </c:pt>
                <c:pt idx="2991">
                  <c:v>7.5384270000000004</c:v>
                </c:pt>
                <c:pt idx="2992">
                  <c:v>7.4359570000000001</c:v>
                </c:pt>
                <c:pt idx="2993">
                  <c:v>7.1420180000000002</c:v>
                </c:pt>
                <c:pt idx="2994">
                  <c:v>7.456715</c:v>
                </c:pt>
                <c:pt idx="2995">
                  <c:v>7.0882379999999996</c:v>
                </c:pt>
                <c:pt idx="2996">
                  <c:v>7.5397210000000001</c:v>
                </c:pt>
                <c:pt idx="2997">
                  <c:v>7.3013320000000004</c:v>
                </c:pt>
                <c:pt idx="2998">
                  <c:v>7.286009</c:v>
                </c:pt>
                <c:pt idx="2999">
                  <c:v>7.6471429999999998</c:v>
                </c:pt>
                <c:pt idx="3000">
                  <c:v>7.4665290000000004</c:v>
                </c:pt>
                <c:pt idx="3001">
                  <c:v>7.494122</c:v>
                </c:pt>
                <c:pt idx="3002">
                  <c:v>7.6588799999999999</c:v>
                </c:pt>
                <c:pt idx="3003">
                  <c:v>7.2754029999999998</c:v>
                </c:pt>
                <c:pt idx="3004">
                  <c:v>7.2108990000000004</c:v>
                </c:pt>
                <c:pt idx="3005">
                  <c:v>7.3009940000000002</c:v>
                </c:pt>
                <c:pt idx="3006">
                  <c:v>7.3719869999999998</c:v>
                </c:pt>
                <c:pt idx="3007">
                  <c:v>7.8930119999999997</c:v>
                </c:pt>
                <c:pt idx="3008">
                  <c:v>7.360169</c:v>
                </c:pt>
                <c:pt idx="3009">
                  <c:v>7.4766529999999998</c:v>
                </c:pt>
                <c:pt idx="3010">
                  <c:v>7.7048889999999997</c:v>
                </c:pt>
                <c:pt idx="3011">
                  <c:v>7.1369230000000003</c:v>
                </c:pt>
                <c:pt idx="3012">
                  <c:v>7.3741339999999997</c:v>
                </c:pt>
                <c:pt idx="3013">
                  <c:v>7.8739949999999999</c:v>
                </c:pt>
                <c:pt idx="3014">
                  <c:v>7.7666979999999999</c:v>
                </c:pt>
                <c:pt idx="3015">
                  <c:v>7.3957139999999999</c:v>
                </c:pt>
                <c:pt idx="3016">
                  <c:v>7.559113</c:v>
                </c:pt>
                <c:pt idx="3017">
                  <c:v>7.5904360000000004</c:v>
                </c:pt>
                <c:pt idx="3018">
                  <c:v>7.3058610000000002</c:v>
                </c:pt>
                <c:pt idx="3019">
                  <c:v>8.1315059999999999</c:v>
                </c:pt>
                <c:pt idx="3020">
                  <c:v>7.7227410000000001</c:v>
                </c:pt>
                <c:pt idx="3021">
                  <c:v>7.6498949999999999</c:v>
                </c:pt>
                <c:pt idx="3022">
                  <c:v>7.7465339999999996</c:v>
                </c:pt>
                <c:pt idx="3023">
                  <c:v>7.352919</c:v>
                </c:pt>
                <c:pt idx="3024">
                  <c:v>7.9858479999999998</c:v>
                </c:pt>
                <c:pt idx="3025">
                  <c:v>7.5927230000000003</c:v>
                </c:pt>
                <c:pt idx="3026">
                  <c:v>7.8225290000000003</c:v>
                </c:pt>
                <c:pt idx="3027">
                  <c:v>7.7036150000000001</c:v>
                </c:pt>
                <c:pt idx="3028">
                  <c:v>7.3074209999999997</c:v>
                </c:pt>
                <c:pt idx="3029">
                  <c:v>7.7072190000000003</c:v>
                </c:pt>
                <c:pt idx="3030">
                  <c:v>7.5542569999999998</c:v>
                </c:pt>
                <c:pt idx="3031">
                  <c:v>7.834498</c:v>
                </c:pt>
                <c:pt idx="3032">
                  <c:v>7.3993599999999997</c:v>
                </c:pt>
                <c:pt idx="3033">
                  <c:v>7.0962329999999998</c:v>
                </c:pt>
                <c:pt idx="3034">
                  <c:v>6.5935689999999996</c:v>
                </c:pt>
                <c:pt idx="3035">
                  <c:v>7.8251780000000002</c:v>
                </c:pt>
                <c:pt idx="3036">
                  <c:v>7.0412879999999998</c:v>
                </c:pt>
                <c:pt idx="3037">
                  <c:v>7.9585929999999996</c:v>
                </c:pt>
                <c:pt idx="3038">
                  <c:v>7.4653869999999998</c:v>
                </c:pt>
                <c:pt idx="3039">
                  <c:v>7.6614389999999997</c:v>
                </c:pt>
                <c:pt idx="3040">
                  <c:v>7.3927750000000003</c:v>
                </c:pt>
                <c:pt idx="3041">
                  <c:v>7.6085609999999999</c:v>
                </c:pt>
                <c:pt idx="3042">
                  <c:v>7.7585940000000004</c:v>
                </c:pt>
                <c:pt idx="3043">
                  <c:v>7.4481260000000002</c:v>
                </c:pt>
                <c:pt idx="3044">
                  <c:v>7.8674759999999999</c:v>
                </c:pt>
                <c:pt idx="3045">
                  <c:v>6.9635420000000003</c:v>
                </c:pt>
                <c:pt idx="3046">
                  <c:v>7.144082</c:v>
                </c:pt>
                <c:pt idx="3047">
                  <c:v>7.4837879999999997</c:v>
                </c:pt>
                <c:pt idx="3048">
                  <c:v>7.3937220000000003</c:v>
                </c:pt>
                <c:pt idx="3049">
                  <c:v>6.9850690000000002</c:v>
                </c:pt>
                <c:pt idx="3050">
                  <c:v>7.5857849999999996</c:v>
                </c:pt>
                <c:pt idx="3051">
                  <c:v>7.657572</c:v>
                </c:pt>
                <c:pt idx="3052">
                  <c:v>7.6307410000000004</c:v>
                </c:pt>
                <c:pt idx="3053">
                  <c:v>7.4010249999999997</c:v>
                </c:pt>
                <c:pt idx="3054">
                  <c:v>7.4320919999999999</c:v>
                </c:pt>
                <c:pt idx="3055">
                  <c:v>7.750553</c:v>
                </c:pt>
                <c:pt idx="3056">
                  <c:v>7.5236460000000003</c:v>
                </c:pt>
                <c:pt idx="3057">
                  <c:v>7.2322959999999998</c:v>
                </c:pt>
                <c:pt idx="3058">
                  <c:v>7.7185649999999999</c:v>
                </c:pt>
                <c:pt idx="3059">
                  <c:v>7.4054310000000001</c:v>
                </c:pt>
                <c:pt idx="3060">
                  <c:v>7.1354350000000002</c:v>
                </c:pt>
                <c:pt idx="3061">
                  <c:v>7.3823499999999997</c:v>
                </c:pt>
                <c:pt idx="3062">
                  <c:v>7.5685739999999999</c:v>
                </c:pt>
                <c:pt idx="3063">
                  <c:v>7.8112550000000001</c:v>
                </c:pt>
                <c:pt idx="3064">
                  <c:v>7.4987459999999997</c:v>
                </c:pt>
                <c:pt idx="3065">
                  <c:v>7.2891589999999997</c:v>
                </c:pt>
                <c:pt idx="3066">
                  <c:v>7.6040070000000002</c:v>
                </c:pt>
                <c:pt idx="3067">
                  <c:v>7.351585</c:v>
                </c:pt>
                <c:pt idx="3068">
                  <c:v>7.3896119999999996</c:v>
                </c:pt>
                <c:pt idx="3069">
                  <c:v>7.17537</c:v>
                </c:pt>
                <c:pt idx="3070">
                  <c:v>7.2215170000000004</c:v>
                </c:pt>
                <c:pt idx="3071">
                  <c:v>7.3413079999999997</c:v>
                </c:pt>
                <c:pt idx="3072">
                  <c:v>7.3257729999999999</c:v>
                </c:pt>
                <c:pt idx="3073">
                  <c:v>7.5620789999999998</c:v>
                </c:pt>
                <c:pt idx="3074">
                  <c:v>7.9171149999999999</c:v>
                </c:pt>
                <c:pt idx="3075">
                  <c:v>7.6262600000000003</c:v>
                </c:pt>
                <c:pt idx="3076">
                  <c:v>7.8861480000000004</c:v>
                </c:pt>
                <c:pt idx="3077">
                  <c:v>6.989007</c:v>
                </c:pt>
                <c:pt idx="3078">
                  <c:v>8.3594000000000008</c:v>
                </c:pt>
                <c:pt idx="3079">
                  <c:v>7.7180920000000004</c:v>
                </c:pt>
                <c:pt idx="3080">
                  <c:v>7.4685490000000003</c:v>
                </c:pt>
                <c:pt idx="3081">
                  <c:v>6.9584279999999996</c:v>
                </c:pt>
                <c:pt idx="3082">
                  <c:v>7.8303960000000004</c:v>
                </c:pt>
                <c:pt idx="3083">
                  <c:v>7.467962</c:v>
                </c:pt>
                <c:pt idx="3084">
                  <c:v>7.2450650000000003</c:v>
                </c:pt>
                <c:pt idx="3085">
                  <c:v>6.996804</c:v>
                </c:pt>
                <c:pt idx="3086">
                  <c:v>7.6103079999999999</c:v>
                </c:pt>
                <c:pt idx="3087">
                  <c:v>7.6340320000000004</c:v>
                </c:pt>
                <c:pt idx="3088">
                  <c:v>7.7912400000000002</c:v>
                </c:pt>
                <c:pt idx="3089">
                  <c:v>8.050262</c:v>
                </c:pt>
                <c:pt idx="3090">
                  <c:v>7.1420339999999998</c:v>
                </c:pt>
                <c:pt idx="3091">
                  <c:v>7.4394609999999997</c:v>
                </c:pt>
                <c:pt idx="3092">
                  <c:v>7.4763359999999999</c:v>
                </c:pt>
                <c:pt idx="3093">
                  <c:v>7.5572990000000004</c:v>
                </c:pt>
                <c:pt idx="3094">
                  <c:v>7.3949590000000001</c:v>
                </c:pt>
                <c:pt idx="3095">
                  <c:v>7.1718640000000002</c:v>
                </c:pt>
                <c:pt idx="3096">
                  <c:v>7.116079</c:v>
                </c:pt>
                <c:pt idx="3097">
                  <c:v>7.6248100000000001</c:v>
                </c:pt>
                <c:pt idx="3098">
                  <c:v>7.4042940000000002</c:v>
                </c:pt>
                <c:pt idx="3099">
                  <c:v>7.658347</c:v>
                </c:pt>
                <c:pt idx="3100">
                  <c:v>8.0023859999999996</c:v>
                </c:pt>
                <c:pt idx="3101">
                  <c:v>7.672784</c:v>
                </c:pt>
                <c:pt idx="3102">
                  <c:v>8.0789030000000004</c:v>
                </c:pt>
                <c:pt idx="3103">
                  <c:v>7.6297829999999998</c:v>
                </c:pt>
                <c:pt idx="3104">
                  <c:v>7.4642569999999999</c:v>
                </c:pt>
                <c:pt idx="3105">
                  <c:v>7.572012</c:v>
                </c:pt>
                <c:pt idx="3106">
                  <c:v>7.4430379999999996</c:v>
                </c:pt>
                <c:pt idx="3107">
                  <c:v>7.7611319999999999</c:v>
                </c:pt>
                <c:pt idx="3108">
                  <c:v>6.9145630000000002</c:v>
                </c:pt>
                <c:pt idx="3109">
                  <c:v>7.4188729999999996</c:v>
                </c:pt>
                <c:pt idx="3110">
                  <c:v>7.58589</c:v>
                </c:pt>
                <c:pt idx="3111">
                  <c:v>8.2695889999999999</c:v>
                </c:pt>
                <c:pt idx="3112">
                  <c:v>8.2912320000000008</c:v>
                </c:pt>
                <c:pt idx="3113">
                  <c:v>8.4290409999999998</c:v>
                </c:pt>
                <c:pt idx="3114">
                  <c:v>8.5087430000000008</c:v>
                </c:pt>
                <c:pt idx="3115">
                  <c:v>8.2787690000000005</c:v>
                </c:pt>
                <c:pt idx="3116">
                  <c:v>8.3496659999999991</c:v>
                </c:pt>
                <c:pt idx="3117">
                  <c:v>8.4221149999999998</c:v>
                </c:pt>
                <c:pt idx="3118">
                  <c:v>8.6543480000000006</c:v>
                </c:pt>
                <c:pt idx="3119">
                  <c:v>8.2662840000000006</c:v>
                </c:pt>
                <c:pt idx="3120">
                  <c:v>8.1456560000000007</c:v>
                </c:pt>
                <c:pt idx="3121">
                  <c:v>7.6332870000000002</c:v>
                </c:pt>
                <c:pt idx="3122">
                  <c:v>7.4062659999999996</c:v>
                </c:pt>
                <c:pt idx="3123">
                  <c:v>7.5830919999999997</c:v>
                </c:pt>
                <c:pt idx="3124">
                  <c:v>7.7244010000000003</c:v>
                </c:pt>
                <c:pt idx="3125">
                  <c:v>7.7775340000000002</c:v>
                </c:pt>
                <c:pt idx="3126">
                  <c:v>7.822692</c:v>
                </c:pt>
                <c:pt idx="3127">
                  <c:v>7.2351869999999998</c:v>
                </c:pt>
                <c:pt idx="3128">
                  <c:v>7.4346750000000004</c:v>
                </c:pt>
                <c:pt idx="3129">
                  <c:v>7.4798730000000004</c:v>
                </c:pt>
                <c:pt idx="3130">
                  <c:v>6.8623690000000002</c:v>
                </c:pt>
                <c:pt idx="3131">
                  <c:v>7.3766420000000004</c:v>
                </c:pt>
                <c:pt idx="3132">
                  <c:v>7.8429250000000001</c:v>
                </c:pt>
                <c:pt idx="3133">
                  <c:v>7.5569800000000003</c:v>
                </c:pt>
                <c:pt idx="3134">
                  <c:v>7.4369930000000002</c:v>
                </c:pt>
                <c:pt idx="3135">
                  <c:v>7.8044229999999999</c:v>
                </c:pt>
                <c:pt idx="3136">
                  <c:v>7.3776229999999998</c:v>
                </c:pt>
                <c:pt idx="3137">
                  <c:v>7.7242090000000001</c:v>
                </c:pt>
                <c:pt idx="3138">
                  <c:v>8.0697770000000002</c:v>
                </c:pt>
                <c:pt idx="3139">
                  <c:v>7.3596000000000004</c:v>
                </c:pt>
                <c:pt idx="3140">
                  <c:v>8.1346530000000001</c:v>
                </c:pt>
                <c:pt idx="3141">
                  <c:v>7.7763400000000003</c:v>
                </c:pt>
                <c:pt idx="3142">
                  <c:v>7.8594169999999997</c:v>
                </c:pt>
                <c:pt idx="3143">
                  <c:v>7.5717850000000002</c:v>
                </c:pt>
                <c:pt idx="3144">
                  <c:v>7.7466949999999999</c:v>
                </c:pt>
                <c:pt idx="3145">
                  <c:v>7.6827800000000002</c:v>
                </c:pt>
                <c:pt idx="3146">
                  <c:v>7.437589</c:v>
                </c:pt>
                <c:pt idx="3147">
                  <c:v>7.3854689999999996</c:v>
                </c:pt>
                <c:pt idx="3148">
                  <c:v>7.6631499999999999</c:v>
                </c:pt>
                <c:pt idx="3149">
                  <c:v>7.4117819999999996</c:v>
                </c:pt>
                <c:pt idx="3150">
                  <c:v>7.2272379999999998</c:v>
                </c:pt>
                <c:pt idx="3151">
                  <c:v>7.0382470000000001</c:v>
                </c:pt>
                <c:pt idx="3152">
                  <c:v>7.2653090000000002</c:v>
                </c:pt>
                <c:pt idx="3153">
                  <c:v>7.4037569999999997</c:v>
                </c:pt>
                <c:pt idx="3154">
                  <c:v>7.3670869999999997</c:v>
                </c:pt>
                <c:pt idx="3155">
                  <c:v>7.4525050000000004</c:v>
                </c:pt>
                <c:pt idx="3156">
                  <c:v>7.2016790000000004</c:v>
                </c:pt>
                <c:pt idx="3157">
                  <c:v>7.1745289999999997</c:v>
                </c:pt>
                <c:pt idx="3158">
                  <c:v>7.3884280000000002</c:v>
                </c:pt>
                <c:pt idx="3159">
                  <c:v>7.1288780000000003</c:v>
                </c:pt>
                <c:pt idx="3160">
                  <c:v>6.9487100000000002</c:v>
                </c:pt>
                <c:pt idx="3161">
                  <c:v>6.9820589999999996</c:v>
                </c:pt>
                <c:pt idx="3162">
                  <c:v>7.468159</c:v>
                </c:pt>
                <c:pt idx="3163">
                  <c:v>7.3520560000000001</c:v>
                </c:pt>
                <c:pt idx="3164">
                  <c:v>7.3258520000000003</c:v>
                </c:pt>
                <c:pt idx="3165">
                  <c:v>6.9703939999999998</c:v>
                </c:pt>
                <c:pt idx="3166">
                  <c:v>7.2772759999999996</c:v>
                </c:pt>
                <c:pt idx="3167">
                  <c:v>7.1640670000000002</c:v>
                </c:pt>
                <c:pt idx="3168">
                  <c:v>7.4633890000000003</c:v>
                </c:pt>
                <c:pt idx="3169">
                  <c:v>7.6463479999999997</c:v>
                </c:pt>
                <c:pt idx="3170">
                  <c:v>7.641254</c:v>
                </c:pt>
                <c:pt idx="3171">
                  <c:v>7.5849729999999997</c:v>
                </c:pt>
                <c:pt idx="3172">
                  <c:v>7.42605</c:v>
                </c:pt>
                <c:pt idx="3173">
                  <c:v>7.481039</c:v>
                </c:pt>
                <c:pt idx="3174">
                  <c:v>6.8635359999999999</c:v>
                </c:pt>
                <c:pt idx="3175">
                  <c:v>7.6028159999999998</c:v>
                </c:pt>
                <c:pt idx="3176">
                  <c:v>7.0826229999999999</c:v>
                </c:pt>
                <c:pt idx="3177">
                  <c:v>7.2606669999999998</c:v>
                </c:pt>
                <c:pt idx="3178">
                  <c:v>7.5558370000000004</c:v>
                </c:pt>
                <c:pt idx="3179">
                  <c:v>7.152425</c:v>
                </c:pt>
                <c:pt idx="3180">
                  <c:v>6.9730549999999996</c:v>
                </c:pt>
                <c:pt idx="3181">
                  <c:v>7.4413910000000003</c:v>
                </c:pt>
                <c:pt idx="3182">
                  <c:v>7.3970710000000004</c:v>
                </c:pt>
                <c:pt idx="3183">
                  <c:v>7.3240480000000003</c:v>
                </c:pt>
                <c:pt idx="3184">
                  <c:v>7.7719690000000003</c:v>
                </c:pt>
                <c:pt idx="3185">
                  <c:v>7.4132910000000001</c:v>
                </c:pt>
                <c:pt idx="3186">
                  <c:v>7.2271879999999999</c:v>
                </c:pt>
                <c:pt idx="3187">
                  <c:v>7.4394799999999996</c:v>
                </c:pt>
                <c:pt idx="3188">
                  <c:v>7.0552840000000003</c:v>
                </c:pt>
                <c:pt idx="3189">
                  <c:v>6.9276540000000004</c:v>
                </c:pt>
                <c:pt idx="3190">
                  <c:v>7.2748730000000004</c:v>
                </c:pt>
                <c:pt idx="3191">
                  <c:v>7.1531079999999996</c:v>
                </c:pt>
                <c:pt idx="3192">
                  <c:v>6.9450000000000003</c:v>
                </c:pt>
                <c:pt idx="3193">
                  <c:v>7.2846760000000002</c:v>
                </c:pt>
                <c:pt idx="3194">
                  <c:v>7.1059450000000002</c:v>
                </c:pt>
                <c:pt idx="3195">
                  <c:v>7.3524200000000004</c:v>
                </c:pt>
                <c:pt idx="3196">
                  <c:v>7.4431799999999999</c:v>
                </c:pt>
                <c:pt idx="3197">
                  <c:v>7.1537750000000004</c:v>
                </c:pt>
                <c:pt idx="3198">
                  <c:v>7.0987340000000003</c:v>
                </c:pt>
                <c:pt idx="3199">
                  <c:v>7.5161230000000003</c:v>
                </c:pt>
                <c:pt idx="3200">
                  <c:v>7.2047350000000003</c:v>
                </c:pt>
                <c:pt idx="3201">
                  <c:v>6.8891629999999999</c:v>
                </c:pt>
                <c:pt idx="3202">
                  <c:v>7.6616910000000003</c:v>
                </c:pt>
                <c:pt idx="3203">
                  <c:v>7.5690080000000002</c:v>
                </c:pt>
                <c:pt idx="3204">
                  <c:v>7.1227660000000004</c:v>
                </c:pt>
                <c:pt idx="3205">
                  <c:v>7.2318470000000001</c:v>
                </c:pt>
                <c:pt idx="3206">
                  <c:v>6.9625709999999996</c:v>
                </c:pt>
                <c:pt idx="3207">
                  <c:v>7.2366000000000001</c:v>
                </c:pt>
                <c:pt idx="3208">
                  <c:v>6.87669</c:v>
                </c:pt>
                <c:pt idx="3209">
                  <c:v>7.0229119999999998</c:v>
                </c:pt>
                <c:pt idx="3210">
                  <c:v>7.2695239999999997</c:v>
                </c:pt>
                <c:pt idx="3211">
                  <c:v>7.4479379999999997</c:v>
                </c:pt>
                <c:pt idx="3212">
                  <c:v>7.1563619999999997</c:v>
                </c:pt>
                <c:pt idx="3213">
                  <c:v>7.5824889999999998</c:v>
                </c:pt>
                <c:pt idx="3214">
                  <c:v>7.2593100000000002</c:v>
                </c:pt>
                <c:pt idx="3215">
                  <c:v>7.5877509999999999</c:v>
                </c:pt>
                <c:pt idx="3216">
                  <c:v>7.217371</c:v>
                </c:pt>
                <c:pt idx="3217">
                  <c:v>7.3637370000000004</c:v>
                </c:pt>
                <c:pt idx="3218">
                  <c:v>7.1706880000000002</c:v>
                </c:pt>
                <c:pt idx="3219">
                  <c:v>6.985061</c:v>
                </c:pt>
                <c:pt idx="3220">
                  <c:v>7.1160379999999996</c:v>
                </c:pt>
                <c:pt idx="3221">
                  <c:v>7.1121679999999996</c:v>
                </c:pt>
                <c:pt idx="3222">
                  <c:v>7.4495370000000003</c:v>
                </c:pt>
                <c:pt idx="3223">
                  <c:v>7.1793050000000003</c:v>
                </c:pt>
                <c:pt idx="3224">
                  <c:v>7.1473560000000003</c:v>
                </c:pt>
                <c:pt idx="3225">
                  <c:v>7.0678280000000004</c:v>
                </c:pt>
                <c:pt idx="3226">
                  <c:v>6.9406939999999997</c:v>
                </c:pt>
                <c:pt idx="3227">
                  <c:v>7.2286049999999999</c:v>
                </c:pt>
                <c:pt idx="3228">
                  <c:v>7.2197380000000004</c:v>
                </c:pt>
                <c:pt idx="3229">
                  <c:v>7.0216779999999996</c:v>
                </c:pt>
                <c:pt idx="3230">
                  <c:v>7.3678670000000004</c:v>
                </c:pt>
                <c:pt idx="3231">
                  <c:v>7.3333740000000001</c:v>
                </c:pt>
                <c:pt idx="3232">
                  <c:v>7.2178329999999997</c:v>
                </c:pt>
                <c:pt idx="3233">
                  <c:v>7.4676140000000002</c:v>
                </c:pt>
                <c:pt idx="3234">
                  <c:v>7.2681149999999999</c:v>
                </c:pt>
                <c:pt idx="3235">
                  <c:v>7.2209899999999996</c:v>
                </c:pt>
                <c:pt idx="3236">
                  <c:v>7.820697</c:v>
                </c:pt>
                <c:pt idx="3237">
                  <c:v>7.3444149999999997</c:v>
                </c:pt>
                <c:pt idx="3238">
                  <c:v>7.4940230000000003</c:v>
                </c:pt>
                <c:pt idx="3239">
                  <c:v>8.0745400000000007</c:v>
                </c:pt>
                <c:pt idx="3240">
                  <c:v>7.4393659999999997</c:v>
                </c:pt>
                <c:pt idx="3241">
                  <c:v>7.0386069999999998</c:v>
                </c:pt>
                <c:pt idx="3242">
                  <c:v>7.4641830000000002</c:v>
                </c:pt>
                <c:pt idx="3243">
                  <c:v>7.2761490000000002</c:v>
                </c:pt>
                <c:pt idx="3244">
                  <c:v>7.752929</c:v>
                </c:pt>
                <c:pt idx="3245">
                  <c:v>7.4553469999999997</c:v>
                </c:pt>
                <c:pt idx="3246">
                  <c:v>7.5538660000000002</c:v>
                </c:pt>
                <c:pt idx="3247">
                  <c:v>7.0197039999999999</c:v>
                </c:pt>
                <c:pt idx="3248">
                  <c:v>6.8249709999999997</c:v>
                </c:pt>
                <c:pt idx="3249">
                  <c:v>7.8591850000000001</c:v>
                </c:pt>
                <c:pt idx="3250">
                  <c:v>7.2632180000000002</c:v>
                </c:pt>
                <c:pt idx="3251">
                  <c:v>7.5093889999999996</c:v>
                </c:pt>
                <c:pt idx="3252">
                  <c:v>7.0377419999999997</c:v>
                </c:pt>
                <c:pt idx="3253">
                  <c:v>6.9146219999999996</c:v>
                </c:pt>
                <c:pt idx="3254">
                  <c:v>7.1129569999999998</c:v>
                </c:pt>
                <c:pt idx="3255">
                  <c:v>7.0112439999999996</c:v>
                </c:pt>
                <c:pt idx="3256">
                  <c:v>7.3840719999999997</c:v>
                </c:pt>
                <c:pt idx="3257">
                  <c:v>7.3862610000000002</c:v>
                </c:pt>
                <c:pt idx="3258">
                  <c:v>6.9870010000000002</c:v>
                </c:pt>
                <c:pt idx="3259">
                  <c:v>7.2832809999999997</c:v>
                </c:pt>
                <c:pt idx="3260">
                  <c:v>7.1136350000000004</c:v>
                </c:pt>
                <c:pt idx="3261">
                  <c:v>7.2483120000000003</c:v>
                </c:pt>
                <c:pt idx="3262">
                  <c:v>7.5059680000000002</c:v>
                </c:pt>
                <c:pt idx="3263">
                  <c:v>7.6954919999999998</c:v>
                </c:pt>
                <c:pt idx="3264">
                  <c:v>7.6999550000000001</c:v>
                </c:pt>
                <c:pt idx="3265">
                  <c:v>7.6207310000000001</c:v>
                </c:pt>
                <c:pt idx="3266">
                  <c:v>8.5970669999999991</c:v>
                </c:pt>
                <c:pt idx="3267">
                  <c:v>8.6080140000000007</c:v>
                </c:pt>
                <c:pt idx="3268">
                  <c:v>8.0970189999999995</c:v>
                </c:pt>
                <c:pt idx="3269">
                  <c:v>8.3965899999999998</c:v>
                </c:pt>
                <c:pt idx="3270">
                  <c:v>7.969271</c:v>
                </c:pt>
                <c:pt idx="3271">
                  <c:v>6.7985439999999997</c:v>
                </c:pt>
                <c:pt idx="3272">
                  <c:v>7.2570139999999999</c:v>
                </c:pt>
                <c:pt idx="3273">
                  <c:v>7.1051399999999996</c:v>
                </c:pt>
                <c:pt idx="3274">
                  <c:v>7.2535509999999999</c:v>
                </c:pt>
                <c:pt idx="3275">
                  <c:v>7.4841689999999996</c:v>
                </c:pt>
                <c:pt idx="3276">
                  <c:v>7.4827389999999996</c:v>
                </c:pt>
                <c:pt idx="3277">
                  <c:v>7.5624659999999997</c:v>
                </c:pt>
                <c:pt idx="3278">
                  <c:v>7.4568909999999997</c:v>
                </c:pt>
                <c:pt idx="3279">
                  <c:v>7.9327880000000004</c:v>
                </c:pt>
                <c:pt idx="3280">
                  <c:v>7.3603199999999998</c:v>
                </c:pt>
                <c:pt idx="3281">
                  <c:v>7.558986</c:v>
                </c:pt>
                <c:pt idx="3282">
                  <c:v>7.6170819999999999</c:v>
                </c:pt>
                <c:pt idx="3283">
                  <c:v>7.2383949999999997</c:v>
                </c:pt>
                <c:pt idx="3284">
                  <c:v>7.3353289999999998</c:v>
                </c:pt>
                <c:pt idx="3285">
                  <c:v>7.4761389999999999</c:v>
                </c:pt>
                <c:pt idx="3286">
                  <c:v>7.5521880000000001</c:v>
                </c:pt>
                <c:pt idx="3287">
                  <c:v>7.4925129999999998</c:v>
                </c:pt>
                <c:pt idx="3288">
                  <c:v>7.5460539999999998</c:v>
                </c:pt>
                <c:pt idx="3289">
                  <c:v>7.7525630000000003</c:v>
                </c:pt>
                <c:pt idx="3290">
                  <c:v>7.4082249999999998</c:v>
                </c:pt>
                <c:pt idx="3291">
                  <c:v>7.5026250000000001</c:v>
                </c:pt>
                <c:pt idx="3292">
                  <c:v>7.162687</c:v>
                </c:pt>
                <c:pt idx="3293">
                  <c:v>7.0235880000000002</c:v>
                </c:pt>
                <c:pt idx="3294">
                  <c:v>7.6566020000000004</c:v>
                </c:pt>
                <c:pt idx="3295">
                  <c:v>7.4161080000000004</c:v>
                </c:pt>
                <c:pt idx="3296">
                  <c:v>7.6088490000000002</c:v>
                </c:pt>
                <c:pt idx="3297">
                  <c:v>7.3249940000000002</c:v>
                </c:pt>
                <c:pt idx="3298">
                  <c:v>7.1823459999999999</c:v>
                </c:pt>
                <c:pt idx="3299">
                  <c:v>7.2640500000000001</c:v>
                </c:pt>
                <c:pt idx="3300">
                  <c:v>7.8188639999999996</c:v>
                </c:pt>
                <c:pt idx="3301">
                  <c:v>7.6949160000000001</c:v>
                </c:pt>
                <c:pt idx="3302">
                  <c:v>7.3575980000000003</c:v>
                </c:pt>
                <c:pt idx="3303">
                  <c:v>7.4800269999999998</c:v>
                </c:pt>
                <c:pt idx="3304">
                  <c:v>7.6066940000000001</c:v>
                </c:pt>
                <c:pt idx="3305">
                  <c:v>6.8430809999999997</c:v>
                </c:pt>
                <c:pt idx="3306">
                  <c:v>7.1420250000000003</c:v>
                </c:pt>
                <c:pt idx="3307">
                  <c:v>7.4134549999999999</c:v>
                </c:pt>
                <c:pt idx="3308">
                  <c:v>7.047739</c:v>
                </c:pt>
                <c:pt idx="3309">
                  <c:v>6.998481</c:v>
                </c:pt>
                <c:pt idx="3310">
                  <c:v>7.465452</c:v>
                </c:pt>
                <c:pt idx="3311">
                  <c:v>7.1363370000000002</c:v>
                </c:pt>
                <c:pt idx="3312">
                  <c:v>8.0891669999999998</c:v>
                </c:pt>
                <c:pt idx="3313">
                  <c:v>7.1941940000000004</c:v>
                </c:pt>
                <c:pt idx="3314">
                  <c:v>7.3061600000000002</c:v>
                </c:pt>
                <c:pt idx="3315">
                  <c:v>7.3480689999999997</c:v>
                </c:pt>
                <c:pt idx="3316">
                  <c:v>7.9208550000000004</c:v>
                </c:pt>
                <c:pt idx="3317">
                  <c:v>7.5020119999999997</c:v>
                </c:pt>
                <c:pt idx="3318">
                  <c:v>7.2249999999999996</c:v>
                </c:pt>
                <c:pt idx="3319">
                  <c:v>7.8500509999999997</c:v>
                </c:pt>
                <c:pt idx="3320">
                  <c:v>7.621264</c:v>
                </c:pt>
                <c:pt idx="3321">
                  <c:v>7.6892709999999997</c:v>
                </c:pt>
                <c:pt idx="3322">
                  <c:v>7.9946609999999998</c:v>
                </c:pt>
                <c:pt idx="3323">
                  <c:v>7.603961</c:v>
                </c:pt>
                <c:pt idx="3324">
                  <c:v>7.3453189999999999</c:v>
                </c:pt>
                <c:pt idx="3325">
                  <c:v>7.977824</c:v>
                </c:pt>
                <c:pt idx="3326">
                  <c:v>7.6120609999999997</c:v>
                </c:pt>
                <c:pt idx="3327">
                  <c:v>7.4137519999999997</c:v>
                </c:pt>
                <c:pt idx="3328">
                  <c:v>7.3778410000000001</c:v>
                </c:pt>
                <c:pt idx="3329">
                  <c:v>7.2381010000000003</c:v>
                </c:pt>
                <c:pt idx="3330">
                  <c:v>7.3794079999999997</c:v>
                </c:pt>
                <c:pt idx="3331">
                  <c:v>8.2101170000000003</c:v>
                </c:pt>
                <c:pt idx="3332">
                  <c:v>7.117693</c:v>
                </c:pt>
                <c:pt idx="3333">
                  <c:v>7.6026319999999998</c:v>
                </c:pt>
                <c:pt idx="3334">
                  <c:v>7.929405</c:v>
                </c:pt>
                <c:pt idx="3335">
                  <c:v>7.4929870000000003</c:v>
                </c:pt>
                <c:pt idx="3336">
                  <c:v>7.4444530000000002</c:v>
                </c:pt>
                <c:pt idx="3337">
                  <c:v>7.5129479999999997</c:v>
                </c:pt>
                <c:pt idx="3338">
                  <c:v>7.4855619999999998</c:v>
                </c:pt>
                <c:pt idx="3339">
                  <c:v>7.7698559999999999</c:v>
                </c:pt>
                <c:pt idx="3340">
                  <c:v>7.4270110000000003</c:v>
                </c:pt>
                <c:pt idx="3341">
                  <c:v>7.8075919999999996</c:v>
                </c:pt>
                <c:pt idx="3342">
                  <c:v>7.4245780000000003</c:v>
                </c:pt>
                <c:pt idx="3343">
                  <c:v>7.6118959999999998</c:v>
                </c:pt>
                <c:pt idx="3344">
                  <c:v>7.8828310000000004</c:v>
                </c:pt>
                <c:pt idx="3345">
                  <c:v>7.4473370000000001</c:v>
                </c:pt>
                <c:pt idx="3346">
                  <c:v>7.2550840000000001</c:v>
                </c:pt>
                <c:pt idx="3347">
                  <c:v>8.0227319999999995</c:v>
                </c:pt>
                <c:pt idx="3348">
                  <c:v>7.9099149999999998</c:v>
                </c:pt>
                <c:pt idx="3349">
                  <c:v>7.490723</c:v>
                </c:pt>
                <c:pt idx="3350">
                  <c:v>7.4352200000000002</c:v>
                </c:pt>
                <c:pt idx="3351">
                  <c:v>7.4848369999999997</c:v>
                </c:pt>
                <c:pt idx="3352">
                  <c:v>7.5512290000000002</c:v>
                </c:pt>
                <c:pt idx="3353">
                  <c:v>7.776205</c:v>
                </c:pt>
                <c:pt idx="3354">
                  <c:v>7.4109639999999999</c:v>
                </c:pt>
                <c:pt idx="3355">
                  <c:v>7.0798899999999998</c:v>
                </c:pt>
                <c:pt idx="3356">
                  <c:v>7.3596349999999999</c:v>
                </c:pt>
                <c:pt idx="3357">
                  <c:v>7.8209309999999999</c:v>
                </c:pt>
                <c:pt idx="3358">
                  <c:v>7.5771119999999996</c:v>
                </c:pt>
                <c:pt idx="3359">
                  <c:v>7.3969319999999996</c:v>
                </c:pt>
                <c:pt idx="3360">
                  <c:v>7.7847600000000003</c:v>
                </c:pt>
                <c:pt idx="3361">
                  <c:v>7.448944</c:v>
                </c:pt>
                <c:pt idx="3362">
                  <c:v>7.1259870000000003</c:v>
                </c:pt>
                <c:pt idx="3363">
                  <c:v>7.6135200000000003</c:v>
                </c:pt>
                <c:pt idx="3364">
                  <c:v>7.2333970000000001</c:v>
                </c:pt>
                <c:pt idx="3365">
                  <c:v>7.3983980000000003</c:v>
                </c:pt>
                <c:pt idx="3366">
                  <c:v>7.3210980000000001</c:v>
                </c:pt>
                <c:pt idx="3367">
                  <c:v>6.8738840000000003</c:v>
                </c:pt>
                <c:pt idx="3368">
                  <c:v>7.4332399999999996</c:v>
                </c:pt>
                <c:pt idx="3369">
                  <c:v>7.5010459999999997</c:v>
                </c:pt>
                <c:pt idx="3370">
                  <c:v>7.4072449999999996</c:v>
                </c:pt>
                <c:pt idx="3371">
                  <c:v>7.3776400000000004</c:v>
                </c:pt>
                <c:pt idx="3372">
                  <c:v>7.197139</c:v>
                </c:pt>
                <c:pt idx="3373">
                  <c:v>7.7816979999999996</c:v>
                </c:pt>
                <c:pt idx="3374">
                  <c:v>7.4197769999999998</c:v>
                </c:pt>
                <c:pt idx="3375">
                  <c:v>7.9737629999999999</c:v>
                </c:pt>
                <c:pt idx="3376">
                  <c:v>7.7525510000000004</c:v>
                </c:pt>
                <c:pt idx="3377">
                  <c:v>7.3866719999999999</c:v>
                </c:pt>
                <c:pt idx="3378">
                  <c:v>7.4199149999999996</c:v>
                </c:pt>
                <c:pt idx="3379">
                  <c:v>7.96631</c:v>
                </c:pt>
                <c:pt idx="3380">
                  <c:v>7.3789980000000002</c:v>
                </c:pt>
                <c:pt idx="3381">
                  <c:v>7.7466179999999998</c:v>
                </c:pt>
                <c:pt idx="3382">
                  <c:v>7.547174</c:v>
                </c:pt>
                <c:pt idx="3383">
                  <c:v>7.4953419999999999</c:v>
                </c:pt>
                <c:pt idx="3384">
                  <c:v>7.579834</c:v>
                </c:pt>
                <c:pt idx="3385">
                  <c:v>7.7034710000000004</c:v>
                </c:pt>
                <c:pt idx="3386">
                  <c:v>7.7770869999999999</c:v>
                </c:pt>
                <c:pt idx="3387">
                  <c:v>7.0117240000000001</c:v>
                </c:pt>
                <c:pt idx="3388">
                  <c:v>7.2924889999999998</c:v>
                </c:pt>
                <c:pt idx="3389">
                  <c:v>7.3358290000000004</c:v>
                </c:pt>
                <c:pt idx="3390">
                  <c:v>7.7016159999999996</c:v>
                </c:pt>
                <c:pt idx="3391">
                  <c:v>7.581925</c:v>
                </c:pt>
                <c:pt idx="3392">
                  <c:v>7.7292329999999998</c:v>
                </c:pt>
                <c:pt idx="3393">
                  <c:v>7.2306689999999998</c:v>
                </c:pt>
                <c:pt idx="3394">
                  <c:v>7.7031900000000002</c:v>
                </c:pt>
                <c:pt idx="3395">
                  <c:v>7.4707280000000003</c:v>
                </c:pt>
                <c:pt idx="3396">
                  <c:v>6.992413</c:v>
                </c:pt>
                <c:pt idx="3397">
                  <c:v>8.5428809999999995</c:v>
                </c:pt>
                <c:pt idx="3398">
                  <c:v>8.3032360000000001</c:v>
                </c:pt>
                <c:pt idx="3399">
                  <c:v>8.3799039999999998</c:v>
                </c:pt>
                <c:pt idx="3400">
                  <c:v>7.4697129999999996</c:v>
                </c:pt>
                <c:pt idx="3401">
                  <c:v>7.4318390000000001</c:v>
                </c:pt>
                <c:pt idx="3402">
                  <c:v>7.8861790000000003</c:v>
                </c:pt>
                <c:pt idx="3403">
                  <c:v>7.5937900000000003</c:v>
                </c:pt>
                <c:pt idx="3404">
                  <c:v>7.7992169999999996</c:v>
                </c:pt>
                <c:pt idx="3405">
                  <c:v>7.849729</c:v>
                </c:pt>
                <c:pt idx="3406">
                  <c:v>6.8466259999999997</c:v>
                </c:pt>
                <c:pt idx="3407">
                  <c:v>7.8794009999999997</c:v>
                </c:pt>
                <c:pt idx="3408">
                  <c:v>7.61076</c:v>
                </c:pt>
                <c:pt idx="3409">
                  <c:v>7.2212290000000001</c:v>
                </c:pt>
                <c:pt idx="3410">
                  <c:v>7.344595</c:v>
                </c:pt>
                <c:pt idx="3411">
                  <c:v>7.036143</c:v>
                </c:pt>
                <c:pt idx="3412">
                  <c:v>7.6923919999999999</c:v>
                </c:pt>
                <c:pt idx="3413">
                  <c:v>7.7991349999999997</c:v>
                </c:pt>
                <c:pt idx="3414">
                  <c:v>7.619796</c:v>
                </c:pt>
                <c:pt idx="3415">
                  <c:v>7.2103700000000002</c:v>
                </c:pt>
                <c:pt idx="3416">
                  <c:v>7.0913659999999998</c:v>
                </c:pt>
                <c:pt idx="3417">
                  <c:v>7.4660070000000003</c:v>
                </c:pt>
                <c:pt idx="3418">
                  <c:v>7.462046</c:v>
                </c:pt>
                <c:pt idx="3419">
                  <c:v>7.3999449999999998</c:v>
                </c:pt>
                <c:pt idx="3420">
                  <c:v>7.4758550000000001</c:v>
                </c:pt>
                <c:pt idx="3421">
                  <c:v>7.5693400000000004</c:v>
                </c:pt>
                <c:pt idx="3422">
                  <c:v>7.2119</c:v>
                </c:pt>
                <c:pt idx="3423">
                  <c:v>7.2016590000000003</c:v>
                </c:pt>
                <c:pt idx="3424">
                  <c:v>7.3713769999999998</c:v>
                </c:pt>
                <c:pt idx="3425">
                  <c:v>7.6348010000000004</c:v>
                </c:pt>
                <c:pt idx="3426">
                  <c:v>7.961849</c:v>
                </c:pt>
                <c:pt idx="3427">
                  <c:v>7.1444000000000001</c:v>
                </c:pt>
                <c:pt idx="3428">
                  <c:v>7.6785550000000002</c:v>
                </c:pt>
                <c:pt idx="3429">
                  <c:v>7.2045199999999996</c:v>
                </c:pt>
                <c:pt idx="3430">
                  <c:v>7.3259460000000001</c:v>
                </c:pt>
                <c:pt idx="3431">
                  <c:v>7.627027</c:v>
                </c:pt>
                <c:pt idx="3432">
                  <c:v>7.4437170000000004</c:v>
                </c:pt>
                <c:pt idx="3433">
                  <c:v>7.2669889999999997</c:v>
                </c:pt>
                <c:pt idx="3434">
                  <c:v>7.3728689999999997</c:v>
                </c:pt>
                <c:pt idx="3435">
                  <c:v>7.224958</c:v>
                </c:pt>
                <c:pt idx="3436">
                  <c:v>7.607386</c:v>
                </c:pt>
                <c:pt idx="3437">
                  <c:v>7.5784909999999996</c:v>
                </c:pt>
                <c:pt idx="3438">
                  <c:v>7.6289939999999996</c:v>
                </c:pt>
                <c:pt idx="3439">
                  <c:v>7.6591579999999997</c:v>
                </c:pt>
                <c:pt idx="3440">
                  <c:v>7.8246520000000004</c:v>
                </c:pt>
                <c:pt idx="3441">
                  <c:v>7.2591089999999996</c:v>
                </c:pt>
                <c:pt idx="3442">
                  <c:v>7.7036949999999997</c:v>
                </c:pt>
                <c:pt idx="3443">
                  <c:v>7.6019690000000004</c:v>
                </c:pt>
                <c:pt idx="3444">
                  <c:v>7.7954049999999997</c:v>
                </c:pt>
                <c:pt idx="3445">
                  <c:v>7.0283879999999996</c:v>
                </c:pt>
                <c:pt idx="3446">
                  <c:v>7.8242649999999996</c:v>
                </c:pt>
                <c:pt idx="3447">
                  <c:v>7.3477990000000002</c:v>
                </c:pt>
                <c:pt idx="3448">
                  <c:v>7.0762679999999998</c:v>
                </c:pt>
                <c:pt idx="3449">
                  <c:v>6.8657430000000002</c:v>
                </c:pt>
                <c:pt idx="3450">
                  <c:v>7.0481829999999999</c:v>
                </c:pt>
                <c:pt idx="3451">
                  <c:v>7.5862829999999999</c:v>
                </c:pt>
                <c:pt idx="3452">
                  <c:v>8.1640130000000006</c:v>
                </c:pt>
                <c:pt idx="3453">
                  <c:v>7.4272679999999998</c:v>
                </c:pt>
                <c:pt idx="3454">
                  <c:v>6.9602539999999999</c:v>
                </c:pt>
                <c:pt idx="3455">
                  <c:v>7.0087190000000001</c:v>
                </c:pt>
                <c:pt idx="3456">
                  <c:v>6.8848450000000003</c:v>
                </c:pt>
                <c:pt idx="3457">
                  <c:v>7.1936</c:v>
                </c:pt>
                <c:pt idx="3458">
                  <c:v>6.8686610000000003</c:v>
                </c:pt>
                <c:pt idx="3459">
                  <c:v>7.2067860000000001</c:v>
                </c:pt>
                <c:pt idx="3460">
                  <c:v>7.3089399999999998</c:v>
                </c:pt>
                <c:pt idx="3461">
                  <c:v>7.3847139999999998</c:v>
                </c:pt>
                <c:pt idx="3462">
                  <c:v>6.8167369999999998</c:v>
                </c:pt>
                <c:pt idx="3463">
                  <c:v>7.4987409999999999</c:v>
                </c:pt>
                <c:pt idx="3464">
                  <c:v>7.5789660000000003</c:v>
                </c:pt>
                <c:pt idx="3465">
                  <c:v>7.2672270000000001</c:v>
                </c:pt>
                <c:pt idx="3466">
                  <c:v>7.4096950000000001</c:v>
                </c:pt>
                <c:pt idx="3467">
                  <c:v>7.2749059999999997</c:v>
                </c:pt>
                <c:pt idx="3468">
                  <c:v>7.4841490000000004</c:v>
                </c:pt>
                <c:pt idx="3469">
                  <c:v>7.7292490000000003</c:v>
                </c:pt>
                <c:pt idx="3470">
                  <c:v>7.9521220000000001</c:v>
                </c:pt>
                <c:pt idx="3471">
                  <c:v>7.0116849999999999</c:v>
                </c:pt>
                <c:pt idx="3472">
                  <c:v>7.415006</c:v>
                </c:pt>
                <c:pt idx="3473">
                  <c:v>7.6029809999999998</c:v>
                </c:pt>
                <c:pt idx="3474">
                  <c:v>7.4412079999999996</c:v>
                </c:pt>
                <c:pt idx="3475">
                  <c:v>7.4452299999999996</c:v>
                </c:pt>
                <c:pt idx="3476">
                  <c:v>7.4848179999999997</c:v>
                </c:pt>
                <c:pt idx="3477">
                  <c:v>7.6138250000000003</c:v>
                </c:pt>
                <c:pt idx="3478">
                  <c:v>7.6505479999999997</c:v>
                </c:pt>
                <c:pt idx="3479">
                  <c:v>7.9625190000000003</c:v>
                </c:pt>
                <c:pt idx="3480">
                  <c:v>7.7191520000000002</c:v>
                </c:pt>
                <c:pt idx="3481">
                  <c:v>7.2025100000000002</c:v>
                </c:pt>
                <c:pt idx="3482">
                  <c:v>7.6305100000000001</c:v>
                </c:pt>
                <c:pt idx="3483">
                  <c:v>7.6804870000000003</c:v>
                </c:pt>
                <c:pt idx="3484">
                  <c:v>7.3408660000000001</c:v>
                </c:pt>
                <c:pt idx="3485">
                  <c:v>7.7087979999999998</c:v>
                </c:pt>
                <c:pt idx="3486">
                  <c:v>7.542306</c:v>
                </c:pt>
                <c:pt idx="3487">
                  <c:v>7.4419899999999997</c:v>
                </c:pt>
                <c:pt idx="3488">
                  <c:v>7.5914349999999997</c:v>
                </c:pt>
                <c:pt idx="3489">
                  <c:v>7.8520770000000004</c:v>
                </c:pt>
                <c:pt idx="3490">
                  <c:v>7.5037219999999998</c:v>
                </c:pt>
                <c:pt idx="3491">
                  <c:v>7.8399919999999996</c:v>
                </c:pt>
                <c:pt idx="3492">
                  <c:v>7.7802309999999997</c:v>
                </c:pt>
                <c:pt idx="3493">
                  <c:v>7.536219</c:v>
                </c:pt>
                <c:pt idx="3494">
                  <c:v>7.5117909999999997</c:v>
                </c:pt>
                <c:pt idx="3495">
                  <c:v>7.4754480000000001</c:v>
                </c:pt>
                <c:pt idx="3496">
                  <c:v>7.1537709999999999</c:v>
                </c:pt>
                <c:pt idx="3497">
                  <c:v>7.1697699999999998</c:v>
                </c:pt>
                <c:pt idx="3498">
                  <c:v>7.3039810000000003</c:v>
                </c:pt>
                <c:pt idx="3499">
                  <c:v>7.1729539999999998</c:v>
                </c:pt>
                <c:pt idx="3500">
                  <c:v>7.5788659999999997</c:v>
                </c:pt>
                <c:pt idx="3501">
                  <c:v>7.6536960000000001</c:v>
                </c:pt>
                <c:pt idx="3502">
                  <c:v>7.1549319999999996</c:v>
                </c:pt>
                <c:pt idx="3503">
                  <c:v>7.4219419999999996</c:v>
                </c:pt>
                <c:pt idx="3504">
                  <c:v>7.6912580000000004</c:v>
                </c:pt>
                <c:pt idx="3505">
                  <c:v>7.3146129999999996</c:v>
                </c:pt>
                <c:pt idx="3506">
                  <c:v>7.4229560000000001</c:v>
                </c:pt>
                <c:pt idx="3507">
                  <c:v>7.5568960000000001</c:v>
                </c:pt>
                <c:pt idx="3508">
                  <c:v>7.5611449999999998</c:v>
                </c:pt>
                <c:pt idx="3509">
                  <c:v>7.4539340000000003</c:v>
                </c:pt>
                <c:pt idx="3510">
                  <c:v>8.1095079999999999</c:v>
                </c:pt>
                <c:pt idx="3511">
                  <c:v>7.7904289999999996</c:v>
                </c:pt>
                <c:pt idx="3512">
                  <c:v>7.3606699999999998</c:v>
                </c:pt>
                <c:pt idx="3513">
                  <c:v>7.714054</c:v>
                </c:pt>
                <c:pt idx="3514">
                  <c:v>7.3767740000000002</c:v>
                </c:pt>
                <c:pt idx="3515">
                  <c:v>7.2408109999999999</c:v>
                </c:pt>
                <c:pt idx="3516">
                  <c:v>7.4909920000000003</c:v>
                </c:pt>
                <c:pt idx="3517">
                  <c:v>7.5175190000000001</c:v>
                </c:pt>
                <c:pt idx="3518">
                  <c:v>7.4319240000000004</c:v>
                </c:pt>
                <c:pt idx="3519">
                  <c:v>7.4683229999999998</c:v>
                </c:pt>
                <c:pt idx="3520">
                  <c:v>8.2447630000000007</c:v>
                </c:pt>
                <c:pt idx="3521">
                  <c:v>7.1785420000000002</c:v>
                </c:pt>
                <c:pt idx="3522">
                  <c:v>7.3147440000000001</c:v>
                </c:pt>
                <c:pt idx="3523">
                  <c:v>7.3625850000000002</c:v>
                </c:pt>
                <c:pt idx="3524">
                  <c:v>7.741168</c:v>
                </c:pt>
                <c:pt idx="3525">
                  <c:v>7.6618199999999996</c:v>
                </c:pt>
                <c:pt idx="3526">
                  <c:v>7.6523409999999998</c:v>
                </c:pt>
                <c:pt idx="3527">
                  <c:v>7.7521060000000004</c:v>
                </c:pt>
                <c:pt idx="3528">
                  <c:v>7.3630810000000002</c:v>
                </c:pt>
                <c:pt idx="3529">
                  <c:v>7.3574659999999996</c:v>
                </c:pt>
                <c:pt idx="3530">
                  <c:v>7.970491</c:v>
                </c:pt>
                <c:pt idx="3531">
                  <c:v>7.4713770000000004</c:v>
                </c:pt>
                <c:pt idx="3532">
                  <c:v>6.9760160000000004</c:v>
                </c:pt>
                <c:pt idx="3533">
                  <c:v>7.4036</c:v>
                </c:pt>
                <c:pt idx="3534">
                  <c:v>7.2954650000000001</c:v>
                </c:pt>
                <c:pt idx="3535">
                  <c:v>7.2433139999999998</c:v>
                </c:pt>
                <c:pt idx="3536">
                  <c:v>7.4674120000000004</c:v>
                </c:pt>
                <c:pt idx="3537">
                  <c:v>7.5420389999999999</c:v>
                </c:pt>
                <c:pt idx="3538">
                  <c:v>7.1991769999999997</c:v>
                </c:pt>
                <c:pt idx="3539">
                  <c:v>7.4558840000000002</c:v>
                </c:pt>
                <c:pt idx="3540">
                  <c:v>7.459568</c:v>
                </c:pt>
                <c:pt idx="3541">
                  <c:v>7.5234019999999999</c:v>
                </c:pt>
                <c:pt idx="3542">
                  <c:v>7.2049159999999999</c:v>
                </c:pt>
                <c:pt idx="3543">
                  <c:v>7.2945710000000004</c:v>
                </c:pt>
                <c:pt idx="3544">
                  <c:v>7.7999450000000001</c:v>
                </c:pt>
                <c:pt idx="3545">
                  <c:v>7.7417769999999999</c:v>
                </c:pt>
                <c:pt idx="3546">
                  <c:v>7.5367360000000003</c:v>
                </c:pt>
                <c:pt idx="3547">
                  <c:v>7.3550399999999998</c:v>
                </c:pt>
                <c:pt idx="3548">
                  <c:v>7.9392009999999997</c:v>
                </c:pt>
                <c:pt idx="3549">
                  <c:v>7.4633380000000002</c:v>
                </c:pt>
                <c:pt idx="3550">
                  <c:v>7.4463800000000004</c:v>
                </c:pt>
                <c:pt idx="3551">
                  <c:v>7.4727119999999996</c:v>
                </c:pt>
                <c:pt idx="3552">
                  <c:v>7.0801629999999998</c:v>
                </c:pt>
                <c:pt idx="3553">
                  <c:v>7.3999139999999999</c:v>
                </c:pt>
                <c:pt idx="3554">
                  <c:v>7.0409639999999998</c:v>
                </c:pt>
                <c:pt idx="3555">
                  <c:v>7.719722</c:v>
                </c:pt>
                <c:pt idx="3556">
                  <c:v>7.4953089999999998</c:v>
                </c:pt>
                <c:pt idx="3557">
                  <c:v>7.3954009999999997</c:v>
                </c:pt>
                <c:pt idx="3558">
                  <c:v>7.004365</c:v>
                </c:pt>
                <c:pt idx="3559">
                  <c:v>7.3203379999999996</c:v>
                </c:pt>
                <c:pt idx="3560">
                  <c:v>7.5228380000000001</c:v>
                </c:pt>
                <c:pt idx="3561">
                  <c:v>7.2583679999999999</c:v>
                </c:pt>
                <c:pt idx="3562">
                  <c:v>7.3911790000000002</c:v>
                </c:pt>
                <c:pt idx="3563">
                  <c:v>7.5108180000000004</c:v>
                </c:pt>
                <c:pt idx="3564">
                  <c:v>7.7394939999999997</c:v>
                </c:pt>
                <c:pt idx="3565">
                  <c:v>7.3717160000000002</c:v>
                </c:pt>
                <c:pt idx="3566">
                  <c:v>6.9470239999999999</c:v>
                </c:pt>
                <c:pt idx="3567">
                  <c:v>7.3831189999999998</c:v>
                </c:pt>
                <c:pt idx="3568">
                  <c:v>6.8164309999999997</c:v>
                </c:pt>
                <c:pt idx="3569">
                  <c:v>7.509417</c:v>
                </c:pt>
                <c:pt idx="3570">
                  <c:v>7.3712549999999997</c:v>
                </c:pt>
                <c:pt idx="3571">
                  <c:v>7.610519</c:v>
                </c:pt>
                <c:pt idx="3572">
                  <c:v>7.5547680000000001</c:v>
                </c:pt>
                <c:pt idx="3573">
                  <c:v>7.5257930000000002</c:v>
                </c:pt>
                <c:pt idx="3574">
                  <c:v>7.5417990000000001</c:v>
                </c:pt>
                <c:pt idx="3575">
                  <c:v>7.3530509999999998</c:v>
                </c:pt>
                <c:pt idx="3576">
                  <c:v>7.8955399999999996</c:v>
                </c:pt>
                <c:pt idx="3577">
                  <c:v>7.4730109999999996</c:v>
                </c:pt>
                <c:pt idx="3578">
                  <c:v>7.3872650000000002</c:v>
                </c:pt>
                <c:pt idx="3579">
                  <c:v>8.2259949999999993</c:v>
                </c:pt>
                <c:pt idx="3580">
                  <c:v>7.560543</c:v>
                </c:pt>
                <c:pt idx="3581">
                  <c:v>7.6389129999999996</c:v>
                </c:pt>
                <c:pt idx="3582">
                  <c:v>6.8692250000000001</c:v>
                </c:pt>
                <c:pt idx="3583">
                  <c:v>7.5735099999999997</c:v>
                </c:pt>
                <c:pt idx="3584">
                  <c:v>7.5386110000000004</c:v>
                </c:pt>
                <c:pt idx="3585">
                  <c:v>8.1186720000000001</c:v>
                </c:pt>
                <c:pt idx="3586">
                  <c:v>6.9826370000000004</c:v>
                </c:pt>
                <c:pt idx="3587">
                  <c:v>7.3026999999999997</c:v>
                </c:pt>
                <c:pt idx="3588">
                  <c:v>7.4662350000000002</c:v>
                </c:pt>
                <c:pt idx="3589">
                  <c:v>7.0683230000000004</c:v>
                </c:pt>
                <c:pt idx="3590">
                  <c:v>6.9323170000000003</c:v>
                </c:pt>
                <c:pt idx="3591">
                  <c:v>7.644736</c:v>
                </c:pt>
                <c:pt idx="3592">
                  <c:v>7.6512450000000003</c:v>
                </c:pt>
                <c:pt idx="3593">
                  <c:v>7.2611840000000001</c:v>
                </c:pt>
                <c:pt idx="3594">
                  <c:v>7.2289820000000002</c:v>
                </c:pt>
                <c:pt idx="3595">
                  <c:v>7.764697</c:v>
                </c:pt>
                <c:pt idx="3596">
                  <c:v>7.1863549999999998</c:v>
                </c:pt>
                <c:pt idx="3597">
                  <c:v>7.3164429999999996</c:v>
                </c:pt>
                <c:pt idx="3598">
                  <c:v>7.4361699999999997</c:v>
                </c:pt>
                <c:pt idx="3599">
                  <c:v>6.9755710000000004</c:v>
                </c:pt>
                <c:pt idx="3600">
                  <c:v>7.7606229999999998</c:v>
                </c:pt>
                <c:pt idx="3601">
                  <c:v>7.4798150000000003</c:v>
                </c:pt>
                <c:pt idx="3602">
                  <c:v>7.1907189999999996</c:v>
                </c:pt>
                <c:pt idx="3603">
                  <c:v>7.5984579999999999</c:v>
                </c:pt>
                <c:pt idx="3604">
                  <c:v>6.92265</c:v>
                </c:pt>
                <c:pt idx="3605">
                  <c:v>7.0318810000000003</c:v>
                </c:pt>
                <c:pt idx="3606">
                  <c:v>7.45871</c:v>
                </c:pt>
                <c:pt idx="3607">
                  <c:v>8.0136199999999995</c:v>
                </c:pt>
                <c:pt idx="3608">
                  <c:v>7.0389989999999996</c:v>
                </c:pt>
                <c:pt idx="3609">
                  <c:v>7.8566669999999998</c:v>
                </c:pt>
                <c:pt idx="3610">
                  <c:v>7.4696769999999999</c:v>
                </c:pt>
                <c:pt idx="3611">
                  <c:v>7.7064380000000003</c:v>
                </c:pt>
                <c:pt idx="3612">
                  <c:v>7.6372150000000003</c:v>
                </c:pt>
                <c:pt idx="3613">
                  <c:v>7.6409419999999999</c:v>
                </c:pt>
                <c:pt idx="3614">
                  <c:v>7.0845000000000002</c:v>
                </c:pt>
                <c:pt idx="3615">
                  <c:v>7.338292</c:v>
                </c:pt>
                <c:pt idx="3616">
                  <c:v>7.425529</c:v>
                </c:pt>
                <c:pt idx="3617">
                  <c:v>7.6228910000000001</c:v>
                </c:pt>
                <c:pt idx="3618">
                  <c:v>7.4921610000000003</c:v>
                </c:pt>
                <c:pt idx="3619">
                  <c:v>7.507098</c:v>
                </c:pt>
                <c:pt idx="3620">
                  <c:v>7.3373809999999997</c:v>
                </c:pt>
                <c:pt idx="3621">
                  <c:v>6.9867369999999998</c:v>
                </c:pt>
                <c:pt idx="3622">
                  <c:v>7.1927580000000004</c:v>
                </c:pt>
                <c:pt idx="3623">
                  <c:v>7.4836850000000004</c:v>
                </c:pt>
                <c:pt idx="3624">
                  <c:v>7.6504149999999997</c:v>
                </c:pt>
                <c:pt idx="3625">
                  <c:v>7.8278930000000004</c:v>
                </c:pt>
                <c:pt idx="3626">
                  <c:v>7.4614339999999997</c:v>
                </c:pt>
                <c:pt idx="3627">
                  <c:v>7.7426849999999998</c:v>
                </c:pt>
                <c:pt idx="3628">
                  <c:v>7.6059859999999997</c:v>
                </c:pt>
                <c:pt idx="3629">
                  <c:v>7.7858729999999996</c:v>
                </c:pt>
                <c:pt idx="3630">
                  <c:v>7.5222610000000003</c:v>
                </c:pt>
                <c:pt idx="3631">
                  <c:v>7.8687940000000003</c:v>
                </c:pt>
                <c:pt idx="3632">
                  <c:v>7.4351260000000003</c:v>
                </c:pt>
                <c:pt idx="3633">
                  <c:v>7.365151</c:v>
                </c:pt>
                <c:pt idx="3634">
                  <c:v>7.5204300000000002</c:v>
                </c:pt>
                <c:pt idx="3635">
                  <c:v>7.3953360000000004</c:v>
                </c:pt>
                <c:pt idx="3636">
                  <c:v>7.422383</c:v>
                </c:pt>
                <c:pt idx="3637">
                  <c:v>7.3256769999999998</c:v>
                </c:pt>
                <c:pt idx="3638">
                  <c:v>7.3202290000000003</c:v>
                </c:pt>
                <c:pt idx="3639">
                  <c:v>7.4630799999999997</c:v>
                </c:pt>
                <c:pt idx="3640">
                  <c:v>7.5835660000000003</c:v>
                </c:pt>
                <c:pt idx="3641">
                  <c:v>7.4233719999999996</c:v>
                </c:pt>
                <c:pt idx="3642">
                  <c:v>7.8211779999999997</c:v>
                </c:pt>
                <c:pt idx="3643">
                  <c:v>7.7068430000000001</c:v>
                </c:pt>
                <c:pt idx="3644">
                  <c:v>7.1274559999999996</c:v>
                </c:pt>
                <c:pt idx="3645">
                  <c:v>6.956925</c:v>
                </c:pt>
                <c:pt idx="3646">
                  <c:v>7.2600790000000002</c:v>
                </c:pt>
                <c:pt idx="3647">
                  <c:v>7.7373310000000002</c:v>
                </c:pt>
                <c:pt idx="3648">
                  <c:v>7.3040010000000004</c:v>
                </c:pt>
                <c:pt idx="3649">
                  <c:v>7.9561320000000002</c:v>
                </c:pt>
                <c:pt idx="3650">
                  <c:v>7.6020570000000003</c:v>
                </c:pt>
                <c:pt idx="3651">
                  <c:v>7.3854649999999999</c:v>
                </c:pt>
                <c:pt idx="3652">
                  <c:v>7.7005210000000002</c:v>
                </c:pt>
                <c:pt idx="3653">
                  <c:v>7.6642950000000001</c:v>
                </c:pt>
                <c:pt idx="3654">
                  <c:v>7.5089230000000002</c:v>
                </c:pt>
                <c:pt idx="3655">
                  <c:v>7.5503850000000003</c:v>
                </c:pt>
                <c:pt idx="3656">
                  <c:v>7.1618940000000002</c:v>
                </c:pt>
                <c:pt idx="3657">
                  <c:v>7.4294060000000002</c:v>
                </c:pt>
                <c:pt idx="3658">
                  <c:v>7.756704</c:v>
                </c:pt>
                <c:pt idx="3659">
                  <c:v>7.620692</c:v>
                </c:pt>
                <c:pt idx="3660">
                  <c:v>7.4332520000000004</c:v>
                </c:pt>
                <c:pt idx="3661">
                  <c:v>7.1192570000000002</c:v>
                </c:pt>
                <c:pt idx="3662">
                  <c:v>7.6637810000000002</c:v>
                </c:pt>
                <c:pt idx="3663">
                  <c:v>7.5438869999999998</c:v>
                </c:pt>
                <c:pt idx="3664">
                  <c:v>7.888306</c:v>
                </c:pt>
                <c:pt idx="3665">
                  <c:v>7.1286199999999997</c:v>
                </c:pt>
                <c:pt idx="3666">
                  <c:v>7.9552909999999999</c:v>
                </c:pt>
                <c:pt idx="3667">
                  <c:v>7.6619960000000003</c:v>
                </c:pt>
                <c:pt idx="3668">
                  <c:v>7.2086680000000003</c:v>
                </c:pt>
                <c:pt idx="3669">
                  <c:v>6.8323669999999996</c:v>
                </c:pt>
                <c:pt idx="3670">
                  <c:v>7.3831449999999998</c:v>
                </c:pt>
                <c:pt idx="3671">
                  <c:v>7.8196529999999997</c:v>
                </c:pt>
                <c:pt idx="3672">
                  <c:v>8.0189430000000002</c:v>
                </c:pt>
                <c:pt idx="3673">
                  <c:v>7.5585149999999999</c:v>
                </c:pt>
                <c:pt idx="3674">
                  <c:v>7.5128839999999997</c:v>
                </c:pt>
                <c:pt idx="3675">
                  <c:v>7.5536960000000004</c:v>
                </c:pt>
                <c:pt idx="3676">
                  <c:v>7.4818290000000003</c:v>
                </c:pt>
                <c:pt idx="3677">
                  <c:v>7.4462339999999996</c:v>
                </c:pt>
                <c:pt idx="3678">
                  <c:v>7.3330909999999996</c:v>
                </c:pt>
                <c:pt idx="3679">
                  <c:v>7.3977659999999998</c:v>
                </c:pt>
                <c:pt idx="3680">
                  <c:v>7.8645519999999998</c:v>
                </c:pt>
                <c:pt idx="3681">
                  <c:v>7.7547189999999997</c:v>
                </c:pt>
                <c:pt idx="3682">
                  <c:v>7.2484739999999999</c:v>
                </c:pt>
                <c:pt idx="3683">
                  <c:v>6.8478070000000004</c:v>
                </c:pt>
                <c:pt idx="3684">
                  <c:v>7.6227830000000001</c:v>
                </c:pt>
                <c:pt idx="3685">
                  <c:v>7.508616</c:v>
                </c:pt>
                <c:pt idx="3686">
                  <c:v>7.0544770000000003</c:v>
                </c:pt>
                <c:pt idx="3687">
                  <c:v>7.7275010000000002</c:v>
                </c:pt>
                <c:pt idx="3688">
                  <c:v>7.3145030000000002</c:v>
                </c:pt>
                <c:pt idx="3689">
                  <c:v>7.3734489999999999</c:v>
                </c:pt>
                <c:pt idx="3690">
                  <c:v>7.8075000000000001</c:v>
                </c:pt>
                <c:pt idx="3691">
                  <c:v>7.6499370000000004</c:v>
                </c:pt>
                <c:pt idx="3692">
                  <c:v>7.2933700000000004</c:v>
                </c:pt>
                <c:pt idx="3693">
                  <c:v>7.6636329999999999</c:v>
                </c:pt>
                <c:pt idx="3694">
                  <c:v>7.6138789999999998</c:v>
                </c:pt>
                <c:pt idx="3695">
                  <c:v>8.0916340000000009</c:v>
                </c:pt>
                <c:pt idx="3696">
                  <c:v>7.6602759999999996</c:v>
                </c:pt>
                <c:pt idx="3697">
                  <c:v>7.8455029999999999</c:v>
                </c:pt>
                <c:pt idx="3698">
                  <c:v>7.420731</c:v>
                </c:pt>
                <c:pt idx="3699">
                  <c:v>7.1938149999999998</c:v>
                </c:pt>
                <c:pt idx="3700">
                  <c:v>7.7948839999999997</c:v>
                </c:pt>
                <c:pt idx="3701">
                  <c:v>7.6843149999999998</c:v>
                </c:pt>
                <c:pt idx="3702">
                  <c:v>7.7579549999999999</c:v>
                </c:pt>
                <c:pt idx="3703">
                  <c:v>7.3161889999999996</c:v>
                </c:pt>
                <c:pt idx="3704">
                  <c:v>7.9902499999999996</c:v>
                </c:pt>
                <c:pt idx="3705">
                  <c:v>7.5040050000000003</c:v>
                </c:pt>
                <c:pt idx="3706">
                  <c:v>7.3895369999999998</c:v>
                </c:pt>
                <c:pt idx="3707">
                  <c:v>7.8161189999999996</c:v>
                </c:pt>
                <c:pt idx="3708">
                  <c:v>7.6646770000000002</c:v>
                </c:pt>
                <c:pt idx="3709">
                  <c:v>7.7444850000000001</c:v>
                </c:pt>
                <c:pt idx="3710">
                  <c:v>7.7154059999999998</c:v>
                </c:pt>
                <c:pt idx="3711">
                  <c:v>7.4149310000000002</c:v>
                </c:pt>
                <c:pt idx="3712">
                  <c:v>7.4247519999999998</c:v>
                </c:pt>
                <c:pt idx="3713">
                  <c:v>7.4550939999999999</c:v>
                </c:pt>
                <c:pt idx="3714">
                  <c:v>7.8932469999999997</c:v>
                </c:pt>
                <c:pt idx="3715">
                  <c:v>7.7137380000000002</c:v>
                </c:pt>
                <c:pt idx="3716">
                  <c:v>7.2831939999999999</c:v>
                </c:pt>
                <c:pt idx="3717">
                  <c:v>7.2876139999999996</c:v>
                </c:pt>
                <c:pt idx="3718">
                  <c:v>7.1680669999999997</c:v>
                </c:pt>
                <c:pt idx="3719">
                  <c:v>7.7050039999999997</c:v>
                </c:pt>
                <c:pt idx="3720">
                  <c:v>7.8315939999999999</c:v>
                </c:pt>
                <c:pt idx="3721">
                  <c:v>7.3881699999999997</c:v>
                </c:pt>
                <c:pt idx="3722">
                  <c:v>7.1360960000000002</c:v>
                </c:pt>
                <c:pt idx="3723">
                  <c:v>7.6029439999999999</c:v>
                </c:pt>
                <c:pt idx="3724">
                  <c:v>7.5585370000000003</c:v>
                </c:pt>
                <c:pt idx="3725">
                  <c:v>7.1740250000000003</c:v>
                </c:pt>
                <c:pt idx="3726">
                  <c:v>7.648765</c:v>
                </c:pt>
                <c:pt idx="3727">
                  <c:v>6.9202969999999997</c:v>
                </c:pt>
                <c:pt idx="3728">
                  <c:v>7.3404439999999997</c:v>
                </c:pt>
                <c:pt idx="3729">
                  <c:v>7.350123</c:v>
                </c:pt>
                <c:pt idx="3730">
                  <c:v>7.332071</c:v>
                </c:pt>
                <c:pt idx="3731">
                  <c:v>7.5048579999999996</c:v>
                </c:pt>
                <c:pt idx="3732">
                  <c:v>7.8658849999999996</c:v>
                </c:pt>
                <c:pt idx="3733">
                  <c:v>7.7591850000000004</c:v>
                </c:pt>
                <c:pt idx="3734">
                  <c:v>7.22255</c:v>
                </c:pt>
                <c:pt idx="3735">
                  <c:v>7.0748699999999998</c:v>
                </c:pt>
                <c:pt idx="3736">
                  <c:v>7.5868099999999998</c:v>
                </c:pt>
                <c:pt idx="3737">
                  <c:v>7.8179939999999997</c:v>
                </c:pt>
                <c:pt idx="3738">
                  <c:v>7.1657650000000004</c:v>
                </c:pt>
                <c:pt idx="3739">
                  <c:v>7.3513440000000001</c:v>
                </c:pt>
                <c:pt idx="3740">
                  <c:v>7.5230930000000003</c:v>
                </c:pt>
                <c:pt idx="3741">
                  <c:v>7.6282110000000003</c:v>
                </c:pt>
                <c:pt idx="3742">
                  <c:v>7.4192910000000003</c:v>
                </c:pt>
                <c:pt idx="3743">
                  <c:v>7.7996449999999999</c:v>
                </c:pt>
                <c:pt idx="3744">
                  <c:v>7.7363689999999998</c:v>
                </c:pt>
                <c:pt idx="3745">
                  <c:v>7.9064079999999999</c:v>
                </c:pt>
                <c:pt idx="3746">
                  <c:v>7.1390700000000002</c:v>
                </c:pt>
                <c:pt idx="3747">
                  <c:v>7.7347349999999997</c:v>
                </c:pt>
                <c:pt idx="3748">
                  <c:v>7.6591009999999997</c:v>
                </c:pt>
                <c:pt idx="3749">
                  <c:v>7.366511</c:v>
                </c:pt>
                <c:pt idx="3750">
                  <c:v>7.1530490000000002</c:v>
                </c:pt>
                <c:pt idx="3751">
                  <c:v>7.5905129999999996</c:v>
                </c:pt>
                <c:pt idx="3752">
                  <c:v>8.2248540000000006</c:v>
                </c:pt>
                <c:pt idx="3753">
                  <c:v>8.1850369999999995</c:v>
                </c:pt>
                <c:pt idx="3754">
                  <c:v>8.3757970000000004</c:v>
                </c:pt>
                <c:pt idx="3755">
                  <c:v>8.6538260000000005</c:v>
                </c:pt>
                <c:pt idx="3756">
                  <c:v>8.537077</c:v>
                </c:pt>
                <c:pt idx="3757">
                  <c:v>8.4032730000000004</c:v>
                </c:pt>
                <c:pt idx="3758">
                  <c:v>8.4138400000000004</c:v>
                </c:pt>
                <c:pt idx="3759">
                  <c:v>8.5935780000000008</c:v>
                </c:pt>
                <c:pt idx="3760">
                  <c:v>8.3912759999999995</c:v>
                </c:pt>
                <c:pt idx="3761">
                  <c:v>8.318479</c:v>
                </c:pt>
                <c:pt idx="3762">
                  <c:v>8.2684650000000008</c:v>
                </c:pt>
                <c:pt idx="3763">
                  <c:v>8.3614879999999996</c:v>
                </c:pt>
                <c:pt idx="3764">
                  <c:v>8.8459719999999997</c:v>
                </c:pt>
                <c:pt idx="3765">
                  <c:v>8.7688100000000002</c:v>
                </c:pt>
                <c:pt idx="3766">
                  <c:v>8.3904720000000008</c:v>
                </c:pt>
                <c:pt idx="3767">
                  <c:v>8.545852</c:v>
                </c:pt>
                <c:pt idx="3768">
                  <c:v>8.3415420000000005</c:v>
                </c:pt>
                <c:pt idx="3769">
                  <c:v>8.8154380000000003</c:v>
                </c:pt>
                <c:pt idx="3770">
                  <c:v>8.5822420000000008</c:v>
                </c:pt>
                <c:pt idx="3771">
                  <c:v>8.5153909999999993</c:v>
                </c:pt>
                <c:pt idx="3772">
                  <c:v>8.4390330000000002</c:v>
                </c:pt>
                <c:pt idx="3773">
                  <c:v>8.5473289999999995</c:v>
                </c:pt>
                <c:pt idx="3774">
                  <c:v>8.0619519999999998</c:v>
                </c:pt>
                <c:pt idx="3775">
                  <c:v>8.0038400000000003</c:v>
                </c:pt>
                <c:pt idx="3776">
                  <c:v>8.5478710000000007</c:v>
                </c:pt>
                <c:pt idx="3777">
                  <c:v>8.373704</c:v>
                </c:pt>
                <c:pt idx="3778">
                  <c:v>8.6659389999999998</c:v>
                </c:pt>
                <c:pt idx="3779">
                  <c:v>8.6438480000000002</c:v>
                </c:pt>
                <c:pt idx="3780">
                  <c:v>8.2031019999999994</c:v>
                </c:pt>
                <c:pt idx="3781">
                  <c:v>8.15564</c:v>
                </c:pt>
                <c:pt idx="3782">
                  <c:v>8.4434579999999997</c:v>
                </c:pt>
                <c:pt idx="3783">
                  <c:v>8.1999949999999995</c:v>
                </c:pt>
                <c:pt idx="3784">
                  <c:v>8.7587689999999991</c:v>
                </c:pt>
                <c:pt idx="3785">
                  <c:v>8.1887679999999996</c:v>
                </c:pt>
                <c:pt idx="3786">
                  <c:v>8.5965670000000003</c:v>
                </c:pt>
                <c:pt idx="3787">
                  <c:v>8.117362</c:v>
                </c:pt>
                <c:pt idx="3788">
                  <c:v>8.9771450000000002</c:v>
                </c:pt>
                <c:pt idx="3789">
                  <c:v>7.3191550000000003</c:v>
                </c:pt>
                <c:pt idx="3790">
                  <c:v>7.6710289999999999</c:v>
                </c:pt>
                <c:pt idx="3791">
                  <c:v>8.6205990000000003</c:v>
                </c:pt>
                <c:pt idx="3792">
                  <c:v>8.5181799999999992</c:v>
                </c:pt>
                <c:pt idx="3793">
                  <c:v>8.5822649999999996</c:v>
                </c:pt>
                <c:pt idx="3794">
                  <c:v>8.612724</c:v>
                </c:pt>
                <c:pt idx="3795">
                  <c:v>8.2132310000000004</c:v>
                </c:pt>
                <c:pt idx="3796">
                  <c:v>8.1471719999999994</c:v>
                </c:pt>
                <c:pt idx="3797">
                  <c:v>8.314451</c:v>
                </c:pt>
                <c:pt idx="3798">
                  <c:v>7.5367150000000001</c:v>
                </c:pt>
                <c:pt idx="3799">
                  <c:v>7.4407480000000001</c:v>
                </c:pt>
                <c:pt idx="3800">
                  <c:v>7.1197530000000002</c:v>
                </c:pt>
                <c:pt idx="3801">
                  <c:v>7.7294660000000004</c:v>
                </c:pt>
                <c:pt idx="3802">
                  <c:v>7.1111430000000002</c:v>
                </c:pt>
                <c:pt idx="3803">
                  <c:v>8.1203389999999995</c:v>
                </c:pt>
                <c:pt idx="3804">
                  <c:v>7.6394440000000001</c:v>
                </c:pt>
                <c:pt idx="3805">
                  <c:v>7.6362880000000004</c:v>
                </c:pt>
                <c:pt idx="3806">
                  <c:v>7.7377960000000003</c:v>
                </c:pt>
                <c:pt idx="3807">
                  <c:v>7.7993319999999997</c:v>
                </c:pt>
                <c:pt idx="3808">
                  <c:v>8.7177170000000004</c:v>
                </c:pt>
                <c:pt idx="3809">
                  <c:v>8.5791559999999993</c:v>
                </c:pt>
                <c:pt idx="3810">
                  <c:v>8.4522499999999994</c:v>
                </c:pt>
                <c:pt idx="3811">
                  <c:v>8.4758790000000008</c:v>
                </c:pt>
                <c:pt idx="3812">
                  <c:v>8.0123899999999999</c:v>
                </c:pt>
                <c:pt idx="3813">
                  <c:v>8.2606439999999992</c:v>
                </c:pt>
                <c:pt idx="3814">
                  <c:v>7.2930159999999997</c:v>
                </c:pt>
                <c:pt idx="3815">
                  <c:v>7.62805</c:v>
                </c:pt>
                <c:pt idx="3816">
                  <c:v>7.5583169999999997</c:v>
                </c:pt>
                <c:pt idx="3817">
                  <c:v>7.6652139999999997</c:v>
                </c:pt>
                <c:pt idx="3818">
                  <c:v>8.5014050000000001</c:v>
                </c:pt>
                <c:pt idx="3819">
                  <c:v>8.1468430000000005</c:v>
                </c:pt>
                <c:pt idx="3820">
                  <c:v>8.8831019999999992</c:v>
                </c:pt>
                <c:pt idx="3821">
                  <c:v>8.2772240000000004</c:v>
                </c:pt>
                <c:pt idx="3822">
                  <c:v>8.3569980000000008</c:v>
                </c:pt>
                <c:pt idx="3823">
                  <c:v>8.7111780000000003</c:v>
                </c:pt>
                <c:pt idx="3824">
                  <c:v>8.1930189999999996</c:v>
                </c:pt>
                <c:pt idx="3825">
                  <c:v>7.9355890000000002</c:v>
                </c:pt>
                <c:pt idx="3826">
                  <c:v>7.8065829999999998</c:v>
                </c:pt>
                <c:pt idx="3827">
                  <c:v>7.9145219999999998</c:v>
                </c:pt>
                <c:pt idx="3828">
                  <c:v>7.4282700000000004</c:v>
                </c:pt>
                <c:pt idx="3829">
                  <c:v>7.8906340000000004</c:v>
                </c:pt>
                <c:pt idx="3830">
                  <c:v>7.8579299999999996</c:v>
                </c:pt>
                <c:pt idx="3831">
                  <c:v>7.6223280000000004</c:v>
                </c:pt>
                <c:pt idx="3832">
                  <c:v>7.4814670000000003</c:v>
                </c:pt>
                <c:pt idx="3833">
                  <c:v>7.5303519999999997</c:v>
                </c:pt>
                <c:pt idx="3834">
                  <c:v>7.9053630000000004</c:v>
                </c:pt>
                <c:pt idx="3835">
                  <c:v>7.550332</c:v>
                </c:pt>
                <c:pt idx="3836">
                  <c:v>7.3110730000000004</c:v>
                </c:pt>
                <c:pt idx="3837">
                  <c:v>8.2078410000000002</c:v>
                </c:pt>
                <c:pt idx="3838">
                  <c:v>8.4744700000000002</c:v>
                </c:pt>
                <c:pt idx="3839">
                  <c:v>8.7402010000000008</c:v>
                </c:pt>
                <c:pt idx="3840">
                  <c:v>8.3810179999999992</c:v>
                </c:pt>
                <c:pt idx="3841">
                  <c:v>8.4326889999999999</c:v>
                </c:pt>
                <c:pt idx="3842">
                  <c:v>8.4439360000000008</c:v>
                </c:pt>
                <c:pt idx="3843">
                  <c:v>8.776446</c:v>
                </c:pt>
                <c:pt idx="3844">
                  <c:v>8.1304040000000004</c:v>
                </c:pt>
                <c:pt idx="3845">
                  <c:v>8.6703949999999992</c:v>
                </c:pt>
                <c:pt idx="3846">
                  <c:v>8.6066319999999994</c:v>
                </c:pt>
                <c:pt idx="3847">
                  <c:v>7.4719040000000003</c:v>
                </c:pt>
                <c:pt idx="3848">
                  <c:v>6.8886580000000004</c:v>
                </c:pt>
                <c:pt idx="3849">
                  <c:v>7.9649270000000003</c:v>
                </c:pt>
                <c:pt idx="3850">
                  <c:v>7.2214660000000004</c:v>
                </c:pt>
                <c:pt idx="3851">
                  <c:v>7.2867579999999998</c:v>
                </c:pt>
                <c:pt idx="3852">
                  <c:v>7.5350659999999996</c:v>
                </c:pt>
                <c:pt idx="3853">
                  <c:v>7.2978889999999996</c:v>
                </c:pt>
                <c:pt idx="3854">
                  <c:v>7.387086</c:v>
                </c:pt>
                <c:pt idx="3855">
                  <c:v>7.6506449999999999</c:v>
                </c:pt>
                <c:pt idx="3856">
                  <c:v>7.017652</c:v>
                </c:pt>
                <c:pt idx="3857">
                  <c:v>7.1669239999999999</c:v>
                </c:pt>
                <c:pt idx="3858">
                  <c:v>7.449389</c:v>
                </c:pt>
                <c:pt idx="3859">
                  <c:v>7.1776520000000001</c:v>
                </c:pt>
                <c:pt idx="3860">
                  <c:v>7.7485780000000002</c:v>
                </c:pt>
                <c:pt idx="3861">
                  <c:v>7.564438</c:v>
                </c:pt>
                <c:pt idx="3862">
                  <c:v>7.4719600000000002</c:v>
                </c:pt>
                <c:pt idx="3863">
                  <c:v>8.4402749999999997</c:v>
                </c:pt>
                <c:pt idx="3864">
                  <c:v>9.62913</c:v>
                </c:pt>
                <c:pt idx="3865">
                  <c:v>7.248291</c:v>
                </c:pt>
                <c:pt idx="3866">
                  <c:v>7.7421040000000003</c:v>
                </c:pt>
                <c:pt idx="3867">
                  <c:v>7.9497429999999998</c:v>
                </c:pt>
                <c:pt idx="3868">
                  <c:v>7.6322809999999999</c:v>
                </c:pt>
                <c:pt idx="3869">
                  <c:v>8.0239010000000004</c:v>
                </c:pt>
                <c:pt idx="3870">
                  <c:v>7.5161850000000001</c:v>
                </c:pt>
                <c:pt idx="3871">
                  <c:v>8.6069469999999999</c:v>
                </c:pt>
                <c:pt idx="3872">
                  <c:v>8.5542069999999999</c:v>
                </c:pt>
                <c:pt idx="3873">
                  <c:v>8.4631889999999999</c:v>
                </c:pt>
                <c:pt idx="3874">
                  <c:v>8.5414919999999999</c:v>
                </c:pt>
                <c:pt idx="3875">
                  <c:v>8.4119419999999998</c:v>
                </c:pt>
                <c:pt idx="3876">
                  <c:v>8.1590910000000001</c:v>
                </c:pt>
                <c:pt idx="3877">
                  <c:v>8.5654780000000006</c:v>
                </c:pt>
                <c:pt idx="3878">
                  <c:v>8.4595549999999999</c:v>
                </c:pt>
                <c:pt idx="3879">
                  <c:v>8.3367559999999994</c:v>
                </c:pt>
                <c:pt idx="3880">
                  <c:v>8.3040749999999992</c:v>
                </c:pt>
                <c:pt idx="3881">
                  <c:v>8.5626329999999999</c:v>
                </c:pt>
                <c:pt idx="3882">
                  <c:v>8.0560069999999993</c:v>
                </c:pt>
                <c:pt idx="3883">
                  <c:v>7.9242520000000001</c:v>
                </c:pt>
                <c:pt idx="3884">
                  <c:v>8.6015840000000008</c:v>
                </c:pt>
                <c:pt idx="3885">
                  <c:v>7.520384</c:v>
                </c:pt>
                <c:pt idx="3886">
                  <c:v>7.4113629999999997</c:v>
                </c:pt>
                <c:pt idx="3887">
                  <c:v>7.1902470000000003</c:v>
                </c:pt>
                <c:pt idx="3888">
                  <c:v>7.3152910000000002</c:v>
                </c:pt>
                <c:pt idx="3889">
                  <c:v>7.1556069999999998</c:v>
                </c:pt>
                <c:pt idx="3890">
                  <c:v>7.6046129999999996</c:v>
                </c:pt>
                <c:pt idx="3891">
                  <c:v>6.9698099999999998</c:v>
                </c:pt>
                <c:pt idx="3892">
                  <c:v>7.6237659999999998</c:v>
                </c:pt>
                <c:pt idx="3893">
                  <c:v>6.9665039999999996</c:v>
                </c:pt>
                <c:pt idx="3894">
                  <c:v>7.5103489999999997</c:v>
                </c:pt>
                <c:pt idx="3895">
                  <c:v>7.3500610000000002</c:v>
                </c:pt>
                <c:pt idx="3896">
                  <c:v>6.9983209999999998</c:v>
                </c:pt>
                <c:pt idx="3897">
                  <c:v>7.3281400000000003</c:v>
                </c:pt>
                <c:pt idx="3898">
                  <c:v>7.6266769999999999</c:v>
                </c:pt>
                <c:pt idx="3899">
                  <c:v>7.21875</c:v>
                </c:pt>
                <c:pt idx="3900">
                  <c:v>7.9862859999999998</c:v>
                </c:pt>
                <c:pt idx="3901">
                  <c:v>7.27224</c:v>
                </c:pt>
                <c:pt idx="3902">
                  <c:v>7.6562450000000002</c:v>
                </c:pt>
                <c:pt idx="3903">
                  <c:v>7.1901520000000003</c:v>
                </c:pt>
                <c:pt idx="3904">
                  <c:v>7.4025280000000002</c:v>
                </c:pt>
                <c:pt idx="3905">
                  <c:v>9.3585849999999997</c:v>
                </c:pt>
                <c:pt idx="3906">
                  <c:v>9.1665639999999993</c:v>
                </c:pt>
                <c:pt idx="3907">
                  <c:v>8.4219109999999997</c:v>
                </c:pt>
                <c:pt idx="3908">
                  <c:v>8.6299729999999997</c:v>
                </c:pt>
                <c:pt idx="3909">
                  <c:v>7.9231049999999996</c:v>
                </c:pt>
                <c:pt idx="3910">
                  <c:v>7.6987769999999998</c:v>
                </c:pt>
                <c:pt idx="3911">
                  <c:v>7.1877560000000003</c:v>
                </c:pt>
                <c:pt idx="3912">
                  <c:v>7.8045629999999999</c:v>
                </c:pt>
                <c:pt idx="3913">
                  <c:v>7.1523469999999998</c:v>
                </c:pt>
                <c:pt idx="3914">
                  <c:v>7.1170540000000004</c:v>
                </c:pt>
                <c:pt idx="3915">
                  <c:v>7.2046619999999999</c:v>
                </c:pt>
                <c:pt idx="3916">
                  <c:v>7.0916569999999997</c:v>
                </c:pt>
                <c:pt idx="3917">
                  <c:v>7.2176970000000003</c:v>
                </c:pt>
                <c:pt idx="3918">
                  <c:v>7.4247569999999996</c:v>
                </c:pt>
                <c:pt idx="3919">
                  <c:v>7.0501909999999999</c:v>
                </c:pt>
                <c:pt idx="3920">
                  <c:v>7.22811</c:v>
                </c:pt>
                <c:pt idx="3921">
                  <c:v>7.7128610000000002</c:v>
                </c:pt>
                <c:pt idx="3922">
                  <c:v>7.2091430000000001</c:v>
                </c:pt>
                <c:pt idx="3923">
                  <c:v>7.1281429999999997</c:v>
                </c:pt>
                <c:pt idx="3924">
                  <c:v>7.4292439999999997</c:v>
                </c:pt>
                <c:pt idx="3925">
                  <c:v>7.9937860000000001</c:v>
                </c:pt>
                <c:pt idx="3926">
                  <c:v>8.7964000000000002</c:v>
                </c:pt>
                <c:pt idx="3927">
                  <c:v>8.1558689999999991</c:v>
                </c:pt>
                <c:pt idx="3928">
                  <c:v>8.3749230000000008</c:v>
                </c:pt>
                <c:pt idx="3929">
                  <c:v>8.2606739999999999</c:v>
                </c:pt>
                <c:pt idx="3930">
                  <c:v>8.4661639999999991</c:v>
                </c:pt>
                <c:pt idx="3931">
                  <c:v>8.3602220000000003</c:v>
                </c:pt>
                <c:pt idx="3932">
                  <c:v>8.1654890000000009</c:v>
                </c:pt>
                <c:pt idx="3933">
                  <c:v>8.4355630000000001</c:v>
                </c:pt>
                <c:pt idx="3934">
                  <c:v>8.1738710000000001</c:v>
                </c:pt>
                <c:pt idx="3935">
                  <c:v>7.750089</c:v>
                </c:pt>
                <c:pt idx="3936">
                  <c:v>7.8356370000000002</c:v>
                </c:pt>
                <c:pt idx="3937">
                  <c:v>8.5469799999999996</c:v>
                </c:pt>
                <c:pt idx="3938">
                  <c:v>7.4577879999999999</c:v>
                </c:pt>
                <c:pt idx="3939">
                  <c:v>7.6911060000000004</c:v>
                </c:pt>
                <c:pt idx="3940">
                  <c:v>7.2603809999999998</c:v>
                </c:pt>
                <c:pt idx="3941">
                  <c:v>7.2375930000000004</c:v>
                </c:pt>
                <c:pt idx="3942">
                  <c:v>7.1715</c:v>
                </c:pt>
                <c:pt idx="3943">
                  <c:v>7.1367500000000001</c:v>
                </c:pt>
                <c:pt idx="3944">
                  <c:v>7.2220599999999999</c:v>
                </c:pt>
                <c:pt idx="3945">
                  <c:v>7.3108750000000002</c:v>
                </c:pt>
                <c:pt idx="3946">
                  <c:v>7.0379659999999999</c:v>
                </c:pt>
                <c:pt idx="3947">
                  <c:v>6.884512</c:v>
                </c:pt>
                <c:pt idx="3948">
                  <c:v>7.4099399999999997</c:v>
                </c:pt>
                <c:pt idx="3949">
                  <c:v>6.8676870000000001</c:v>
                </c:pt>
                <c:pt idx="3950">
                  <c:v>7.0879149999999997</c:v>
                </c:pt>
                <c:pt idx="3951">
                  <c:v>7.669314</c:v>
                </c:pt>
                <c:pt idx="3952">
                  <c:v>7.5066930000000003</c:v>
                </c:pt>
                <c:pt idx="3953">
                  <c:v>7.667624</c:v>
                </c:pt>
                <c:pt idx="3954">
                  <c:v>7.5369380000000001</c:v>
                </c:pt>
                <c:pt idx="3955">
                  <c:v>7.976496</c:v>
                </c:pt>
                <c:pt idx="3956">
                  <c:v>7.6590939999999996</c:v>
                </c:pt>
                <c:pt idx="3957">
                  <c:v>7.352741</c:v>
                </c:pt>
                <c:pt idx="3958">
                  <c:v>7.52956</c:v>
                </c:pt>
                <c:pt idx="3959">
                  <c:v>8.1577079999999995</c:v>
                </c:pt>
                <c:pt idx="3960">
                  <c:v>7.0694850000000002</c:v>
                </c:pt>
                <c:pt idx="3961">
                  <c:v>7.1320249999999996</c:v>
                </c:pt>
                <c:pt idx="3962">
                  <c:v>7.7546759999999999</c:v>
                </c:pt>
                <c:pt idx="3963">
                  <c:v>7.0506219999999997</c:v>
                </c:pt>
                <c:pt idx="3964">
                  <c:v>7.1719929999999996</c:v>
                </c:pt>
                <c:pt idx="3965">
                  <c:v>7.1268310000000001</c:v>
                </c:pt>
                <c:pt idx="3966">
                  <c:v>7.5431790000000003</c:v>
                </c:pt>
                <c:pt idx="3967">
                  <c:v>7.7503789999999997</c:v>
                </c:pt>
                <c:pt idx="3968">
                  <c:v>7.3928700000000003</c:v>
                </c:pt>
                <c:pt idx="3969">
                  <c:v>6.8411650000000002</c:v>
                </c:pt>
                <c:pt idx="3970">
                  <c:v>7.4061089999999998</c:v>
                </c:pt>
                <c:pt idx="3971">
                  <c:v>6.932188</c:v>
                </c:pt>
                <c:pt idx="3972">
                  <c:v>7.0730320000000004</c:v>
                </c:pt>
                <c:pt idx="3973">
                  <c:v>7.831245</c:v>
                </c:pt>
                <c:pt idx="3974">
                  <c:v>8.4389109999999992</c:v>
                </c:pt>
                <c:pt idx="3975">
                  <c:v>7.273536</c:v>
                </c:pt>
                <c:pt idx="3976">
                  <c:v>7.1525309999999998</c:v>
                </c:pt>
                <c:pt idx="3977">
                  <c:v>7.3246770000000003</c:v>
                </c:pt>
                <c:pt idx="3978">
                  <c:v>8.2821259999999999</c:v>
                </c:pt>
                <c:pt idx="3979">
                  <c:v>7.9003379999999996</c:v>
                </c:pt>
                <c:pt idx="3980">
                  <c:v>8.5845059999999993</c:v>
                </c:pt>
                <c:pt idx="3981">
                  <c:v>7.5333600000000001</c:v>
                </c:pt>
                <c:pt idx="3982">
                  <c:v>8.2045110000000001</c:v>
                </c:pt>
                <c:pt idx="3983">
                  <c:v>7.785272</c:v>
                </c:pt>
                <c:pt idx="3984">
                  <c:v>8.2210319999999992</c:v>
                </c:pt>
                <c:pt idx="3985">
                  <c:v>7.5473280000000003</c:v>
                </c:pt>
                <c:pt idx="3986">
                  <c:v>8.5643849999999997</c:v>
                </c:pt>
                <c:pt idx="3987">
                  <c:v>8.2512410000000003</c:v>
                </c:pt>
                <c:pt idx="3988">
                  <c:v>8.0251760000000001</c:v>
                </c:pt>
                <c:pt idx="3989">
                  <c:v>6.9681220000000001</c:v>
                </c:pt>
                <c:pt idx="3990">
                  <c:v>7.2302020000000002</c:v>
                </c:pt>
                <c:pt idx="3991">
                  <c:v>6.9103599999999998</c:v>
                </c:pt>
                <c:pt idx="3992">
                  <c:v>6.9652810000000001</c:v>
                </c:pt>
                <c:pt idx="3993">
                  <c:v>7.6817700000000002</c:v>
                </c:pt>
                <c:pt idx="3994">
                  <c:v>7.6122370000000004</c:v>
                </c:pt>
                <c:pt idx="3995">
                  <c:v>7.5989529999999998</c:v>
                </c:pt>
                <c:pt idx="3996">
                  <c:v>7.4843840000000004</c:v>
                </c:pt>
                <c:pt idx="3997">
                  <c:v>7.0988230000000003</c:v>
                </c:pt>
                <c:pt idx="3998">
                  <c:v>7.2473419999999997</c:v>
                </c:pt>
                <c:pt idx="3999">
                  <c:v>6.9553710000000004</c:v>
                </c:pt>
                <c:pt idx="4000">
                  <c:v>7.0386119999999996</c:v>
                </c:pt>
                <c:pt idx="4001">
                  <c:v>7.1440109999999999</c:v>
                </c:pt>
                <c:pt idx="4002">
                  <c:v>7.2584390000000001</c:v>
                </c:pt>
                <c:pt idx="4003">
                  <c:v>7.100778</c:v>
                </c:pt>
                <c:pt idx="4004">
                  <c:v>7.3458430000000003</c:v>
                </c:pt>
                <c:pt idx="4005">
                  <c:v>7.2879329999999998</c:v>
                </c:pt>
                <c:pt idx="4006">
                  <c:v>6.8586470000000004</c:v>
                </c:pt>
                <c:pt idx="4007">
                  <c:v>7.3031709999999999</c:v>
                </c:pt>
                <c:pt idx="4008">
                  <c:v>7.2208560000000004</c:v>
                </c:pt>
                <c:pt idx="4009">
                  <c:v>6.6061180000000004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'131-157 graph'!$C$1:$C$2</c:f>
              <c:strCache>
                <c:ptCount val="2"/>
                <c:pt idx="0">
                  <c:v>Bond length (Å)</c:v>
                </c:pt>
                <c:pt idx="1">
                  <c:v>OE1</c:v>
                </c:pt>
              </c:strCache>
            </c:strRef>
          </c:tx>
          <c:spPr>
            <a:ln w="63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'131-157 graph'!$A$3:$A$4013</c:f>
              <c:numCache>
                <c:formatCode>General</c:formatCode>
                <c:ptCount val="40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'131-157 graph'!$C$3:$C$4013</c:f>
              <c:numCache>
                <c:formatCode>General</c:formatCode>
                <c:ptCount val="4011"/>
                <c:pt idx="0">
                  <c:v>2.8772899999999999</c:v>
                </c:pt>
                <c:pt idx="1">
                  <c:v>2.8545639999999999</c:v>
                </c:pt>
                <c:pt idx="2">
                  <c:v>2.7267670000000002</c:v>
                </c:pt>
                <c:pt idx="3">
                  <c:v>2.7176119999999999</c:v>
                </c:pt>
                <c:pt idx="4">
                  <c:v>3.919511</c:v>
                </c:pt>
                <c:pt idx="5">
                  <c:v>2.998262</c:v>
                </c:pt>
                <c:pt idx="6">
                  <c:v>2.9309699999999999</c:v>
                </c:pt>
                <c:pt idx="7">
                  <c:v>4.2855829999999999</c:v>
                </c:pt>
                <c:pt idx="8">
                  <c:v>2.9746730000000001</c:v>
                </c:pt>
                <c:pt idx="9">
                  <c:v>3.7927469999999999</c:v>
                </c:pt>
                <c:pt idx="10">
                  <c:v>3.4094060000000002</c:v>
                </c:pt>
                <c:pt idx="11">
                  <c:v>3.9674719999999999</c:v>
                </c:pt>
                <c:pt idx="12">
                  <c:v>2.9732989999999999</c:v>
                </c:pt>
                <c:pt idx="13">
                  <c:v>3.1070739999999999</c:v>
                </c:pt>
                <c:pt idx="14">
                  <c:v>3.962151</c:v>
                </c:pt>
                <c:pt idx="15">
                  <c:v>2.7303549999999999</c:v>
                </c:pt>
                <c:pt idx="16">
                  <c:v>3.3984209999999999</c:v>
                </c:pt>
                <c:pt idx="17">
                  <c:v>2.9910239999999999</c:v>
                </c:pt>
                <c:pt idx="18">
                  <c:v>2.9631020000000001</c:v>
                </c:pt>
                <c:pt idx="19">
                  <c:v>2.7738139999999998</c:v>
                </c:pt>
                <c:pt idx="20">
                  <c:v>2.8489559999999998</c:v>
                </c:pt>
                <c:pt idx="21">
                  <c:v>2.7504149999999998</c:v>
                </c:pt>
                <c:pt idx="22">
                  <c:v>2.7205750000000002</c:v>
                </c:pt>
                <c:pt idx="23">
                  <c:v>2.7640319999999998</c:v>
                </c:pt>
                <c:pt idx="24">
                  <c:v>2.7436259999999999</c:v>
                </c:pt>
                <c:pt idx="25">
                  <c:v>2.7500580000000001</c:v>
                </c:pt>
                <c:pt idx="26">
                  <c:v>2.7924250000000002</c:v>
                </c:pt>
                <c:pt idx="27">
                  <c:v>2.5952060000000001</c:v>
                </c:pt>
                <c:pt idx="28">
                  <c:v>2.7821319999999998</c:v>
                </c:pt>
                <c:pt idx="29">
                  <c:v>2.736847</c:v>
                </c:pt>
                <c:pt idx="30">
                  <c:v>2.7497769999999999</c:v>
                </c:pt>
                <c:pt idx="31">
                  <c:v>2.6260979999999998</c:v>
                </c:pt>
                <c:pt idx="32">
                  <c:v>2.7760319999999998</c:v>
                </c:pt>
                <c:pt idx="33">
                  <c:v>2.7459690000000001</c:v>
                </c:pt>
                <c:pt idx="34">
                  <c:v>2.721317</c:v>
                </c:pt>
                <c:pt idx="35">
                  <c:v>2.9535999999999998</c:v>
                </c:pt>
                <c:pt idx="36">
                  <c:v>2.6783899999999998</c:v>
                </c:pt>
                <c:pt idx="37">
                  <c:v>2.8653360000000001</c:v>
                </c:pt>
                <c:pt idx="38">
                  <c:v>2.537007</c:v>
                </c:pt>
                <c:pt idx="39">
                  <c:v>2.8443420000000001</c:v>
                </c:pt>
                <c:pt idx="40">
                  <c:v>2.704834</c:v>
                </c:pt>
                <c:pt idx="41">
                  <c:v>2.6551999999999998</c:v>
                </c:pt>
                <c:pt idx="42">
                  <c:v>2.925799</c:v>
                </c:pt>
                <c:pt idx="43">
                  <c:v>2.74621</c:v>
                </c:pt>
                <c:pt idx="44">
                  <c:v>2.8871479999999998</c:v>
                </c:pt>
                <c:pt idx="45">
                  <c:v>2.7022249999999999</c:v>
                </c:pt>
                <c:pt idx="46">
                  <c:v>3.0637590000000001</c:v>
                </c:pt>
                <c:pt idx="47">
                  <c:v>2.8065739999999999</c:v>
                </c:pt>
                <c:pt idx="48">
                  <c:v>2.915972</c:v>
                </c:pt>
                <c:pt idx="49">
                  <c:v>2.7775829999999999</c:v>
                </c:pt>
                <c:pt idx="50">
                  <c:v>2.7670620000000001</c:v>
                </c:pt>
                <c:pt idx="51">
                  <c:v>2.786133</c:v>
                </c:pt>
                <c:pt idx="52">
                  <c:v>2.8994460000000002</c:v>
                </c:pt>
                <c:pt idx="53">
                  <c:v>2.8050470000000001</c:v>
                </c:pt>
                <c:pt idx="54">
                  <c:v>2.7532730000000001</c:v>
                </c:pt>
                <c:pt idx="55">
                  <c:v>3.0076160000000001</c:v>
                </c:pt>
                <c:pt idx="56">
                  <c:v>2.7588249999999999</c:v>
                </c:pt>
                <c:pt idx="57">
                  <c:v>2.9665759999999999</c:v>
                </c:pt>
                <c:pt idx="58">
                  <c:v>2.7562129999999998</c:v>
                </c:pt>
                <c:pt idx="59">
                  <c:v>2.8437299999999999</c:v>
                </c:pt>
                <c:pt idx="60">
                  <c:v>3.1560359999999998</c:v>
                </c:pt>
                <c:pt idx="61">
                  <c:v>2.7633109999999999</c:v>
                </c:pt>
                <c:pt idx="62">
                  <c:v>2.8581500000000002</c:v>
                </c:pt>
                <c:pt idx="63">
                  <c:v>2.8586279999999999</c:v>
                </c:pt>
                <c:pt idx="64">
                  <c:v>2.9057539999999999</c:v>
                </c:pt>
                <c:pt idx="65">
                  <c:v>2.638957</c:v>
                </c:pt>
                <c:pt idx="66">
                  <c:v>3.349072</c:v>
                </c:pt>
                <c:pt idx="67">
                  <c:v>4.4633849999999997</c:v>
                </c:pt>
                <c:pt idx="68">
                  <c:v>3.4762140000000001</c:v>
                </c:pt>
                <c:pt idx="69">
                  <c:v>2.7905410000000002</c:v>
                </c:pt>
                <c:pt idx="70">
                  <c:v>2.8012510000000002</c:v>
                </c:pt>
                <c:pt idx="71">
                  <c:v>2.892992</c:v>
                </c:pt>
                <c:pt idx="72">
                  <c:v>3.076587</c:v>
                </c:pt>
                <c:pt idx="73">
                  <c:v>3.0576780000000001</c:v>
                </c:pt>
                <c:pt idx="74">
                  <c:v>3.0418620000000001</c:v>
                </c:pt>
                <c:pt idx="75">
                  <c:v>3.1732770000000001</c:v>
                </c:pt>
                <c:pt idx="76">
                  <c:v>3.2719819999999999</c:v>
                </c:pt>
                <c:pt idx="77">
                  <c:v>2.9681150000000001</c:v>
                </c:pt>
                <c:pt idx="78">
                  <c:v>4.45655</c:v>
                </c:pt>
                <c:pt idx="79">
                  <c:v>2.821075</c:v>
                </c:pt>
                <c:pt idx="80">
                  <c:v>2.9720270000000002</c:v>
                </c:pt>
                <c:pt idx="81">
                  <c:v>2.7164380000000001</c:v>
                </c:pt>
                <c:pt idx="82">
                  <c:v>2.8019820000000002</c:v>
                </c:pt>
                <c:pt idx="83">
                  <c:v>2.9080539999999999</c:v>
                </c:pt>
                <c:pt idx="84">
                  <c:v>3.066414</c:v>
                </c:pt>
                <c:pt idx="85">
                  <c:v>3.401573</c:v>
                </c:pt>
                <c:pt idx="86">
                  <c:v>2.9071829999999999</c:v>
                </c:pt>
                <c:pt idx="87">
                  <c:v>3.643221</c:v>
                </c:pt>
                <c:pt idx="88">
                  <c:v>2.9866419999999998</c:v>
                </c:pt>
                <c:pt idx="89">
                  <c:v>2.9874869999999998</c:v>
                </c:pt>
                <c:pt idx="90">
                  <c:v>2.9225029999999999</c:v>
                </c:pt>
                <c:pt idx="91">
                  <c:v>2.7664249999999999</c:v>
                </c:pt>
                <c:pt idx="92">
                  <c:v>2.6526779999999999</c:v>
                </c:pt>
                <c:pt idx="93">
                  <c:v>2.6559339999999998</c:v>
                </c:pt>
                <c:pt idx="94">
                  <c:v>2.7337030000000002</c:v>
                </c:pt>
                <c:pt idx="95">
                  <c:v>2.6876229999999999</c:v>
                </c:pt>
                <c:pt idx="96">
                  <c:v>2.7724280000000001</c:v>
                </c:pt>
                <c:pt idx="97">
                  <c:v>2.8055439999999998</c:v>
                </c:pt>
                <c:pt idx="98">
                  <c:v>2.7867929999999999</c:v>
                </c:pt>
                <c:pt idx="99">
                  <c:v>3.1259399999999999</c:v>
                </c:pt>
                <c:pt idx="100">
                  <c:v>2.793056</c:v>
                </c:pt>
                <c:pt idx="101">
                  <c:v>2.7153909999999999</c:v>
                </c:pt>
                <c:pt idx="102">
                  <c:v>2.8196859999999999</c:v>
                </c:pt>
                <c:pt idx="103">
                  <c:v>2.8161800000000001</c:v>
                </c:pt>
                <c:pt idx="104">
                  <c:v>3.0289069999999998</c:v>
                </c:pt>
                <c:pt idx="105">
                  <c:v>3.096117</c:v>
                </c:pt>
                <c:pt idx="106">
                  <c:v>2.7196159999999998</c:v>
                </c:pt>
                <c:pt idx="107">
                  <c:v>2.762769</c:v>
                </c:pt>
                <c:pt idx="108">
                  <c:v>2.6337809999999999</c:v>
                </c:pt>
                <c:pt idx="109">
                  <c:v>3.7049859999999999</c:v>
                </c:pt>
                <c:pt idx="110">
                  <c:v>3.8694959999999998</c:v>
                </c:pt>
                <c:pt idx="111">
                  <c:v>2.75807</c:v>
                </c:pt>
                <c:pt idx="112">
                  <c:v>3.5728360000000001</c:v>
                </c:pt>
                <c:pt idx="113">
                  <c:v>3.8829850000000001</c:v>
                </c:pt>
                <c:pt idx="114">
                  <c:v>3.5639599999999998</c:v>
                </c:pt>
                <c:pt idx="115">
                  <c:v>2.717085</c:v>
                </c:pt>
                <c:pt idx="116">
                  <c:v>3.0800510000000001</c:v>
                </c:pt>
                <c:pt idx="117">
                  <c:v>4.2034909999999996</c:v>
                </c:pt>
                <c:pt idx="118">
                  <c:v>4.0616709999999996</c:v>
                </c:pt>
                <c:pt idx="119">
                  <c:v>3.4105919999999998</c:v>
                </c:pt>
                <c:pt idx="120">
                  <c:v>2.6441690000000002</c:v>
                </c:pt>
                <c:pt idx="121">
                  <c:v>3.0045299999999999</c:v>
                </c:pt>
                <c:pt idx="122">
                  <c:v>3.4329740000000002</c:v>
                </c:pt>
                <c:pt idx="123">
                  <c:v>2.7961260000000001</c:v>
                </c:pt>
                <c:pt idx="124">
                  <c:v>2.776338</c:v>
                </c:pt>
                <c:pt idx="125">
                  <c:v>2.8353250000000001</c:v>
                </c:pt>
                <c:pt idx="126">
                  <c:v>2.804306</c:v>
                </c:pt>
                <c:pt idx="127">
                  <c:v>2.7861910000000001</c:v>
                </c:pt>
                <c:pt idx="128">
                  <c:v>2.9326150000000002</c:v>
                </c:pt>
                <c:pt idx="129">
                  <c:v>3.9209429999999998</c:v>
                </c:pt>
                <c:pt idx="130">
                  <c:v>3.643777</c:v>
                </c:pt>
                <c:pt idx="131">
                  <c:v>4.2976229999999997</c:v>
                </c:pt>
                <c:pt idx="132">
                  <c:v>3.3797030000000001</c:v>
                </c:pt>
                <c:pt idx="133">
                  <c:v>3.8732419999999999</c:v>
                </c:pt>
                <c:pt idx="134">
                  <c:v>4.1616169999999997</c:v>
                </c:pt>
                <c:pt idx="135">
                  <c:v>2.7753890000000001</c:v>
                </c:pt>
                <c:pt idx="136">
                  <c:v>2.5982720000000001</c:v>
                </c:pt>
                <c:pt idx="137">
                  <c:v>2.7457340000000001</c:v>
                </c:pt>
                <c:pt idx="138">
                  <c:v>2.8748450000000001</c:v>
                </c:pt>
                <c:pt idx="139">
                  <c:v>2.6389309999999999</c:v>
                </c:pt>
                <c:pt idx="140">
                  <c:v>2.7070120000000002</c:v>
                </c:pt>
                <c:pt idx="141">
                  <c:v>2.6671809999999998</c:v>
                </c:pt>
                <c:pt idx="142">
                  <c:v>2.7472099999999999</c:v>
                </c:pt>
                <c:pt idx="143">
                  <c:v>2.7406419999999998</c:v>
                </c:pt>
                <c:pt idx="144">
                  <c:v>2.6598440000000001</c:v>
                </c:pt>
                <c:pt idx="145">
                  <c:v>2.7795990000000002</c:v>
                </c:pt>
                <c:pt idx="146">
                  <c:v>2.7238479999999998</c:v>
                </c:pt>
                <c:pt idx="147">
                  <c:v>2.636269</c:v>
                </c:pt>
                <c:pt idx="148">
                  <c:v>2.6764790000000001</c:v>
                </c:pt>
                <c:pt idx="149">
                  <c:v>2.7055829999999998</c:v>
                </c:pt>
                <c:pt idx="150">
                  <c:v>2.6659769999999998</c:v>
                </c:pt>
                <c:pt idx="151">
                  <c:v>2.7440120000000001</c:v>
                </c:pt>
                <c:pt idx="152">
                  <c:v>2.6668159999999999</c:v>
                </c:pt>
                <c:pt idx="153">
                  <c:v>2.7535180000000001</c:v>
                </c:pt>
                <c:pt idx="154">
                  <c:v>3.2838379999999998</c:v>
                </c:pt>
                <c:pt idx="155">
                  <c:v>2.810508</c:v>
                </c:pt>
                <c:pt idx="156">
                  <c:v>2.863877</c:v>
                </c:pt>
                <c:pt idx="157">
                  <c:v>2.7592159999999999</c:v>
                </c:pt>
                <c:pt idx="158">
                  <c:v>2.8258160000000001</c:v>
                </c:pt>
                <c:pt idx="159">
                  <c:v>2.7082869999999999</c:v>
                </c:pt>
                <c:pt idx="160">
                  <c:v>2.761482</c:v>
                </c:pt>
                <c:pt idx="161">
                  <c:v>2.6100089999999998</c:v>
                </c:pt>
                <c:pt idx="162">
                  <c:v>2.7581950000000002</c:v>
                </c:pt>
                <c:pt idx="163">
                  <c:v>2.6564890000000001</c:v>
                </c:pt>
                <c:pt idx="164">
                  <c:v>2.7752650000000001</c:v>
                </c:pt>
                <c:pt idx="165">
                  <c:v>2.8656199999999998</c:v>
                </c:pt>
                <c:pt idx="166">
                  <c:v>2.7742089999999999</c:v>
                </c:pt>
                <c:pt idx="167">
                  <c:v>2.744745</c:v>
                </c:pt>
                <c:pt idx="168">
                  <c:v>2.716326</c:v>
                </c:pt>
                <c:pt idx="169">
                  <c:v>2.9505340000000002</c:v>
                </c:pt>
                <c:pt idx="170">
                  <c:v>2.890136</c:v>
                </c:pt>
                <c:pt idx="171">
                  <c:v>3.040381</c:v>
                </c:pt>
                <c:pt idx="172">
                  <c:v>4.0345849999999999</c:v>
                </c:pt>
                <c:pt idx="173">
                  <c:v>2.7810290000000002</c:v>
                </c:pt>
                <c:pt idx="174">
                  <c:v>2.6420590000000002</c:v>
                </c:pt>
                <c:pt idx="175">
                  <c:v>3.3547199999999999</c:v>
                </c:pt>
                <c:pt idx="176">
                  <c:v>2.7103299999999999</c:v>
                </c:pt>
                <c:pt idx="177">
                  <c:v>3.2026509999999999</c:v>
                </c:pt>
                <c:pt idx="178">
                  <c:v>2.694731</c:v>
                </c:pt>
                <c:pt idx="179">
                  <c:v>2.7924359999999999</c:v>
                </c:pt>
                <c:pt idx="180">
                  <c:v>2.6704720000000002</c:v>
                </c:pt>
                <c:pt idx="181">
                  <c:v>2.7970820000000001</c:v>
                </c:pt>
                <c:pt idx="182">
                  <c:v>2.7739760000000002</c:v>
                </c:pt>
                <c:pt idx="183">
                  <c:v>3.02074</c:v>
                </c:pt>
                <c:pt idx="184">
                  <c:v>2.9064709999999998</c:v>
                </c:pt>
                <c:pt idx="185">
                  <c:v>2.6793</c:v>
                </c:pt>
                <c:pt idx="186">
                  <c:v>2.8663240000000001</c:v>
                </c:pt>
                <c:pt idx="187">
                  <c:v>3.0699909999999999</c:v>
                </c:pt>
                <c:pt idx="188">
                  <c:v>2.9419369999999998</c:v>
                </c:pt>
                <c:pt idx="189">
                  <c:v>3.0035850000000002</c:v>
                </c:pt>
                <c:pt idx="190">
                  <c:v>2.8289960000000001</c:v>
                </c:pt>
                <c:pt idx="191">
                  <c:v>2.936042</c:v>
                </c:pt>
                <c:pt idx="192">
                  <c:v>2.7608640000000002</c:v>
                </c:pt>
                <c:pt idx="193">
                  <c:v>3.0958760000000001</c:v>
                </c:pt>
                <c:pt idx="194">
                  <c:v>2.8027220000000002</c:v>
                </c:pt>
                <c:pt idx="195">
                  <c:v>2.6896689999999999</c:v>
                </c:pt>
                <c:pt idx="196">
                  <c:v>2.6934909999999999</c:v>
                </c:pt>
                <c:pt idx="197">
                  <c:v>2.6696010000000001</c:v>
                </c:pt>
                <c:pt idx="198">
                  <c:v>2.8565230000000001</c:v>
                </c:pt>
                <c:pt idx="199">
                  <c:v>2.6417470000000001</c:v>
                </c:pt>
                <c:pt idx="200">
                  <c:v>2.8354879999999998</c:v>
                </c:pt>
                <c:pt idx="201">
                  <c:v>2.7839649999999998</c:v>
                </c:pt>
                <c:pt idx="202">
                  <c:v>2.9599129999999998</c:v>
                </c:pt>
                <c:pt idx="203">
                  <c:v>2.899429</c:v>
                </c:pt>
                <c:pt idx="204">
                  <c:v>2.7201219999999999</c:v>
                </c:pt>
                <c:pt idx="205">
                  <c:v>2.7525240000000002</c:v>
                </c:pt>
                <c:pt idx="206">
                  <c:v>2.8978950000000001</c:v>
                </c:pt>
                <c:pt idx="207">
                  <c:v>2.6298819999999998</c:v>
                </c:pt>
                <c:pt idx="208">
                  <c:v>2.8291879999999998</c:v>
                </c:pt>
                <c:pt idx="209">
                  <c:v>3.2307519999999998</c:v>
                </c:pt>
                <c:pt idx="210">
                  <c:v>3.031609</c:v>
                </c:pt>
                <c:pt idx="211">
                  <c:v>3.3732679999999999</c:v>
                </c:pt>
                <c:pt idx="212">
                  <c:v>3.9051330000000002</c:v>
                </c:pt>
                <c:pt idx="213">
                  <c:v>3.067186</c:v>
                </c:pt>
                <c:pt idx="214">
                  <c:v>3.734632</c:v>
                </c:pt>
                <c:pt idx="215">
                  <c:v>3.4329170000000002</c:v>
                </c:pt>
                <c:pt idx="216">
                  <c:v>3.842927</c:v>
                </c:pt>
                <c:pt idx="217">
                  <c:v>3.5021429999999998</c:v>
                </c:pt>
                <c:pt idx="218">
                  <c:v>4.4560789999999999</c:v>
                </c:pt>
                <c:pt idx="219">
                  <c:v>3.8258450000000002</c:v>
                </c:pt>
                <c:pt idx="220">
                  <c:v>4.0277099999999999</c:v>
                </c:pt>
                <c:pt idx="221">
                  <c:v>3.137553</c:v>
                </c:pt>
                <c:pt idx="222">
                  <c:v>3.6239309999999998</c:v>
                </c:pt>
                <c:pt idx="223">
                  <c:v>3.2804329999999999</c:v>
                </c:pt>
                <c:pt idx="224">
                  <c:v>3.9672939999999999</c:v>
                </c:pt>
                <c:pt idx="225">
                  <c:v>3.8279519999999998</c:v>
                </c:pt>
                <c:pt idx="226">
                  <c:v>4.0144900000000003</c:v>
                </c:pt>
                <c:pt idx="227">
                  <c:v>3.954323</c:v>
                </c:pt>
                <c:pt idx="228">
                  <c:v>2.8164940000000001</c:v>
                </c:pt>
                <c:pt idx="229">
                  <c:v>3.0207269999999999</c:v>
                </c:pt>
                <c:pt idx="230">
                  <c:v>3.027609</c:v>
                </c:pt>
                <c:pt idx="231">
                  <c:v>3.023771</c:v>
                </c:pt>
                <c:pt idx="232">
                  <c:v>2.992407</c:v>
                </c:pt>
                <c:pt idx="233">
                  <c:v>3.0068109999999999</c:v>
                </c:pt>
                <c:pt idx="234">
                  <c:v>3.1638899999999999</c:v>
                </c:pt>
                <c:pt idx="235">
                  <c:v>3.31121</c:v>
                </c:pt>
                <c:pt idx="236">
                  <c:v>3.2361870000000001</c:v>
                </c:pt>
                <c:pt idx="237">
                  <c:v>2.6877789999999999</c:v>
                </c:pt>
                <c:pt idx="238">
                  <c:v>2.816557</c:v>
                </c:pt>
                <c:pt idx="239">
                  <c:v>3.0898599999999998</c:v>
                </c:pt>
                <c:pt idx="240">
                  <c:v>3.307674</c:v>
                </c:pt>
                <c:pt idx="241">
                  <c:v>2.786648</c:v>
                </c:pt>
                <c:pt idx="242">
                  <c:v>3.259201</c:v>
                </c:pt>
                <c:pt idx="243">
                  <c:v>3.0448819999999999</c:v>
                </c:pt>
                <c:pt idx="244">
                  <c:v>2.7321270000000002</c:v>
                </c:pt>
                <c:pt idx="245">
                  <c:v>2.951505</c:v>
                </c:pt>
                <c:pt idx="246">
                  <c:v>3.3101639999999999</c:v>
                </c:pt>
                <c:pt idx="247">
                  <c:v>2.8306870000000002</c:v>
                </c:pt>
                <c:pt idx="248">
                  <c:v>3.3417050000000001</c:v>
                </c:pt>
                <c:pt idx="249">
                  <c:v>3.3049770000000001</c:v>
                </c:pt>
                <c:pt idx="250">
                  <c:v>2.771217</c:v>
                </c:pt>
                <c:pt idx="251">
                  <c:v>2.7417509999999998</c:v>
                </c:pt>
                <c:pt idx="252">
                  <c:v>3.036832</c:v>
                </c:pt>
                <c:pt idx="253">
                  <c:v>2.7595070000000002</c:v>
                </c:pt>
                <c:pt idx="254">
                  <c:v>2.8366500000000001</c:v>
                </c:pt>
                <c:pt idx="255">
                  <c:v>2.7084190000000001</c:v>
                </c:pt>
                <c:pt idx="256">
                  <c:v>3.4476520000000002</c:v>
                </c:pt>
                <c:pt idx="257">
                  <c:v>3.2042190000000002</c:v>
                </c:pt>
                <c:pt idx="258">
                  <c:v>2.7227100000000002</c:v>
                </c:pt>
                <c:pt idx="259">
                  <c:v>2.9806750000000002</c:v>
                </c:pt>
                <c:pt idx="260">
                  <c:v>2.6810510000000001</c:v>
                </c:pt>
                <c:pt idx="261">
                  <c:v>2.7661030000000002</c:v>
                </c:pt>
                <c:pt idx="262">
                  <c:v>2.8157700000000001</c:v>
                </c:pt>
                <c:pt idx="263">
                  <c:v>2.7310699999999999</c:v>
                </c:pt>
                <c:pt idx="264">
                  <c:v>2.7837420000000002</c:v>
                </c:pt>
                <c:pt idx="265">
                  <c:v>2.6625700000000001</c:v>
                </c:pt>
                <c:pt idx="266">
                  <c:v>2.807868</c:v>
                </c:pt>
                <c:pt idx="267">
                  <c:v>2.7410929999999998</c:v>
                </c:pt>
                <c:pt idx="268">
                  <c:v>2.805895</c:v>
                </c:pt>
                <c:pt idx="269">
                  <c:v>2.781434</c:v>
                </c:pt>
                <c:pt idx="270">
                  <c:v>2.7497220000000002</c:v>
                </c:pt>
                <c:pt idx="271">
                  <c:v>2.6677089999999999</c:v>
                </c:pt>
                <c:pt idx="272">
                  <c:v>2.7726030000000002</c:v>
                </c:pt>
                <c:pt idx="273">
                  <c:v>2.8908420000000001</c:v>
                </c:pt>
                <c:pt idx="274">
                  <c:v>2.978189</c:v>
                </c:pt>
                <c:pt idx="275">
                  <c:v>2.719176</c:v>
                </c:pt>
                <c:pt idx="276">
                  <c:v>2.8930169999999999</c:v>
                </c:pt>
                <c:pt idx="277">
                  <c:v>3.1993830000000001</c:v>
                </c:pt>
                <c:pt idx="278">
                  <c:v>2.7586759999999999</c:v>
                </c:pt>
                <c:pt idx="279">
                  <c:v>3.0641349999999998</c:v>
                </c:pt>
                <c:pt idx="280">
                  <c:v>2.920982</c:v>
                </c:pt>
                <c:pt idx="281">
                  <c:v>3.7338239999999998</c:v>
                </c:pt>
                <c:pt idx="282">
                  <c:v>3.0489980000000001</c:v>
                </c:pt>
                <c:pt idx="283">
                  <c:v>2.715077</c:v>
                </c:pt>
                <c:pt idx="284">
                  <c:v>2.736456</c:v>
                </c:pt>
                <c:pt idx="285">
                  <c:v>2.8842919999999999</c:v>
                </c:pt>
                <c:pt idx="286">
                  <c:v>2.9086569999999998</c:v>
                </c:pt>
                <c:pt idx="287">
                  <c:v>2.855127</c:v>
                </c:pt>
                <c:pt idx="288">
                  <c:v>2.8636780000000002</c:v>
                </c:pt>
                <c:pt idx="289">
                  <c:v>2.866355</c:v>
                </c:pt>
                <c:pt idx="290">
                  <c:v>2.8646229999999999</c:v>
                </c:pt>
                <c:pt idx="291">
                  <c:v>2.7338930000000001</c:v>
                </c:pt>
                <c:pt idx="292">
                  <c:v>3.3822830000000002</c:v>
                </c:pt>
                <c:pt idx="293">
                  <c:v>2.686226</c:v>
                </c:pt>
                <c:pt idx="294">
                  <c:v>3.1163669999999999</c:v>
                </c:pt>
                <c:pt idx="295">
                  <c:v>2.7363759999999999</c:v>
                </c:pt>
                <c:pt idx="296">
                  <c:v>2.6728459999999998</c:v>
                </c:pt>
                <c:pt idx="297">
                  <c:v>2.8311540000000002</c:v>
                </c:pt>
                <c:pt idx="298">
                  <c:v>2.6348099999999999</c:v>
                </c:pt>
                <c:pt idx="299">
                  <c:v>3.6363210000000001</c:v>
                </c:pt>
                <c:pt idx="300">
                  <c:v>2.7102189999999999</c:v>
                </c:pt>
                <c:pt idx="301">
                  <c:v>3.1525409999999998</c:v>
                </c:pt>
                <c:pt idx="302">
                  <c:v>2.7874310000000002</c:v>
                </c:pt>
                <c:pt idx="303">
                  <c:v>2.8724959999999999</c:v>
                </c:pt>
                <c:pt idx="304">
                  <c:v>2.8149259999999998</c:v>
                </c:pt>
                <c:pt idx="305">
                  <c:v>2.653991</c:v>
                </c:pt>
                <c:pt idx="306">
                  <c:v>2.5996199999999998</c:v>
                </c:pt>
                <c:pt idx="307">
                  <c:v>2.692326</c:v>
                </c:pt>
                <c:pt idx="308">
                  <c:v>2.8865699999999999</c:v>
                </c:pt>
                <c:pt idx="309">
                  <c:v>2.7080479999999998</c:v>
                </c:pt>
                <c:pt idx="310">
                  <c:v>2.8385579999999999</c:v>
                </c:pt>
                <c:pt idx="311">
                  <c:v>2.9716170000000002</c:v>
                </c:pt>
                <c:pt idx="312">
                  <c:v>2.8777460000000001</c:v>
                </c:pt>
                <c:pt idx="313">
                  <c:v>3.0042409999999999</c:v>
                </c:pt>
                <c:pt idx="314">
                  <c:v>3.1426970000000001</c:v>
                </c:pt>
                <c:pt idx="315">
                  <c:v>3.194868</c:v>
                </c:pt>
                <c:pt idx="316">
                  <c:v>2.6590750000000001</c:v>
                </c:pt>
                <c:pt idx="317">
                  <c:v>2.935899</c:v>
                </c:pt>
                <c:pt idx="318">
                  <c:v>3.0792299999999999</c:v>
                </c:pt>
                <c:pt idx="319">
                  <c:v>2.7050010000000002</c:v>
                </c:pt>
                <c:pt idx="320">
                  <c:v>3.306673</c:v>
                </c:pt>
                <c:pt idx="321">
                  <c:v>3.1139209999999999</c:v>
                </c:pt>
                <c:pt idx="322">
                  <c:v>2.7452369999999999</c:v>
                </c:pt>
                <c:pt idx="323">
                  <c:v>2.781361</c:v>
                </c:pt>
                <c:pt idx="324">
                  <c:v>2.8776109999999999</c:v>
                </c:pt>
                <c:pt idx="325">
                  <c:v>4.1565450000000004</c:v>
                </c:pt>
                <c:pt idx="326">
                  <c:v>4.4039859999999997</c:v>
                </c:pt>
                <c:pt idx="327">
                  <c:v>4.3424050000000003</c:v>
                </c:pt>
                <c:pt idx="328">
                  <c:v>2.9191379999999998</c:v>
                </c:pt>
                <c:pt idx="329">
                  <c:v>3.3106059999999999</c:v>
                </c:pt>
                <c:pt idx="330">
                  <c:v>2.719814</c:v>
                </c:pt>
                <c:pt idx="331">
                  <c:v>2.6855500000000001</c:v>
                </c:pt>
                <c:pt idx="332">
                  <c:v>2.6970710000000002</c:v>
                </c:pt>
                <c:pt idx="333">
                  <c:v>2.8263029999999998</c:v>
                </c:pt>
                <c:pt idx="334">
                  <c:v>2.7645189999999999</c:v>
                </c:pt>
                <c:pt idx="335">
                  <c:v>2.818832</c:v>
                </c:pt>
                <c:pt idx="336">
                  <c:v>2.8720460000000001</c:v>
                </c:pt>
                <c:pt idx="337">
                  <c:v>2.6484830000000001</c:v>
                </c:pt>
                <c:pt idx="338">
                  <c:v>2.782559</c:v>
                </c:pt>
                <c:pt idx="339">
                  <c:v>2.9644439999999999</c:v>
                </c:pt>
                <c:pt idx="340">
                  <c:v>2.6421969999999999</c:v>
                </c:pt>
                <c:pt idx="341">
                  <c:v>2.7023600000000001</c:v>
                </c:pt>
                <c:pt idx="342">
                  <c:v>2.6670060000000002</c:v>
                </c:pt>
                <c:pt idx="343">
                  <c:v>2.7397230000000001</c:v>
                </c:pt>
                <c:pt idx="344">
                  <c:v>2.7926449999999998</c:v>
                </c:pt>
                <c:pt idx="345">
                  <c:v>2.6029409999999999</c:v>
                </c:pt>
                <c:pt idx="346">
                  <c:v>2.7045349999999999</c:v>
                </c:pt>
                <c:pt idx="347">
                  <c:v>2.8086180000000001</c:v>
                </c:pt>
                <c:pt idx="348">
                  <c:v>2.9778539999999998</c:v>
                </c:pt>
                <c:pt idx="349">
                  <c:v>2.6923889999999999</c:v>
                </c:pt>
                <c:pt idx="350">
                  <c:v>2.7258619999999998</c:v>
                </c:pt>
                <c:pt idx="351">
                  <c:v>2.7524030000000002</c:v>
                </c:pt>
                <c:pt idx="352">
                  <c:v>2.75902</c:v>
                </c:pt>
                <c:pt idx="353">
                  <c:v>2.8879540000000001</c:v>
                </c:pt>
                <c:pt idx="354">
                  <c:v>2.7474959999999999</c:v>
                </c:pt>
                <c:pt idx="355">
                  <c:v>2.8350819999999999</c:v>
                </c:pt>
                <c:pt idx="356">
                  <c:v>2.5892309999999998</c:v>
                </c:pt>
                <c:pt idx="357">
                  <c:v>2.702534</c:v>
                </c:pt>
                <c:pt idx="358">
                  <c:v>2.7253620000000001</c:v>
                </c:pt>
                <c:pt idx="359">
                  <c:v>2.6969029999999998</c:v>
                </c:pt>
                <c:pt idx="360">
                  <c:v>2.55829</c:v>
                </c:pt>
                <c:pt idx="361">
                  <c:v>2.6754690000000001</c:v>
                </c:pt>
                <c:pt idx="362">
                  <c:v>2.7497560000000001</c:v>
                </c:pt>
                <c:pt idx="363">
                  <c:v>2.7022200000000001</c:v>
                </c:pt>
                <c:pt idx="364">
                  <c:v>2.6101760000000001</c:v>
                </c:pt>
                <c:pt idx="365">
                  <c:v>2.7462650000000002</c:v>
                </c:pt>
                <c:pt idx="366">
                  <c:v>2.6480640000000002</c:v>
                </c:pt>
                <c:pt idx="367">
                  <c:v>2.6783739999999998</c:v>
                </c:pt>
                <c:pt idx="368">
                  <c:v>2.8033769999999998</c:v>
                </c:pt>
                <c:pt idx="369">
                  <c:v>2.758375</c:v>
                </c:pt>
                <c:pt idx="370">
                  <c:v>2.67964</c:v>
                </c:pt>
                <c:pt idx="371">
                  <c:v>2.8217650000000001</c:v>
                </c:pt>
                <c:pt idx="372">
                  <c:v>2.6877420000000001</c:v>
                </c:pt>
                <c:pt idx="373">
                  <c:v>2.665635</c:v>
                </c:pt>
                <c:pt idx="374">
                  <c:v>2.7035260000000001</c:v>
                </c:pt>
                <c:pt idx="375">
                  <c:v>2.6397029999999999</c:v>
                </c:pt>
                <c:pt idx="376">
                  <c:v>2.696043</c:v>
                </c:pt>
                <c:pt idx="377">
                  <c:v>2.7061820000000001</c:v>
                </c:pt>
                <c:pt idx="378">
                  <c:v>2.8982070000000002</c:v>
                </c:pt>
                <c:pt idx="379">
                  <c:v>2.6006589999999998</c:v>
                </c:pt>
                <c:pt idx="380">
                  <c:v>2.7009280000000002</c:v>
                </c:pt>
                <c:pt idx="381">
                  <c:v>3.3880669999999999</c:v>
                </c:pt>
                <c:pt idx="382">
                  <c:v>2.7104620000000001</c:v>
                </c:pt>
                <c:pt idx="383">
                  <c:v>2.7222189999999999</c:v>
                </c:pt>
                <c:pt idx="384">
                  <c:v>2.6812019999999999</c:v>
                </c:pt>
                <c:pt idx="385">
                  <c:v>2.6487050000000001</c:v>
                </c:pt>
                <c:pt idx="386">
                  <c:v>2.6642709999999998</c:v>
                </c:pt>
                <c:pt idx="387">
                  <c:v>2.6493410000000002</c:v>
                </c:pt>
                <c:pt idx="388">
                  <c:v>2.5875910000000002</c:v>
                </c:pt>
                <c:pt idx="389">
                  <c:v>2.7865329999999999</c:v>
                </c:pt>
                <c:pt idx="390">
                  <c:v>2.7056439999999999</c:v>
                </c:pt>
                <c:pt idx="391">
                  <c:v>2.7601460000000002</c:v>
                </c:pt>
                <c:pt idx="392">
                  <c:v>2.8515350000000002</c:v>
                </c:pt>
                <c:pt idx="393">
                  <c:v>2.7663530000000001</c:v>
                </c:pt>
                <c:pt idx="394">
                  <c:v>2.7381220000000002</c:v>
                </c:pt>
                <c:pt idx="395">
                  <c:v>2.8848940000000001</c:v>
                </c:pt>
                <c:pt idx="396">
                  <c:v>2.7238020000000001</c:v>
                </c:pt>
                <c:pt idx="397">
                  <c:v>2.7664749999999998</c:v>
                </c:pt>
                <c:pt idx="398">
                  <c:v>2.8979650000000001</c:v>
                </c:pt>
                <c:pt idx="399">
                  <c:v>2.665133</c:v>
                </c:pt>
                <c:pt idx="400">
                  <c:v>2.7539579999999999</c:v>
                </c:pt>
                <c:pt idx="401">
                  <c:v>2.6439720000000002</c:v>
                </c:pt>
                <c:pt idx="402">
                  <c:v>2.691557</c:v>
                </c:pt>
                <c:pt idx="403">
                  <c:v>2.8402609999999999</c:v>
                </c:pt>
                <c:pt idx="404">
                  <c:v>2.7612260000000002</c:v>
                </c:pt>
                <c:pt idx="405">
                  <c:v>2.6103969999999999</c:v>
                </c:pt>
                <c:pt idx="406">
                  <c:v>2.6790370000000001</c:v>
                </c:pt>
                <c:pt idx="407">
                  <c:v>2.7854619999999999</c:v>
                </c:pt>
                <c:pt idx="408">
                  <c:v>2.7086329999999998</c:v>
                </c:pt>
                <c:pt idx="409">
                  <c:v>2.7774369999999999</c:v>
                </c:pt>
                <c:pt idx="410">
                  <c:v>2.6602920000000001</c:v>
                </c:pt>
                <c:pt idx="411">
                  <c:v>2.8373300000000001</c:v>
                </c:pt>
                <c:pt idx="412">
                  <c:v>2.6403560000000001</c:v>
                </c:pt>
                <c:pt idx="413">
                  <c:v>2.6798700000000002</c:v>
                </c:pt>
                <c:pt idx="414">
                  <c:v>2.8996840000000002</c:v>
                </c:pt>
                <c:pt idx="415">
                  <c:v>2.8969149999999999</c:v>
                </c:pt>
                <c:pt idx="416">
                  <c:v>2.676536</c:v>
                </c:pt>
                <c:pt idx="417">
                  <c:v>2.842076</c:v>
                </c:pt>
                <c:pt idx="418">
                  <c:v>2.802308</c:v>
                </c:pt>
                <c:pt idx="419">
                  <c:v>2.7252779999999999</c:v>
                </c:pt>
                <c:pt idx="420">
                  <c:v>2.7410589999999999</c:v>
                </c:pt>
                <c:pt idx="421">
                  <c:v>2.6296439999999999</c:v>
                </c:pt>
                <c:pt idx="422">
                  <c:v>2.7133769999999999</c:v>
                </c:pt>
                <c:pt idx="423">
                  <c:v>2.737673</c:v>
                </c:pt>
                <c:pt idx="424">
                  <c:v>2.7655699999999999</c:v>
                </c:pt>
                <c:pt idx="425">
                  <c:v>2.7172999999999998</c:v>
                </c:pt>
                <c:pt idx="426">
                  <c:v>2.8936419999999998</c:v>
                </c:pt>
                <c:pt idx="427">
                  <c:v>2.8784299999999998</c:v>
                </c:pt>
                <c:pt idx="428">
                  <c:v>2.9346559999999999</c:v>
                </c:pt>
                <c:pt idx="429">
                  <c:v>2.9408069999999999</c:v>
                </c:pt>
                <c:pt idx="430">
                  <c:v>2.8183379999999998</c:v>
                </c:pt>
                <c:pt idx="431">
                  <c:v>2.7209029999999998</c:v>
                </c:pt>
                <c:pt idx="432">
                  <c:v>2.8148599999999999</c:v>
                </c:pt>
                <c:pt idx="433">
                  <c:v>2.7326800000000002</c:v>
                </c:pt>
                <c:pt idx="434">
                  <c:v>2.6483310000000002</c:v>
                </c:pt>
                <c:pt idx="435">
                  <c:v>2.6849219999999998</c:v>
                </c:pt>
                <c:pt idx="436">
                  <c:v>2.8328570000000002</c:v>
                </c:pt>
                <c:pt idx="437">
                  <c:v>2.8253710000000001</c:v>
                </c:pt>
                <c:pt idx="438">
                  <c:v>2.7196129999999998</c:v>
                </c:pt>
                <c:pt idx="439">
                  <c:v>2.8091029999999999</c:v>
                </c:pt>
                <c:pt idx="440">
                  <c:v>2.7035089999999999</c:v>
                </c:pt>
                <c:pt idx="441">
                  <c:v>2.651205</c:v>
                </c:pt>
                <c:pt idx="442">
                  <c:v>2.7195049999999998</c:v>
                </c:pt>
                <c:pt idx="443">
                  <c:v>2.760135</c:v>
                </c:pt>
                <c:pt idx="444">
                  <c:v>2.5647470000000001</c:v>
                </c:pt>
                <c:pt idx="445">
                  <c:v>2.637219</c:v>
                </c:pt>
                <c:pt idx="446">
                  <c:v>2.6629040000000002</c:v>
                </c:pt>
                <c:pt idx="447">
                  <c:v>2.774016</c:v>
                </c:pt>
                <c:pt idx="448">
                  <c:v>2.7015549999999999</c:v>
                </c:pt>
                <c:pt idx="449">
                  <c:v>2.6590310000000001</c:v>
                </c:pt>
                <c:pt idx="450">
                  <c:v>2.7958699999999999</c:v>
                </c:pt>
                <c:pt idx="451">
                  <c:v>2.6658539999999999</c:v>
                </c:pt>
                <c:pt idx="452">
                  <c:v>2.760335</c:v>
                </c:pt>
                <c:pt idx="453">
                  <c:v>2.638236</c:v>
                </c:pt>
                <c:pt idx="454">
                  <c:v>2.7674979999999998</c:v>
                </c:pt>
                <c:pt idx="455">
                  <c:v>2.8857490000000001</c:v>
                </c:pt>
                <c:pt idx="456">
                  <c:v>2.7004419999999998</c:v>
                </c:pt>
                <c:pt idx="457">
                  <c:v>2.8449949999999999</c:v>
                </c:pt>
                <c:pt idx="458">
                  <c:v>2.6978810000000002</c:v>
                </c:pt>
                <c:pt idx="459">
                  <c:v>2.736526</c:v>
                </c:pt>
                <c:pt idx="460">
                  <c:v>2.6775869999999999</c:v>
                </c:pt>
                <c:pt idx="461">
                  <c:v>2.8012670000000002</c:v>
                </c:pt>
                <c:pt idx="462">
                  <c:v>2.772567</c:v>
                </c:pt>
                <c:pt idx="463">
                  <c:v>2.7933889999999999</c:v>
                </c:pt>
                <c:pt idx="464">
                  <c:v>2.6153300000000002</c:v>
                </c:pt>
                <c:pt idx="465">
                  <c:v>2.8223889999999998</c:v>
                </c:pt>
                <c:pt idx="466">
                  <c:v>2.6957399999999998</c:v>
                </c:pt>
                <c:pt idx="467">
                  <c:v>2.7829890000000002</c:v>
                </c:pt>
                <c:pt idx="468">
                  <c:v>2.7780330000000002</c:v>
                </c:pt>
                <c:pt idx="469">
                  <c:v>2.6116739999999998</c:v>
                </c:pt>
                <c:pt idx="470">
                  <c:v>2.6369859999999998</c:v>
                </c:pt>
                <c:pt idx="471">
                  <c:v>2.6049600000000002</c:v>
                </c:pt>
                <c:pt idx="472">
                  <c:v>2.6360480000000002</c:v>
                </c:pt>
                <c:pt idx="473">
                  <c:v>2.6673559999999998</c:v>
                </c:pt>
                <c:pt idx="474">
                  <c:v>2.685003</c:v>
                </c:pt>
                <c:pt idx="475">
                  <c:v>2.8470770000000001</c:v>
                </c:pt>
                <c:pt idx="476">
                  <c:v>2.7127289999999999</c:v>
                </c:pt>
                <c:pt idx="477">
                  <c:v>2.6856610000000001</c:v>
                </c:pt>
                <c:pt idx="478">
                  <c:v>2.585747</c:v>
                </c:pt>
                <c:pt idx="479">
                  <c:v>2.6848800000000002</c:v>
                </c:pt>
                <c:pt idx="480">
                  <c:v>2.7989860000000002</c:v>
                </c:pt>
                <c:pt idx="481">
                  <c:v>2.7053669999999999</c:v>
                </c:pt>
                <c:pt idx="482">
                  <c:v>2.7225480000000002</c:v>
                </c:pt>
                <c:pt idx="483">
                  <c:v>2.6768939999999999</c:v>
                </c:pt>
                <c:pt idx="484">
                  <c:v>2.6740379999999999</c:v>
                </c:pt>
                <c:pt idx="485">
                  <c:v>2.7363409999999999</c:v>
                </c:pt>
                <c:pt idx="486">
                  <c:v>2.770864</c:v>
                </c:pt>
                <c:pt idx="487">
                  <c:v>2.8429069999999999</c:v>
                </c:pt>
                <c:pt idx="488">
                  <c:v>2.6802079999999999</c:v>
                </c:pt>
                <c:pt idx="489">
                  <c:v>2.6485759999999998</c:v>
                </c:pt>
                <c:pt idx="490">
                  <c:v>2.7324739999999998</c:v>
                </c:pt>
                <c:pt idx="491">
                  <c:v>2.7342719999999998</c:v>
                </c:pt>
                <c:pt idx="492">
                  <c:v>2.6265040000000002</c:v>
                </c:pt>
                <c:pt idx="493">
                  <c:v>2.7104080000000002</c:v>
                </c:pt>
                <c:pt idx="494">
                  <c:v>2.6500469999999998</c:v>
                </c:pt>
                <c:pt idx="495">
                  <c:v>2.8145630000000001</c:v>
                </c:pt>
                <c:pt idx="496">
                  <c:v>2.874492</c:v>
                </c:pt>
                <c:pt idx="497">
                  <c:v>2.784878</c:v>
                </c:pt>
                <c:pt idx="498">
                  <c:v>2.6067130000000001</c:v>
                </c:pt>
                <c:pt idx="499">
                  <c:v>2.6863229999999998</c:v>
                </c:pt>
                <c:pt idx="500">
                  <c:v>2.906037</c:v>
                </c:pt>
                <c:pt idx="501">
                  <c:v>2.800964</c:v>
                </c:pt>
                <c:pt idx="502">
                  <c:v>2.8467739999999999</c:v>
                </c:pt>
                <c:pt idx="503">
                  <c:v>2.6071870000000001</c:v>
                </c:pt>
                <c:pt idx="504">
                  <c:v>2.6475469999999999</c:v>
                </c:pt>
                <c:pt idx="505">
                  <c:v>2.9165779999999999</c:v>
                </c:pt>
                <c:pt idx="506">
                  <c:v>2.6764610000000002</c:v>
                </c:pt>
                <c:pt idx="507">
                  <c:v>2.6874159999999998</c:v>
                </c:pt>
                <c:pt idx="508">
                  <c:v>2.711138</c:v>
                </c:pt>
                <c:pt idx="509">
                  <c:v>2.962126</c:v>
                </c:pt>
                <c:pt idx="510">
                  <c:v>3.0337320000000001</c:v>
                </c:pt>
                <c:pt idx="511">
                  <c:v>2.606719</c:v>
                </c:pt>
                <c:pt idx="512">
                  <c:v>2.5589059999999999</c:v>
                </c:pt>
                <c:pt idx="513">
                  <c:v>2.7761979999999999</c:v>
                </c:pt>
                <c:pt idx="514">
                  <c:v>2.8936769999999998</c:v>
                </c:pt>
                <c:pt idx="515">
                  <c:v>3.1830790000000002</c:v>
                </c:pt>
                <c:pt idx="516">
                  <c:v>4.2874460000000001</c:v>
                </c:pt>
                <c:pt idx="517">
                  <c:v>3.990821</c:v>
                </c:pt>
                <c:pt idx="518">
                  <c:v>3.6096370000000002</c:v>
                </c:pt>
                <c:pt idx="519">
                  <c:v>4.0066300000000004</c:v>
                </c:pt>
                <c:pt idx="520">
                  <c:v>4.3454740000000003</c:v>
                </c:pt>
                <c:pt idx="521">
                  <c:v>4.2439239999999998</c:v>
                </c:pt>
                <c:pt idx="522">
                  <c:v>3.4846620000000001</c:v>
                </c:pt>
                <c:pt idx="523">
                  <c:v>4.7904970000000002</c:v>
                </c:pt>
                <c:pt idx="524">
                  <c:v>4.5700859999999999</c:v>
                </c:pt>
                <c:pt idx="525">
                  <c:v>4.525868</c:v>
                </c:pt>
                <c:pt idx="526">
                  <c:v>4.715814</c:v>
                </c:pt>
                <c:pt idx="527">
                  <c:v>5.4329929999999997</c:v>
                </c:pt>
                <c:pt idx="528">
                  <c:v>5.1705230000000002</c:v>
                </c:pt>
                <c:pt idx="529">
                  <c:v>5.5833839999999997</c:v>
                </c:pt>
                <c:pt idx="530">
                  <c:v>4.253285</c:v>
                </c:pt>
                <c:pt idx="531">
                  <c:v>3.718461</c:v>
                </c:pt>
                <c:pt idx="532">
                  <c:v>4.4599880000000001</c:v>
                </c:pt>
                <c:pt idx="533">
                  <c:v>4.1039180000000002</c:v>
                </c:pt>
                <c:pt idx="534">
                  <c:v>3.9684330000000001</c:v>
                </c:pt>
                <c:pt idx="535">
                  <c:v>4.4148079999999998</c:v>
                </c:pt>
                <c:pt idx="536">
                  <c:v>4.3109029999999997</c:v>
                </c:pt>
                <c:pt idx="537">
                  <c:v>4.7562629999999997</c:v>
                </c:pt>
                <c:pt idx="538">
                  <c:v>4.7134590000000003</c:v>
                </c:pt>
                <c:pt idx="539">
                  <c:v>3.9265210000000002</c:v>
                </c:pt>
                <c:pt idx="540">
                  <c:v>3.8017970000000001</c:v>
                </c:pt>
                <c:pt idx="541">
                  <c:v>4.2582560000000003</c:v>
                </c:pt>
                <c:pt idx="542">
                  <c:v>4.3781819999999998</c:v>
                </c:pt>
                <c:pt idx="543">
                  <c:v>3.9683540000000002</c:v>
                </c:pt>
                <c:pt idx="544">
                  <c:v>4.1430850000000001</c:v>
                </c:pt>
                <c:pt idx="545">
                  <c:v>4.1423240000000003</c:v>
                </c:pt>
                <c:pt idx="546">
                  <c:v>3.5876199999999998</c:v>
                </c:pt>
                <c:pt idx="547">
                  <c:v>4.1519870000000001</c:v>
                </c:pt>
                <c:pt idx="548">
                  <c:v>3.9447100000000002</c:v>
                </c:pt>
                <c:pt idx="549">
                  <c:v>3.8612359999999999</c:v>
                </c:pt>
                <c:pt idx="550">
                  <c:v>3.9412210000000001</c:v>
                </c:pt>
                <c:pt idx="551">
                  <c:v>3.7304379999999999</c:v>
                </c:pt>
                <c:pt idx="552">
                  <c:v>3.8729019999999998</c:v>
                </c:pt>
                <c:pt idx="553">
                  <c:v>3.39561</c:v>
                </c:pt>
                <c:pt idx="554">
                  <c:v>3.9598819999999999</c:v>
                </c:pt>
                <c:pt idx="555">
                  <c:v>4.4479439999999997</c:v>
                </c:pt>
                <c:pt idx="556">
                  <c:v>4.0663689999999999</c:v>
                </c:pt>
                <c:pt idx="557">
                  <c:v>4.4027070000000004</c:v>
                </c:pt>
                <c:pt idx="558">
                  <c:v>4.391502</c:v>
                </c:pt>
                <c:pt idx="559">
                  <c:v>4.4245070000000002</c:v>
                </c:pt>
                <c:pt idx="560">
                  <c:v>4.4124509999999999</c:v>
                </c:pt>
                <c:pt idx="561">
                  <c:v>4.6839430000000002</c:v>
                </c:pt>
                <c:pt idx="562">
                  <c:v>4.125235</c:v>
                </c:pt>
                <c:pt idx="563">
                  <c:v>4.1953079999999998</c:v>
                </c:pt>
                <c:pt idx="564">
                  <c:v>4.0802659999999999</c:v>
                </c:pt>
                <c:pt idx="565">
                  <c:v>4.1508669999999999</c:v>
                </c:pt>
                <c:pt idx="566">
                  <c:v>4.7996930000000004</c:v>
                </c:pt>
                <c:pt idx="567">
                  <c:v>4.3163739999999997</c:v>
                </c:pt>
                <c:pt idx="568">
                  <c:v>4.1413669999999998</c:v>
                </c:pt>
                <c:pt idx="569">
                  <c:v>4.3237180000000004</c:v>
                </c:pt>
                <c:pt idx="570">
                  <c:v>4.4317840000000004</c:v>
                </c:pt>
                <c:pt idx="571">
                  <c:v>4.0048019999999998</c:v>
                </c:pt>
                <c:pt idx="572">
                  <c:v>4.3974330000000004</c:v>
                </c:pt>
                <c:pt idx="573">
                  <c:v>4.6302640000000004</c:v>
                </c:pt>
                <c:pt idx="574">
                  <c:v>3.9408759999999998</c:v>
                </c:pt>
                <c:pt idx="575">
                  <c:v>4.0676180000000004</c:v>
                </c:pt>
                <c:pt idx="576">
                  <c:v>4.4646780000000001</c:v>
                </c:pt>
                <c:pt idx="577">
                  <c:v>3.7602289999999998</c:v>
                </c:pt>
                <c:pt idx="578">
                  <c:v>4.4516359999999997</c:v>
                </c:pt>
                <c:pt idx="579">
                  <c:v>4.6218120000000003</c:v>
                </c:pt>
                <c:pt idx="580">
                  <c:v>4.4579849999999999</c:v>
                </c:pt>
                <c:pt idx="581">
                  <c:v>4.6660190000000004</c:v>
                </c:pt>
                <c:pt idx="582">
                  <c:v>4.7634059999999998</c:v>
                </c:pt>
                <c:pt idx="583">
                  <c:v>4.5779009999999998</c:v>
                </c:pt>
                <c:pt idx="584">
                  <c:v>4.6024269999999996</c:v>
                </c:pt>
                <c:pt idx="585">
                  <c:v>4.6423379999999996</c:v>
                </c:pt>
                <c:pt idx="586">
                  <c:v>4.3288140000000004</c:v>
                </c:pt>
                <c:pt idx="587">
                  <c:v>4.372452</c:v>
                </c:pt>
                <c:pt idx="588">
                  <c:v>4.4471579999999999</c:v>
                </c:pt>
                <c:pt idx="589">
                  <c:v>4.5924040000000002</c:v>
                </c:pt>
                <c:pt idx="590">
                  <c:v>4.6237130000000004</c:v>
                </c:pt>
                <c:pt idx="591">
                  <c:v>4.4235069999999999</c:v>
                </c:pt>
                <c:pt idx="592">
                  <c:v>4.5504800000000003</c:v>
                </c:pt>
                <c:pt idx="593">
                  <c:v>4.499104</c:v>
                </c:pt>
                <c:pt idx="594">
                  <c:v>4.3923750000000004</c:v>
                </c:pt>
                <c:pt idx="595">
                  <c:v>4.5732559999999998</c:v>
                </c:pt>
                <c:pt idx="596">
                  <c:v>4.7213469999999997</c:v>
                </c:pt>
                <c:pt idx="597">
                  <c:v>4.7414639999999997</c:v>
                </c:pt>
                <c:pt idx="598">
                  <c:v>4.4008310000000002</c:v>
                </c:pt>
                <c:pt idx="599">
                  <c:v>4.5645090000000001</c:v>
                </c:pt>
                <c:pt idx="600">
                  <c:v>4.8098850000000004</c:v>
                </c:pt>
                <c:pt idx="601">
                  <c:v>4.5111559999999997</c:v>
                </c:pt>
                <c:pt idx="602">
                  <c:v>4.6942069999999996</c:v>
                </c:pt>
                <c:pt idx="603">
                  <c:v>3.6715990000000001</c:v>
                </c:pt>
                <c:pt idx="604">
                  <c:v>4.4852220000000003</c:v>
                </c:pt>
                <c:pt idx="605">
                  <c:v>4.5758720000000004</c:v>
                </c:pt>
                <c:pt idx="606">
                  <c:v>4.4522789999999999</c:v>
                </c:pt>
                <c:pt idx="607">
                  <c:v>4.4048740000000004</c:v>
                </c:pt>
                <c:pt idx="608">
                  <c:v>4.4214650000000004</c:v>
                </c:pt>
                <c:pt idx="609">
                  <c:v>4.2908900000000001</c:v>
                </c:pt>
                <c:pt idx="610">
                  <c:v>3.8628490000000002</c:v>
                </c:pt>
                <c:pt idx="611">
                  <c:v>4.6041189999999999</c:v>
                </c:pt>
                <c:pt idx="612">
                  <c:v>4.3776830000000002</c:v>
                </c:pt>
                <c:pt idx="613">
                  <c:v>3.8490359999999999</c:v>
                </c:pt>
                <c:pt idx="614">
                  <c:v>4.6958419999999998</c:v>
                </c:pt>
                <c:pt idx="615">
                  <c:v>4.5532180000000002</c:v>
                </c:pt>
                <c:pt idx="616">
                  <c:v>4.4053149999999999</c:v>
                </c:pt>
                <c:pt idx="617">
                  <c:v>4.0169800000000002</c:v>
                </c:pt>
                <c:pt idx="618">
                  <c:v>4.1538760000000003</c:v>
                </c:pt>
                <c:pt idx="619">
                  <c:v>4.5297409999999996</c:v>
                </c:pt>
                <c:pt idx="620">
                  <c:v>4.37113</c:v>
                </c:pt>
                <c:pt idx="621">
                  <c:v>4.5554189999999997</c:v>
                </c:pt>
                <c:pt idx="622">
                  <c:v>4.3756310000000003</c:v>
                </c:pt>
                <c:pt idx="623">
                  <c:v>4.9147150000000002</c:v>
                </c:pt>
                <c:pt idx="624">
                  <c:v>3.784481</c:v>
                </c:pt>
                <c:pt idx="625">
                  <c:v>3.9672719999999999</c:v>
                </c:pt>
                <c:pt idx="626">
                  <c:v>4.4752489999999998</c:v>
                </c:pt>
                <c:pt idx="627">
                  <c:v>4.503838</c:v>
                </c:pt>
                <c:pt idx="628">
                  <c:v>4.1707369999999999</c:v>
                </c:pt>
                <c:pt idx="629">
                  <c:v>3.9805480000000002</c:v>
                </c:pt>
                <c:pt idx="630">
                  <c:v>3.9333019999999999</c:v>
                </c:pt>
                <c:pt idx="631">
                  <c:v>3.622153</c:v>
                </c:pt>
                <c:pt idx="632">
                  <c:v>3.7109519999999998</c:v>
                </c:pt>
                <c:pt idx="633">
                  <c:v>4.143732</c:v>
                </c:pt>
                <c:pt idx="634">
                  <c:v>4.2891940000000002</c:v>
                </c:pt>
                <c:pt idx="635">
                  <c:v>3.8845890000000001</c:v>
                </c:pt>
                <c:pt idx="636">
                  <c:v>5.1422809999999997</c:v>
                </c:pt>
                <c:pt idx="637">
                  <c:v>4.1547010000000002</c:v>
                </c:pt>
                <c:pt idx="638">
                  <c:v>4.3721870000000003</c:v>
                </c:pt>
                <c:pt idx="639">
                  <c:v>4.2581449999999998</c:v>
                </c:pt>
                <c:pt idx="640">
                  <c:v>4.4794879999999999</c:v>
                </c:pt>
                <c:pt idx="641">
                  <c:v>3.9145799999999999</c:v>
                </c:pt>
                <c:pt idx="642">
                  <c:v>3.921875</c:v>
                </c:pt>
                <c:pt idx="643">
                  <c:v>4.4635809999999996</c:v>
                </c:pt>
                <c:pt idx="644">
                  <c:v>4.1017840000000003</c:v>
                </c:pt>
                <c:pt idx="645">
                  <c:v>4.5604630000000004</c:v>
                </c:pt>
                <c:pt idx="646">
                  <c:v>4.5224130000000002</c:v>
                </c:pt>
                <c:pt idx="647">
                  <c:v>4.5331219999999997</c:v>
                </c:pt>
                <c:pt idx="648">
                  <c:v>4.4112770000000001</c:v>
                </c:pt>
                <c:pt idx="649">
                  <c:v>4.3263170000000004</c:v>
                </c:pt>
                <c:pt idx="650">
                  <c:v>4.2671510000000001</c:v>
                </c:pt>
                <c:pt idx="651">
                  <c:v>4.2301260000000003</c:v>
                </c:pt>
                <c:pt idx="652">
                  <c:v>4.3733269999999997</c:v>
                </c:pt>
                <c:pt idx="653">
                  <c:v>4.643167</c:v>
                </c:pt>
                <c:pt idx="654">
                  <c:v>4.487139</c:v>
                </c:pt>
                <c:pt idx="655">
                  <c:v>4.6505999999999998</c:v>
                </c:pt>
                <c:pt idx="656">
                  <c:v>4.5459009999999997</c:v>
                </c:pt>
                <c:pt idx="657">
                  <c:v>4.5825680000000002</c:v>
                </c:pt>
                <c:pt idx="658">
                  <c:v>4.0489379999999997</c:v>
                </c:pt>
                <c:pt idx="659">
                  <c:v>4.3095790000000003</c:v>
                </c:pt>
                <c:pt idx="660">
                  <c:v>4.3912740000000001</c:v>
                </c:pt>
                <c:pt idx="661">
                  <c:v>4.546278</c:v>
                </c:pt>
                <c:pt idx="662">
                  <c:v>4.5439639999999999</c:v>
                </c:pt>
                <c:pt idx="663">
                  <c:v>4.6670360000000004</c:v>
                </c:pt>
                <c:pt idx="664">
                  <c:v>4.5697460000000003</c:v>
                </c:pt>
                <c:pt idx="665">
                  <c:v>4.1041030000000003</c:v>
                </c:pt>
                <c:pt idx="666">
                  <c:v>4.6994809999999996</c:v>
                </c:pt>
                <c:pt idx="667">
                  <c:v>4.285431</c:v>
                </c:pt>
                <c:pt idx="668">
                  <c:v>4.3650909999999996</c:v>
                </c:pt>
                <c:pt idx="669">
                  <c:v>4.4403810000000004</c:v>
                </c:pt>
                <c:pt idx="670">
                  <c:v>4.6562130000000002</c:v>
                </c:pt>
                <c:pt idx="671">
                  <c:v>4.6458440000000003</c:v>
                </c:pt>
                <c:pt idx="672">
                  <c:v>4.5490570000000004</c:v>
                </c:pt>
                <c:pt idx="673">
                  <c:v>4.545166</c:v>
                </c:pt>
                <c:pt idx="674">
                  <c:v>4.4402739999999996</c:v>
                </c:pt>
                <c:pt idx="675">
                  <c:v>4.6555010000000001</c:v>
                </c:pt>
                <c:pt idx="676">
                  <c:v>4.706334</c:v>
                </c:pt>
                <c:pt idx="677">
                  <c:v>4.811483</c:v>
                </c:pt>
                <c:pt idx="678">
                  <c:v>4.5042059999999999</c:v>
                </c:pt>
                <c:pt idx="679">
                  <c:v>4.6912070000000003</c:v>
                </c:pt>
                <c:pt idx="680">
                  <c:v>4.2066359999999996</c:v>
                </c:pt>
                <c:pt idx="681">
                  <c:v>4.6395580000000001</c:v>
                </c:pt>
                <c:pt idx="682">
                  <c:v>4.5878519999999998</c:v>
                </c:pt>
                <c:pt idx="683">
                  <c:v>4.1717570000000004</c:v>
                </c:pt>
                <c:pt idx="684">
                  <c:v>4.4414720000000001</c:v>
                </c:pt>
                <c:pt idx="685">
                  <c:v>4.5331130000000002</c:v>
                </c:pt>
                <c:pt idx="686">
                  <c:v>4.3968780000000001</c:v>
                </c:pt>
                <c:pt idx="687">
                  <c:v>4.7054309999999999</c:v>
                </c:pt>
                <c:pt idx="688">
                  <c:v>4.4151629999999997</c:v>
                </c:pt>
                <c:pt idx="689">
                  <c:v>4.2774729999999996</c:v>
                </c:pt>
                <c:pt idx="690">
                  <c:v>4.0257639999999997</c:v>
                </c:pt>
                <c:pt idx="691">
                  <c:v>4.4418319999999998</c:v>
                </c:pt>
                <c:pt idx="692">
                  <c:v>4.6351339999999999</c:v>
                </c:pt>
                <c:pt idx="693">
                  <c:v>4.5717980000000003</c:v>
                </c:pt>
                <c:pt idx="694">
                  <c:v>4.5418909999999997</c:v>
                </c:pt>
                <c:pt idx="695">
                  <c:v>4.2226860000000004</c:v>
                </c:pt>
                <c:pt idx="696">
                  <c:v>4.4629649999999996</c:v>
                </c:pt>
                <c:pt idx="697">
                  <c:v>4.2532040000000002</c:v>
                </c:pt>
                <c:pt idx="698">
                  <c:v>4.2026649999999997</c:v>
                </c:pt>
                <c:pt idx="699">
                  <c:v>4.7874610000000004</c:v>
                </c:pt>
                <c:pt idx="700">
                  <c:v>4.2727320000000004</c:v>
                </c:pt>
                <c:pt idx="701">
                  <c:v>4.4386789999999996</c:v>
                </c:pt>
                <c:pt idx="702">
                  <c:v>4.3949999999999996</c:v>
                </c:pt>
                <c:pt idx="703">
                  <c:v>4.8086219999999997</c:v>
                </c:pt>
                <c:pt idx="704">
                  <c:v>4.03932</c:v>
                </c:pt>
                <c:pt idx="705">
                  <c:v>4.1871280000000004</c:v>
                </c:pt>
                <c:pt idx="706">
                  <c:v>4.2747520000000003</c:v>
                </c:pt>
                <c:pt idx="707">
                  <c:v>4.6161950000000003</c:v>
                </c:pt>
                <c:pt idx="708">
                  <c:v>4.343515</c:v>
                </c:pt>
                <c:pt idx="709">
                  <c:v>3.8106939999999998</c:v>
                </c:pt>
                <c:pt idx="710">
                  <c:v>4.4185319999999999</c:v>
                </c:pt>
                <c:pt idx="711">
                  <c:v>4.3336600000000001</c:v>
                </c:pt>
                <c:pt idx="712">
                  <c:v>4.6166210000000003</c:v>
                </c:pt>
                <c:pt idx="713">
                  <c:v>4.517506</c:v>
                </c:pt>
                <c:pt idx="714">
                  <c:v>4.0763030000000002</c:v>
                </c:pt>
                <c:pt idx="715">
                  <c:v>4.248443</c:v>
                </c:pt>
                <c:pt idx="716">
                  <c:v>4.7549849999999996</c:v>
                </c:pt>
                <c:pt idx="717">
                  <c:v>4.1460100000000004</c:v>
                </c:pt>
                <c:pt idx="718">
                  <c:v>4.4090100000000003</c:v>
                </c:pt>
                <c:pt idx="719">
                  <c:v>4.1516200000000003</c:v>
                </c:pt>
                <c:pt idx="720">
                  <c:v>4.2317749999999998</c:v>
                </c:pt>
                <c:pt idx="721">
                  <c:v>4.3981120000000002</c:v>
                </c:pt>
                <c:pt idx="722">
                  <c:v>4.3224260000000001</c:v>
                </c:pt>
                <c:pt idx="723">
                  <c:v>4.4036920000000004</c:v>
                </c:pt>
                <c:pt idx="724">
                  <c:v>4.1937379999999997</c:v>
                </c:pt>
                <c:pt idx="725">
                  <c:v>4.30511</c:v>
                </c:pt>
                <c:pt idx="726">
                  <c:v>4.3054550000000003</c:v>
                </c:pt>
                <c:pt idx="727">
                  <c:v>4.7460779999999998</c:v>
                </c:pt>
                <c:pt idx="728">
                  <c:v>4.296786</c:v>
                </c:pt>
                <c:pt idx="729">
                  <c:v>4.4547889999999999</c:v>
                </c:pt>
                <c:pt idx="730">
                  <c:v>4.6693410000000002</c:v>
                </c:pt>
                <c:pt idx="731">
                  <c:v>4.4290399999999996</c:v>
                </c:pt>
                <c:pt idx="732">
                  <c:v>4.3815739999999996</c:v>
                </c:pt>
                <c:pt idx="733">
                  <c:v>4.5032839999999998</c:v>
                </c:pt>
                <c:pt idx="734">
                  <c:v>4.255528</c:v>
                </c:pt>
                <c:pt idx="735">
                  <c:v>4.5025190000000004</c:v>
                </c:pt>
                <c:pt idx="736">
                  <c:v>4.2007680000000001</c:v>
                </c:pt>
                <c:pt idx="737">
                  <c:v>4.5244229999999996</c:v>
                </c:pt>
                <c:pt idx="738">
                  <c:v>3.8483499999999999</c:v>
                </c:pt>
                <c:pt idx="739">
                  <c:v>4.3186790000000004</c:v>
                </c:pt>
                <c:pt idx="740">
                  <c:v>4.1209150000000001</c:v>
                </c:pt>
                <c:pt idx="741">
                  <c:v>4.3011879999999998</c:v>
                </c:pt>
                <c:pt idx="742">
                  <c:v>4.5013249999999996</c:v>
                </c:pt>
                <c:pt idx="743">
                  <c:v>4.9033410000000002</c:v>
                </c:pt>
                <c:pt idx="744">
                  <c:v>4.2986209999999998</c:v>
                </c:pt>
                <c:pt idx="745">
                  <c:v>4.3246520000000004</c:v>
                </c:pt>
                <c:pt idx="746">
                  <c:v>4.3957850000000001</c:v>
                </c:pt>
                <c:pt idx="747">
                  <c:v>4.4799730000000002</c:v>
                </c:pt>
                <c:pt idx="748">
                  <c:v>4.2656879999999999</c:v>
                </c:pt>
                <c:pt idx="749">
                  <c:v>4.4047099999999997</c:v>
                </c:pt>
                <c:pt idx="750">
                  <c:v>4.5164999999999997</c:v>
                </c:pt>
                <c:pt idx="751">
                  <c:v>4.2687400000000002</c:v>
                </c:pt>
                <c:pt idx="752">
                  <c:v>4.4853449999999997</c:v>
                </c:pt>
                <c:pt idx="753">
                  <c:v>4.1807410000000003</c:v>
                </c:pt>
                <c:pt idx="754">
                  <c:v>4.5519769999999999</c:v>
                </c:pt>
                <c:pt idx="755">
                  <c:v>4.6612710000000002</c:v>
                </c:pt>
                <c:pt idx="756">
                  <c:v>4.326149</c:v>
                </c:pt>
                <c:pt idx="757">
                  <c:v>4.2043660000000003</c:v>
                </c:pt>
                <c:pt idx="758">
                  <c:v>4.6109939999999998</c:v>
                </c:pt>
                <c:pt idx="759">
                  <c:v>4.678776</c:v>
                </c:pt>
                <c:pt idx="760">
                  <c:v>4.183694</c:v>
                </c:pt>
                <c:pt idx="761">
                  <c:v>4.327807</c:v>
                </c:pt>
                <c:pt idx="762">
                  <c:v>4.0679369999999997</c:v>
                </c:pt>
                <c:pt idx="763">
                  <c:v>4.5842559999999999</c:v>
                </c:pt>
                <c:pt idx="764">
                  <c:v>4.7887209999999998</c:v>
                </c:pt>
                <c:pt idx="765">
                  <c:v>4.5826320000000003</c:v>
                </c:pt>
                <c:pt idx="766">
                  <c:v>4.2982329999999997</c:v>
                </c:pt>
                <c:pt idx="767">
                  <c:v>4.5326129999999996</c:v>
                </c:pt>
                <c:pt idx="768">
                  <c:v>4.6809799999999999</c:v>
                </c:pt>
                <c:pt idx="769">
                  <c:v>4.0249059999999997</c:v>
                </c:pt>
                <c:pt idx="770">
                  <c:v>4.4775510000000001</c:v>
                </c:pt>
                <c:pt idx="771">
                  <c:v>4.7473010000000002</c:v>
                </c:pt>
                <c:pt idx="772">
                  <c:v>4.4301830000000004</c:v>
                </c:pt>
                <c:pt idx="773">
                  <c:v>4.3281070000000001</c:v>
                </c:pt>
                <c:pt idx="774">
                  <c:v>4.4313440000000002</c:v>
                </c:pt>
                <c:pt idx="775">
                  <c:v>4.5006130000000004</c:v>
                </c:pt>
                <c:pt idx="776">
                  <c:v>4.6036049999999999</c:v>
                </c:pt>
                <c:pt idx="777">
                  <c:v>4.2334940000000003</c:v>
                </c:pt>
                <c:pt idx="778">
                  <c:v>4.0782689999999997</c:v>
                </c:pt>
                <c:pt idx="779">
                  <c:v>4.4527039999999998</c:v>
                </c:pt>
                <c:pt idx="780">
                  <c:v>4.3240119999999997</c:v>
                </c:pt>
                <c:pt idx="781">
                  <c:v>4.3514410000000003</c:v>
                </c:pt>
                <c:pt idx="782">
                  <c:v>4.6504690000000002</c:v>
                </c:pt>
                <c:pt idx="783">
                  <c:v>4.0094289999999999</c:v>
                </c:pt>
                <c:pt idx="784">
                  <c:v>3.9679440000000001</c:v>
                </c:pt>
                <c:pt idx="785">
                  <c:v>4.6394820000000001</c:v>
                </c:pt>
                <c:pt idx="786">
                  <c:v>4.3300539999999996</c:v>
                </c:pt>
                <c:pt idx="787">
                  <c:v>4.5213450000000002</c:v>
                </c:pt>
                <c:pt idx="788">
                  <c:v>4.4007259999999997</c:v>
                </c:pt>
                <c:pt idx="789">
                  <c:v>4.1468360000000004</c:v>
                </c:pt>
                <c:pt idx="790">
                  <c:v>4.3437140000000003</c:v>
                </c:pt>
                <c:pt idx="791">
                  <c:v>4.3005300000000002</c:v>
                </c:pt>
                <c:pt idx="792">
                  <c:v>4.4040590000000002</c:v>
                </c:pt>
                <c:pt idx="793">
                  <c:v>4.232113</c:v>
                </c:pt>
                <c:pt idx="794">
                  <c:v>4.5017930000000002</c:v>
                </c:pt>
                <c:pt idx="795">
                  <c:v>4.3805449999999997</c:v>
                </c:pt>
                <c:pt idx="796">
                  <c:v>4.2377120000000001</c:v>
                </c:pt>
                <c:pt idx="797">
                  <c:v>4.3383430000000001</c:v>
                </c:pt>
                <c:pt idx="798">
                  <c:v>4.5230139999999999</c:v>
                </c:pt>
                <c:pt idx="799">
                  <c:v>4.3766470000000002</c:v>
                </c:pt>
                <c:pt idx="800">
                  <c:v>3.8766880000000001</c:v>
                </c:pt>
                <c:pt idx="801">
                  <c:v>4.4428809999999999</c:v>
                </c:pt>
                <c:pt idx="802">
                  <c:v>4.3248569999999997</c:v>
                </c:pt>
                <c:pt idx="803">
                  <c:v>4.3267990000000003</c:v>
                </c:pt>
                <c:pt idx="804">
                  <c:v>4.3956289999999996</c:v>
                </c:pt>
                <c:pt idx="805">
                  <c:v>4.5312900000000003</c:v>
                </c:pt>
                <c:pt idx="806">
                  <c:v>4.4674800000000001</c:v>
                </c:pt>
                <c:pt idx="807">
                  <c:v>4.499142</c:v>
                </c:pt>
                <c:pt idx="808">
                  <c:v>4.5434349999999997</c:v>
                </c:pt>
                <c:pt idx="809">
                  <c:v>4.2173259999999999</c:v>
                </c:pt>
                <c:pt idx="810">
                  <c:v>4.7266979999999998</c:v>
                </c:pt>
                <c:pt idx="811">
                  <c:v>4.488696</c:v>
                </c:pt>
                <c:pt idx="812">
                  <c:v>4.5079940000000001</c:v>
                </c:pt>
                <c:pt idx="813">
                  <c:v>4.5180259999999999</c:v>
                </c:pt>
                <c:pt idx="814">
                  <c:v>4.2414680000000002</c:v>
                </c:pt>
                <c:pt idx="815">
                  <c:v>4.2722569999999997</c:v>
                </c:pt>
                <c:pt idx="816">
                  <c:v>4.3886459999999996</c:v>
                </c:pt>
                <c:pt idx="817">
                  <c:v>4.2179919999999997</c:v>
                </c:pt>
                <c:pt idx="818">
                  <c:v>4.2599749999999998</c:v>
                </c:pt>
                <c:pt idx="819">
                  <c:v>4.5133650000000003</c:v>
                </c:pt>
                <c:pt idx="820">
                  <c:v>4.6125480000000003</c:v>
                </c:pt>
                <c:pt idx="821">
                  <c:v>4.5629390000000001</c:v>
                </c:pt>
                <c:pt idx="822">
                  <c:v>4.5424939999999996</c:v>
                </c:pt>
                <c:pt idx="823">
                  <c:v>4.2232779999999996</c:v>
                </c:pt>
                <c:pt idx="824">
                  <c:v>4.2197399999999998</c:v>
                </c:pt>
                <c:pt idx="825">
                  <c:v>4.165419</c:v>
                </c:pt>
                <c:pt idx="826">
                  <c:v>4.3656170000000003</c:v>
                </c:pt>
                <c:pt idx="827">
                  <c:v>4.665851</c:v>
                </c:pt>
                <c:pt idx="828">
                  <c:v>4.1546459999999996</c:v>
                </c:pt>
                <c:pt idx="829">
                  <c:v>4.6227510000000001</c:v>
                </c:pt>
                <c:pt idx="830">
                  <c:v>4.3093589999999997</c:v>
                </c:pt>
                <c:pt idx="831">
                  <c:v>4.2327409999999999</c:v>
                </c:pt>
                <c:pt idx="832">
                  <c:v>4.4141360000000001</c:v>
                </c:pt>
                <c:pt idx="833">
                  <c:v>4.290597</c:v>
                </c:pt>
                <c:pt idx="834">
                  <c:v>4.695227</c:v>
                </c:pt>
                <c:pt idx="835">
                  <c:v>4.5237639999999999</c:v>
                </c:pt>
                <c:pt idx="836">
                  <c:v>4.5007820000000001</c:v>
                </c:pt>
                <c:pt idx="837">
                  <c:v>4.4676429999999998</c:v>
                </c:pt>
                <c:pt idx="838">
                  <c:v>4.5293239999999999</c:v>
                </c:pt>
                <c:pt idx="839">
                  <c:v>4.3640129999999999</c:v>
                </c:pt>
                <c:pt idx="840">
                  <c:v>4.3387820000000001</c:v>
                </c:pt>
                <c:pt idx="841">
                  <c:v>4.1516659999999996</c:v>
                </c:pt>
                <c:pt idx="842">
                  <c:v>4.7235319999999996</c:v>
                </c:pt>
                <c:pt idx="843">
                  <c:v>4.4094980000000001</c:v>
                </c:pt>
                <c:pt idx="844">
                  <c:v>4.2531049999999997</c:v>
                </c:pt>
                <c:pt idx="845">
                  <c:v>4.3414299999999999</c:v>
                </c:pt>
                <c:pt idx="846">
                  <c:v>4.6416060000000003</c:v>
                </c:pt>
                <c:pt idx="847">
                  <c:v>4.3066760000000004</c:v>
                </c:pt>
                <c:pt idx="848">
                  <c:v>4.4678950000000004</c:v>
                </c:pt>
                <c:pt idx="849">
                  <c:v>4.5496230000000004</c:v>
                </c:pt>
                <c:pt idx="850">
                  <c:v>4.6810910000000003</c:v>
                </c:pt>
                <c:pt idx="851">
                  <c:v>4.5853229999999998</c:v>
                </c:pt>
                <c:pt idx="852">
                  <c:v>4.4556570000000004</c:v>
                </c:pt>
                <c:pt idx="853">
                  <c:v>4.5915650000000001</c:v>
                </c:pt>
                <c:pt idx="854">
                  <c:v>4.2536360000000002</c:v>
                </c:pt>
                <c:pt idx="855">
                  <c:v>4.2960070000000004</c:v>
                </c:pt>
                <c:pt idx="856">
                  <c:v>4.1090400000000002</c:v>
                </c:pt>
                <c:pt idx="857">
                  <c:v>4.3703200000000004</c:v>
                </c:pt>
                <c:pt idx="858">
                  <c:v>4.5876989999999997</c:v>
                </c:pt>
                <c:pt idx="859">
                  <c:v>4.2528189999999997</c:v>
                </c:pt>
                <c:pt idx="860">
                  <c:v>4.8355449999999998</c:v>
                </c:pt>
                <c:pt idx="861">
                  <c:v>4.0548900000000003</c:v>
                </c:pt>
                <c:pt idx="862">
                  <c:v>4.1663059999999996</c:v>
                </c:pt>
                <c:pt idx="863">
                  <c:v>4.5732720000000002</c:v>
                </c:pt>
                <c:pt idx="864">
                  <c:v>4.6517520000000001</c:v>
                </c:pt>
                <c:pt idx="865">
                  <c:v>4.6892509999999996</c:v>
                </c:pt>
                <c:pt idx="866">
                  <c:v>4.7617320000000003</c:v>
                </c:pt>
                <c:pt idx="867">
                  <c:v>4.7769630000000003</c:v>
                </c:pt>
                <c:pt idx="868">
                  <c:v>4.7542710000000001</c:v>
                </c:pt>
                <c:pt idx="869">
                  <c:v>4.8780989999999997</c:v>
                </c:pt>
                <c:pt idx="870">
                  <c:v>4.6159359999999996</c:v>
                </c:pt>
                <c:pt idx="871">
                  <c:v>4.6963189999999999</c:v>
                </c:pt>
                <c:pt idx="872">
                  <c:v>4.5575989999999997</c:v>
                </c:pt>
                <c:pt idx="873">
                  <c:v>4.3859640000000004</c:v>
                </c:pt>
                <c:pt idx="874">
                  <c:v>4.6819420000000003</c:v>
                </c:pt>
                <c:pt idx="875">
                  <c:v>4.5118020000000003</c:v>
                </c:pt>
                <c:pt idx="876">
                  <c:v>4.9380879999999996</c:v>
                </c:pt>
                <c:pt idx="877">
                  <c:v>4.54122</c:v>
                </c:pt>
                <c:pt idx="878">
                  <c:v>4.7056310000000003</c:v>
                </c:pt>
                <c:pt idx="879">
                  <c:v>4.4718429999999998</c:v>
                </c:pt>
                <c:pt idx="880">
                  <c:v>4.4883420000000003</c:v>
                </c:pt>
                <c:pt idx="881">
                  <c:v>4.7076719999999996</c:v>
                </c:pt>
                <c:pt idx="882">
                  <c:v>4.3306709999999997</c:v>
                </c:pt>
                <c:pt idx="883">
                  <c:v>4.308179</c:v>
                </c:pt>
                <c:pt idx="884">
                  <c:v>4.2694150000000004</c:v>
                </c:pt>
                <c:pt idx="885">
                  <c:v>4.4817929999999997</c:v>
                </c:pt>
                <c:pt idx="886">
                  <c:v>4.4932970000000001</c:v>
                </c:pt>
                <c:pt idx="887">
                  <c:v>4.349253</c:v>
                </c:pt>
                <c:pt idx="888">
                  <c:v>4.2543220000000002</c:v>
                </c:pt>
                <c:pt idx="889">
                  <c:v>4.4828479999999997</c:v>
                </c:pt>
                <c:pt idx="890">
                  <c:v>4.620762</c:v>
                </c:pt>
                <c:pt idx="891">
                  <c:v>4.3698699999999997</c:v>
                </c:pt>
                <c:pt idx="892">
                  <c:v>4.6088420000000001</c:v>
                </c:pt>
                <c:pt idx="893">
                  <c:v>4.6109850000000003</c:v>
                </c:pt>
                <c:pt idx="894">
                  <c:v>4.712002</c:v>
                </c:pt>
                <c:pt idx="895">
                  <c:v>4.4710219999999996</c:v>
                </c:pt>
                <c:pt idx="896">
                  <c:v>5.0648020000000002</c:v>
                </c:pt>
                <c:pt idx="897">
                  <c:v>4.3469670000000002</c:v>
                </c:pt>
                <c:pt idx="898">
                  <c:v>4.5579390000000002</c:v>
                </c:pt>
                <c:pt idx="899">
                  <c:v>4.346832</c:v>
                </c:pt>
                <c:pt idx="900">
                  <c:v>4.4344049999999999</c:v>
                </c:pt>
                <c:pt idx="901">
                  <c:v>4.4564269999999997</c:v>
                </c:pt>
                <c:pt idx="902">
                  <c:v>4.3644809999999996</c:v>
                </c:pt>
                <c:pt idx="903">
                  <c:v>4.3150469999999999</c:v>
                </c:pt>
                <c:pt idx="904">
                  <c:v>4.5455059999999996</c:v>
                </c:pt>
                <c:pt idx="905">
                  <c:v>4.72384</c:v>
                </c:pt>
                <c:pt idx="906">
                  <c:v>4.71563</c:v>
                </c:pt>
                <c:pt idx="907">
                  <c:v>4.584651</c:v>
                </c:pt>
                <c:pt idx="908">
                  <c:v>4.7208199999999998</c:v>
                </c:pt>
                <c:pt idx="909">
                  <c:v>3.9154420000000001</c:v>
                </c:pt>
                <c:pt idx="910">
                  <c:v>4.723687</c:v>
                </c:pt>
                <c:pt idx="911">
                  <c:v>4.2557400000000003</c:v>
                </c:pt>
                <c:pt idx="912">
                  <c:v>4.4446389999999996</c:v>
                </c:pt>
                <c:pt idx="913">
                  <c:v>4.2830979999999998</c:v>
                </c:pt>
                <c:pt idx="914">
                  <c:v>4.3270400000000002</c:v>
                </c:pt>
                <c:pt idx="915">
                  <c:v>4.4341059999999999</c:v>
                </c:pt>
                <c:pt idx="916">
                  <c:v>4.4145079999999997</c:v>
                </c:pt>
                <c:pt idx="917">
                  <c:v>4.7237559999999998</c:v>
                </c:pt>
                <c:pt idx="918">
                  <c:v>4.4749730000000003</c:v>
                </c:pt>
                <c:pt idx="919">
                  <c:v>4.1940629999999999</c:v>
                </c:pt>
                <c:pt idx="920">
                  <c:v>4.7281029999999999</c:v>
                </c:pt>
                <c:pt idx="921">
                  <c:v>4.1878200000000003</c:v>
                </c:pt>
                <c:pt idx="922">
                  <c:v>4.5078860000000001</c:v>
                </c:pt>
                <c:pt idx="923">
                  <c:v>4.6102809999999996</c:v>
                </c:pt>
                <c:pt idx="924">
                  <c:v>4.8126410000000002</c:v>
                </c:pt>
                <c:pt idx="925">
                  <c:v>4.5005559999999996</c:v>
                </c:pt>
                <c:pt idx="926">
                  <c:v>4.8233889999999997</c:v>
                </c:pt>
                <c:pt idx="927">
                  <c:v>4.565779</c:v>
                </c:pt>
                <c:pt idx="928">
                  <c:v>4.6736579999999996</c:v>
                </c:pt>
                <c:pt idx="929">
                  <c:v>4.8892860000000002</c:v>
                </c:pt>
                <c:pt idx="930">
                  <c:v>4.6176159999999999</c:v>
                </c:pt>
                <c:pt idx="931">
                  <c:v>4.8163</c:v>
                </c:pt>
                <c:pt idx="932">
                  <c:v>4.5934090000000003</c:v>
                </c:pt>
                <c:pt idx="933">
                  <c:v>4.719646</c:v>
                </c:pt>
                <c:pt idx="934">
                  <c:v>4.1275310000000003</c:v>
                </c:pt>
                <c:pt idx="935">
                  <c:v>4.2957979999999996</c:v>
                </c:pt>
                <c:pt idx="936">
                  <c:v>4.7246779999999999</c:v>
                </c:pt>
                <c:pt idx="937">
                  <c:v>4.0860159999999999</c:v>
                </c:pt>
                <c:pt idx="938">
                  <c:v>5.0477069999999999</c:v>
                </c:pt>
                <c:pt idx="939">
                  <c:v>4.5885689999999997</c:v>
                </c:pt>
                <c:pt idx="940">
                  <c:v>4.5914900000000003</c:v>
                </c:pt>
                <c:pt idx="941">
                  <c:v>4.6976810000000002</c:v>
                </c:pt>
                <c:pt idx="942">
                  <c:v>4.4002600000000003</c:v>
                </c:pt>
                <c:pt idx="943">
                  <c:v>4.367737</c:v>
                </c:pt>
                <c:pt idx="944">
                  <c:v>4.7744010000000001</c:v>
                </c:pt>
                <c:pt idx="945">
                  <c:v>4.7441129999999996</c:v>
                </c:pt>
                <c:pt idx="946">
                  <c:v>4.7015909999999996</c:v>
                </c:pt>
                <c:pt idx="947">
                  <c:v>4.3693809999999997</c:v>
                </c:pt>
                <c:pt idx="948">
                  <c:v>4.5435040000000004</c:v>
                </c:pt>
                <c:pt idx="949">
                  <c:v>4.5473689999999998</c:v>
                </c:pt>
                <c:pt idx="950">
                  <c:v>4.5721660000000002</c:v>
                </c:pt>
                <c:pt idx="951">
                  <c:v>4.2366890000000001</c:v>
                </c:pt>
                <c:pt idx="952">
                  <c:v>4.4962530000000003</c:v>
                </c:pt>
                <c:pt idx="953">
                  <c:v>4.0381859999999996</c:v>
                </c:pt>
                <c:pt idx="954">
                  <c:v>4.212809</c:v>
                </c:pt>
                <c:pt idx="955">
                  <c:v>4.5707440000000004</c:v>
                </c:pt>
                <c:pt idx="956">
                  <c:v>4.8612120000000001</c:v>
                </c:pt>
                <c:pt idx="957">
                  <c:v>4.582052</c:v>
                </c:pt>
                <c:pt idx="958">
                  <c:v>4.6233019999999998</c:v>
                </c:pt>
                <c:pt idx="959">
                  <c:v>4.6412779999999998</c:v>
                </c:pt>
                <c:pt idx="960">
                  <c:v>4.3603560000000003</c:v>
                </c:pt>
                <c:pt idx="961">
                  <c:v>4.623869</c:v>
                </c:pt>
                <c:pt idx="962">
                  <c:v>4.9837449999999999</c:v>
                </c:pt>
                <c:pt idx="963">
                  <c:v>4.6153969999999997</c:v>
                </c:pt>
                <c:pt idx="964">
                  <c:v>4.7749600000000001</c:v>
                </c:pt>
                <c:pt idx="965">
                  <c:v>4.6509099999999997</c:v>
                </c:pt>
                <c:pt idx="966">
                  <c:v>4.5650729999999999</c:v>
                </c:pt>
                <c:pt idx="967">
                  <c:v>4.4584859999999997</c:v>
                </c:pt>
                <c:pt idx="968">
                  <c:v>4.2912020000000002</c:v>
                </c:pt>
                <c:pt idx="969">
                  <c:v>4.7687809999999997</c:v>
                </c:pt>
                <c:pt idx="970">
                  <c:v>4.6907610000000002</c:v>
                </c:pt>
                <c:pt idx="971">
                  <c:v>4.5129929999999998</c:v>
                </c:pt>
                <c:pt idx="972">
                  <c:v>4.6182889999999999</c:v>
                </c:pt>
                <c:pt idx="973">
                  <c:v>4.1590100000000003</c:v>
                </c:pt>
                <c:pt idx="974">
                  <c:v>4.1350150000000001</c:v>
                </c:pt>
                <c:pt idx="975">
                  <c:v>4.5862689999999997</c:v>
                </c:pt>
                <c:pt idx="976">
                  <c:v>4.4923219999999997</c:v>
                </c:pt>
                <c:pt idx="977">
                  <c:v>4.6462459999999997</c:v>
                </c:pt>
                <c:pt idx="978">
                  <c:v>4.4088019999999997</c:v>
                </c:pt>
                <c:pt idx="979">
                  <c:v>4.4828020000000004</c:v>
                </c:pt>
                <c:pt idx="980">
                  <c:v>4.9193850000000001</c:v>
                </c:pt>
                <c:pt idx="981">
                  <c:v>4.2283619999999997</c:v>
                </c:pt>
                <c:pt idx="982">
                  <c:v>4.6071090000000003</c:v>
                </c:pt>
                <c:pt idx="983">
                  <c:v>4.4528740000000004</c:v>
                </c:pt>
                <c:pt idx="984">
                  <c:v>4.6929360000000004</c:v>
                </c:pt>
                <c:pt idx="985">
                  <c:v>4.693028</c:v>
                </c:pt>
                <c:pt idx="986">
                  <c:v>4.7672189999999999</c:v>
                </c:pt>
                <c:pt idx="987">
                  <c:v>4.4218339999999996</c:v>
                </c:pt>
                <c:pt idx="988">
                  <c:v>4.6097060000000001</c:v>
                </c:pt>
                <c:pt idx="989">
                  <c:v>4.8073290000000002</c:v>
                </c:pt>
                <c:pt idx="990">
                  <c:v>4.4690969999999997</c:v>
                </c:pt>
                <c:pt idx="991">
                  <c:v>4.4161869999999999</c:v>
                </c:pt>
                <c:pt idx="992">
                  <c:v>4.369059</c:v>
                </c:pt>
                <c:pt idx="993">
                  <c:v>4.3914999999999997</c:v>
                </c:pt>
                <c:pt idx="994">
                  <c:v>4.4936069999999999</c:v>
                </c:pt>
                <c:pt idx="995">
                  <c:v>4.5633140000000001</c:v>
                </c:pt>
                <c:pt idx="996">
                  <c:v>4.3137879999999997</c:v>
                </c:pt>
                <c:pt idx="997">
                  <c:v>4.7527229999999996</c:v>
                </c:pt>
                <c:pt idx="998">
                  <c:v>4.5314519999999998</c:v>
                </c:pt>
                <c:pt idx="999">
                  <c:v>4.5291490000000003</c:v>
                </c:pt>
                <c:pt idx="1000">
                  <c:v>4.5836589999999999</c:v>
                </c:pt>
                <c:pt idx="1001">
                  <c:v>4.1502210000000002</c:v>
                </c:pt>
                <c:pt idx="1002">
                  <c:v>4.6581669999999997</c:v>
                </c:pt>
                <c:pt idx="1003">
                  <c:v>4.3126610000000003</c:v>
                </c:pt>
                <c:pt idx="1004">
                  <c:v>4.3187889999999998</c:v>
                </c:pt>
                <c:pt idx="1005">
                  <c:v>4.3786440000000004</c:v>
                </c:pt>
                <c:pt idx="1006">
                  <c:v>4.4939580000000001</c:v>
                </c:pt>
                <c:pt idx="1007">
                  <c:v>4.5246630000000003</c:v>
                </c:pt>
                <c:pt idx="1008">
                  <c:v>4.1347250000000004</c:v>
                </c:pt>
                <c:pt idx="1009">
                  <c:v>4.5294460000000001</c:v>
                </c:pt>
                <c:pt idx="1010">
                  <c:v>4.4404659999999998</c:v>
                </c:pt>
                <c:pt idx="1011">
                  <c:v>4.0463889999999996</c:v>
                </c:pt>
                <c:pt idx="1012">
                  <c:v>4.2117069999999996</c:v>
                </c:pt>
                <c:pt idx="1013">
                  <c:v>4.5976540000000004</c:v>
                </c:pt>
                <c:pt idx="1014">
                  <c:v>4.7355330000000002</c:v>
                </c:pt>
                <c:pt idx="1015">
                  <c:v>4.4378690000000001</c:v>
                </c:pt>
                <c:pt idx="1016">
                  <c:v>4.428903</c:v>
                </c:pt>
                <c:pt idx="1017">
                  <c:v>4.4467309999999998</c:v>
                </c:pt>
                <c:pt idx="1018">
                  <c:v>4.3010140000000003</c:v>
                </c:pt>
                <c:pt idx="1019">
                  <c:v>4.2400390000000003</c:v>
                </c:pt>
                <c:pt idx="1020">
                  <c:v>4.5322500000000003</c:v>
                </c:pt>
                <c:pt idx="1021">
                  <c:v>4.4128319999999999</c:v>
                </c:pt>
                <c:pt idx="1022">
                  <c:v>4.8124929999999999</c:v>
                </c:pt>
                <c:pt idx="1023">
                  <c:v>4.5552299999999999</c:v>
                </c:pt>
                <c:pt idx="1024">
                  <c:v>4.3931570000000004</c:v>
                </c:pt>
                <c:pt idx="1025">
                  <c:v>4.690601</c:v>
                </c:pt>
                <c:pt idx="1026">
                  <c:v>4.7578420000000001</c:v>
                </c:pt>
                <c:pt idx="1027">
                  <c:v>4.5359829999999999</c:v>
                </c:pt>
                <c:pt idx="1028">
                  <c:v>4.3353320000000002</c:v>
                </c:pt>
                <c:pt idx="1029">
                  <c:v>4.893421</c:v>
                </c:pt>
                <c:pt idx="1030">
                  <c:v>4.6559990000000004</c:v>
                </c:pt>
                <c:pt idx="1031">
                  <c:v>4.7920759999999998</c:v>
                </c:pt>
                <c:pt idx="1032">
                  <c:v>2.8378060000000001</c:v>
                </c:pt>
                <c:pt idx="1033">
                  <c:v>4.323232</c:v>
                </c:pt>
                <c:pt idx="1034">
                  <c:v>4.2885270000000002</c:v>
                </c:pt>
                <c:pt idx="1035">
                  <c:v>4.2823529999999996</c:v>
                </c:pt>
                <c:pt idx="1036">
                  <c:v>4.3386389999999997</c:v>
                </c:pt>
                <c:pt idx="1037">
                  <c:v>4.553369</c:v>
                </c:pt>
                <c:pt idx="1038">
                  <c:v>4.6929679999999996</c:v>
                </c:pt>
                <c:pt idx="1039">
                  <c:v>4.8061579999999999</c:v>
                </c:pt>
                <c:pt idx="1040">
                  <c:v>4.6105039999999997</c:v>
                </c:pt>
                <c:pt idx="1041">
                  <c:v>4.613874</c:v>
                </c:pt>
                <c:pt idx="1042">
                  <c:v>4.5413730000000001</c:v>
                </c:pt>
                <c:pt idx="1043">
                  <c:v>4.9270250000000004</c:v>
                </c:pt>
                <c:pt idx="1044">
                  <c:v>4.5904509999999998</c:v>
                </c:pt>
                <c:pt idx="1045">
                  <c:v>4.795585</c:v>
                </c:pt>
                <c:pt idx="1046">
                  <c:v>4.5807419999999999</c:v>
                </c:pt>
                <c:pt idx="1047">
                  <c:v>4.8050829999999998</c:v>
                </c:pt>
                <c:pt idx="1048">
                  <c:v>4.7133620000000001</c:v>
                </c:pt>
                <c:pt idx="1049">
                  <c:v>4.4373079999999998</c:v>
                </c:pt>
                <c:pt idx="1050">
                  <c:v>4.5724770000000001</c:v>
                </c:pt>
                <c:pt idx="1051">
                  <c:v>4.3742749999999999</c:v>
                </c:pt>
                <c:pt idx="1052">
                  <c:v>4.6311119999999999</c:v>
                </c:pt>
                <c:pt idx="1053">
                  <c:v>4.566757</c:v>
                </c:pt>
                <c:pt idx="1054">
                  <c:v>4.2473280000000004</c:v>
                </c:pt>
                <c:pt idx="1055">
                  <c:v>4.1770880000000004</c:v>
                </c:pt>
                <c:pt idx="1056">
                  <c:v>4.5064039999999999</c:v>
                </c:pt>
                <c:pt idx="1057">
                  <c:v>4.6425729999999996</c:v>
                </c:pt>
                <c:pt idx="1058">
                  <c:v>4.7114409999999998</c:v>
                </c:pt>
                <c:pt idx="1059">
                  <c:v>4.7126749999999999</c:v>
                </c:pt>
                <c:pt idx="1060">
                  <c:v>5.0037700000000003</c:v>
                </c:pt>
                <c:pt idx="1061">
                  <c:v>4.7620149999999999</c:v>
                </c:pt>
                <c:pt idx="1062">
                  <c:v>4.7213260000000004</c:v>
                </c:pt>
                <c:pt idx="1063">
                  <c:v>4.7227560000000004</c:v>
                </c:pt>
                <c:pt idx="1064">
                  <c:v>4.2907669999999998</c:v>
                </c:pt>
                <c:pt idx="1065">
                  <c:v>4.7181110000000004</c:v>
                </c:pt>
                <c:pt idx="1066">
                  <c:v>4.3692089999999997</c:v>
                </c:pt>
                <c:pt idx="1067">
                  <c:v>4.8613559999999998</c:v>
                </c:pt>
                <c:pt idx="1068">
                  <c:v>4.242273</c:v>
                </c:pt>
                <c:pt idx="1069">
                  <c:v>4.5296120000000002</c:v>
                </c:pt>
                <c:pt idx="1070">
                  <c:v>4.6795070000000001</c:v>
                </c:pt>
                <c:pt idx="1071">
                  <c:v>4.7306679999999997</c:v>
                </c:pt>
                <c:pt idx="1072">
                  <c:v>4.4740679999999999</c:v>
                </c:pt>
                <c:pt idx="1073">
                  <c:v>4.6633680000000002</c:v>
                </c:pt>
                <c:pt idx="1074">
                  <c:v>4.9655699999999996</c:v>
                </c:pt>
                <c:pt idx="1075">
                  <c:v>4.5668329999999999</c:v>
                </c:pt>
                <c:pt idx="1076">
                  <c:v>4.570068</c:v>
                </c:pt>
                <c:pt idx="1077">
                  <c:v>4.8297239999999997</c:v>
                </c:pt>
                <c:pt idx="1078">
                  <c:v>4.2899190000000003</c:v>
                </c:pt>
                <c:pt idx="1079">
                  <c:v>4.3240020000000001</c:v>
                </c:pt>
                <c:pt idx="1080">
                  <c:v>4.5784010000000004</c:v>
                </c:pt>
                <c:pt idx="1081">
                  <c:v>6.2681529999999999</c:v>
                </c:pt>
                <c:pt idx="1082">
                  <c:v>4.3809440000000004</c:v>
                </c:pt>
                <c:pt idx="1083">
                  <c:v>4.7832980000000003</c:v>
                </c:pt>
                <c:pt idx="1084">
                  <c:v>4.5449130000000002</c:v>
                </c:pt>
                <c:pt idx="1085">
                  <c:v>4.7053919999999998</c:v>
                </c:pt>
                <c:pt idx="1086">
                  <c:v>4.624835</c:v>
                </c:pt>
                <c:pt idx="1087">
                  <c:v>4.8146120000000003</c:v>
                </c:pt>
                <c:pt idx="1088">
                  <c:v>4.4900979999999997</c:v>
                </c:pt>
                <c:pt idx="1089">
                  <c:v>4.6063010000000002</c:v>
                </c:pt>
                <c:pt idx="1090">
                  <c:v>4.4520759999999999</c:v>
                </c:pt>
                <c:pt idx="1091">
                  <c:v>4.3498210000000004</c:v>
                </c:pt>
                <c:pt idx="1092">
                  <c:v>4.6066929999999999</c:v>
                </c:pt>
                <c:pt idx="1093">
                  <c:v>4.4992749999999999</c:v>
                </c:pt>
                <c:pt idx="1094">
                  <c:v>4.4991729999999999</c:v>
                </c:pt>
                <c:pt idx="1095">
                  <c:v>4.2321</c:v>
                </c:pt>
                <c:pt idx="1096">
                  <c:v>4.169079</c:v>
                </c:pt>
                <c:pt idx="1097">
                  <c:v>4.8457689999999998</c:v>
                </c:pt>
                <c:pt idx="1098">
                  <c:v>4.4346519999999998</c:v>
                </c:pt>
                <c:pt idx="1099">
                  <c:v>4.7959480000000001</c:v>
                </c:pt>
                <c:pt idx="1100">
                  <c:v>4.8395299999999999</c:v>
                </c:pt>
                <c:pt idx="1101">
                  <c:v>4.5471890000000004</c:v>
                </c:pt>
                <c:pt idx="1102">
                  <c:v>4.4714</c:v>
                </c:pt>
                <c:pt idx="1103">
                  <c:v>4.3549949999999997</c:v>
                </c:pt>
                <c:pt idx="1104">
                  <c:v>4.533277</c:v>
                </c:pt>
                <c:pt idx="1105">
                  <c:v>4.2390530000000002</c:v>
                </c:pt>
                <c:pt idx="1106">
                  <c:v>4.591412</c:v>
                </c:pt>
                <c:pt idx="1107">
                  <c:v>4.7723769999999996</c:v>
                </c:pt>
                <c:pt idx="1108">
                  <c:v>4.1947799999999997</c:v>
                </c:pt>
                <c:pt idx="1109">
                  <c:v>4.4930029999999999</c:v>
                </c:pt>
                <c:pt idx="1110">
                  <c:v>4.3854610000000003</c:v>
                </c:pt>
                <c:pt idx="1111">
                  <c:v>4.7558509999999998</c:v>
                </c:pt>
                <c:pt idx="1112">
                  <c:v>4.8829209999999996</c:v>
                </c:pt>
                <c:pt idx="1113">
                  <c:v>4.7946759999999999</c:v>
                </c:pt>
                <c:pt idx="1114">
                  <c:v>4.5055969999999999</c:v>
                </c:pt>
                <c:pt idx="1115">
                  <c:v>4.3184440000000004</c:v>
                </c:pt>
                <c:pt idx="1116">
                  <c:v>4.5814940000000002</c:v>
                </c:pt>
                <c:pt idx="1117">
                  <c:v>4.6697300000000004</c:v>
                </c:pt>
                <c:pt idx="1118">
                  <c:v>4.6111950000000004</c:v>
                </c:pt>
                <c:pt idx="1119">
                  <c:v>4.6164529999999999</c:v>
                </c:pt>
                <c:pt idx="1120">
                  <c:v>4.9537050000000002</c:v>
                </c:pt>
                <c:pt idx="1121">
                  <c:v>4.6911610000000001</c:v>
                </c:pt>
                <c:pt idx="1122">
                  <c:v>4.3232520000000001</c:v>
                </c:pt>
                <c:pt idx="1123">
                  <c:v>4.5583179999999999</c:v>
                </c:pt>
                <c:pt idx="1124">
                  <c:v>4.808586</c:v>
                </c:pt>
                <c:pt idx="1125">
                  <c:v>4.8090609999999998</c:v>
                </c:pt>
                <c:pt idx="1126">
                  <c:v>4.2936909999999999</c:v>
                </c:pt>
                <c:pt idx="1127">
                  <c:v>4.2378669999999996</c:v>
                </c:pt>
                <c:pt idx="1128">
                  <c:v>4.6033280000000003</c:v>
                </c:pt>
                <c:pt idx="1129">
                  <c:v>4.5018979999999997</c:v>
                </c:pt>
                <c:pt idx="1130">
                  <c:v>4.9521030000000001</c:v>
                </c:pt>
                <c:pt idx="1131">
                  <c:v>4.4005239999999999</c:v>
                </c:pt>
                <c:pt idx="1132">
                  <c:v>4.1546190000000003</c:v>
                </c:pt>
                <c:pt idx="1133">
                  <c:v>4.453722</c:v>
                </c:pt>
                <c:pt idx="1134">
                  <c:v>4.3677809999999999</c:v>
                </c:pt>
                <c:pt idx="1135">
                  <c:v>4.4243560000000004</c:v>
                </c:pt>
                <c:pt idx="1136">
                  <c:v>4.6394130000000002</c:v>
                </c:pt>
                <c:pt idx="1137">
                  <c:v>5.3506669999999996</c:v>
                </c:pt>
                <c:pt idx="1138">
                  <c:v>4.3623370000000001</c:v>
                </c:pt>
                <c:pt idx="1139">
                  <c:v>4.4690070000000004</c:v>
                </c:pt>
                <c:pt idx="1140">
                  <c:v>4.3107069999999998</c:v>
                </c:pt>
                <c:pt idx="1141">
                  <c:v>4.7226660000000003</c:v>
                </c:pt>
                <c:pt idx="1142">
                  <c:v>4.5855579999999998</c:v>
                </c:pt>
                <c:pt idx="1143">
                  <c:v>4.4934519999999996</c:v>
                </c:pt>
                <c:pt idx="1144">
                  <c:v>4.5968749999999998</c:v>
                </c:pt>
                <c:pt idx="1145">
                  <c:v>4.5294100000000004</c:v>
                </c:pt>
                <c:pt idx="1146">
                  <c:v>4.3165630000000004</c:v>
                </c:pt>
                <c:pt idx="1147">
                  <c:v>4.4140129999999997</c:v>
                </c:pt>
                <c:pt idx="1148">
                  <c:v>4.3876169999999997</c:v>
                </c:pt>
                <c:pt idx="1149">
                  <c:v>4.5743400000000003</c:v>
                </c:pt>
                <c:pt idx="1150">
                  <c:v>4.7338269999999998</c:v>
                </c:pt>
                <c:pt idx="1151">
                  <c:v>4.8355959999999998</c:v>
                </c:pt>
                <c:pt idx="1152">
                  <c:v>4.6387799999999997</c:v>
                </c:pt>
                <c:pt idx="1153">
                  <c:v>4.798076</c:v>
                </c:pt>
                <c:pt idx="1154">
                  <c:v>4.6237180000000002</c:v>
                </c:pt>
                <c:pt idx="1155">
                  <c:v>4.6188669999999998</c:v>
                </c:pt>
                <c:pt idx="1156">
                  <c:v>4.69055</c:v>
                </c:pt>
                <c:pt idx="1157">
                  <c:v>4.3309350000000002</c:v>
                </c:pt>
                <c:pt idx="1158">
                  <c:v>4.6053059999999997</c:v>
                </c:pt>
                <c:pt idx="1159">
                  <c:v>4.1538469999999998</c:v>
                </c:pt>
                <c:pt idx="1160">
                  <c:v>4.5460609999999999</c:v>
                </c:pt>
                <c:pt idx="1161">
                  <c:v>4.6593210000000003</c:v>
                </c:pt>
                <c:pt idx="1162">
                  <c:v>4.4672770000000002</c:v>
                </c:pt>
                <c:pt idx="1163">
                  <c:v>4.85738</c:v>
                </c:pt>
                <c:pt idx="1164">
                  <c:v>4.4182399999999999</c:v>
                </c:pt>
                <c:pt idx="1165">
                  <c:v>4.8160230000000004</c:v>
                </c:pt>
                <c:pt idx="1166">
                  <c:v>4.4622799999999998</c:v>
                </c:pt>
                <c:pt idx="1167">
                  <c:v>4.4331339999999999</c:v>
                </c:pt>
                <c:pt idx="1168">
                  <c:v>4.5788580000000003</c:v>
                </c:pt>
                <c:pt idx="1169">
                  <c:v>4.6230250000000002</c:v>
                </c:pt>
                <c:pt idx="1170">
                  <c:v>4.4983620000000002</c:v>
                </c:pt>
                <c:pt idx="1171">
                  <c:v>4.4535689999999999</c:v>
                </c:pt>
                <c:pt idx="1172">
                  <c:v>4.6626589999999997</c:v>
                </c:pt>
                <c:pt idx="1173">
                  <c:v>4.5075440000000002</c:v>
                </c:pt>
                <c:pt idx="1174">
                  <c:v>4.5275340000000002</c:v>
                </c:pt>
                <c:pt idx="1175">
                  <c:v>4.4495480000000001</c:v>
                </c:pt>
                <c:pt idx="1176">
                  <c:v>4.5652990000000004</c:v>
                </c:pt>
                <c:pt idx="1177">
                  <c:v>4.8807970000000003</c:v>
                </c:pt>
                <c:pt idx="1178">
                  <c:v>4.5872339999999996</c:v>
                </c:pt>
                <c:pt idx="1179">
                  <c:v>4.4763380000000002</c:v>
                </c:pt>
                <c:pt idx="1180">
                  <c:v>4.2538119999999999</c:v>
                </c:pt>
                <c:pt idx="1181">
                  <c:v>4.5271980000000003</c:v>
                </c:pt>
                <c:pt idx="1182">
                  <c:v>4.6357879999999998</c:v>
                </c:pt>
                <c:pt idx="1183">
                  <c:v>4.412407</c:v>
                </c:pt>
                <c:pt idx="1184">
                  <c:v>4.2947769999999998</c:v>
                </c:pt>
                <c:pt idx="1185">
                  <c:v>4.5039619999999996</c:v>
                </c:pt>
                <c:pt idx="1186">
                  <c:v>4.2506589999999997</c:v>
                </c:pt>
                <c:pt idx="1187">
                  <c:v>4.3523899999999998</c:v>
                </c:pt>
                <c:pt idx="1188">
                  <c:v>4.6871450000000001</c:v>
                </c:pt>
                <c:pt idx="1189">
                  <c:v>4.2780469999999999</c:v>
                </c:pt>
                <c:pt idx="1190">
                  <c:v>4.8083210000000003</c:v>
                </c:pt>
                <c:pt idx="1191">
                  <c:v>4.5291740000000003</c:v>
                </c:pt>
                <c:pt idx="1192">
                  <c:v>4.6213610000000003</c:v>
                </c:pt>
                <c:pt idx="1193">
                  <c:v>4.8531760000000004</c:v>
                </c:pt>
                <c:pt idx="1194">
                  <c:v>4.9305640000000004</c:v>
                </c:pt>
                <c:pt idx="1195">
                  <c:v>4.6249979999999997</c:v>
                </c:pt>
                <c:pt idx="1196">
                  <c:v>4.5583210000000003</c:v>
                </c:pt>
                <c:pt idx="1197">
                  <c:v>4.5816270000000001</c:v>
                </c:pt>
                <c:pt idx="1198">
                  <c:v>4.4808859999999999</c:v>
                </c:pt>
                <c:pt idx="1199">
                  <c:v>4.4655589999999998</c:v>
                </c:pt>
                <c:pt idx="1200">
                  <c:v>4.6887869999999996</c:v>
                </c:pt>
                <c:pt idx="1201">
                  <c:v>4.5851309999999996</c:v>
                </c:pt>
                <c:pt idx="1202">
                  <c:v>4.7528689999999996</c:v>
                </c:pt>
                <c:pt idx="1203">
                  <c:v>4.4262860000000002</c:v>
                </c:pt>
                <c:pt idx="1204">
                  <c:v>4.6562979999999996</c:v>
                </c:pt>
                <c:pt idx="1205">
                  <c:v>4.693994</c:v>
                </c:pt>
                <c:pt idx="1206">
                  <c:v>4.4911349999999999</c:v>
                </c:pt>
                <c:pt idx="1207">
                  <c:v>4.3584339999999999</c:v>
                </c:pt>
                <c:pt idx="1208">
                  <c:v>4.6242320000000001</c:v>
                </c:pt>
                <c:pt idx="1209">
                  <c:v>4.5588759999999997</c:v>
                </c:pt>
                <c:pt idx="1210">
                  <c:v>4.2425030000000001</c:v>
                </c:pt>
                <c:pt idx="1211">
                  <c:v>4.6722080000000004</c:v>
                </c:pt>
                <c:pt idx="1212">
                  <c:v>4.5431229999999996</c:v>
                </c:pt>
                <c:pt idx="1213">
                  <c:v>4.436331</c:v>
                </c:pt>
                <c:pt idx="1214">
                  <c:v>4.2728700000000002</c:v>
                </c:pt>
                <c:pt idx="1215">
                  <c:v>4.600142</c:v>
                </c:pt>
                <c:pt idx="1216">
                  <c:v>4.1525559999999997</c:v>
                </c:pt>
                <c:pt idx="1217">
                  <c:v>4.56006</c:v>
                </c:pt>
                <c:pt idx="1218">
                  <c:v>4.7689599999999999</c:v>
                </c:pt>
                <c:pt idx="1219">
                  <c:v>4.4081020000000004</c:v>
                </c:pt>
                <c:pt idx="1220">
                  <c:v>4.2970920000000001</c:v>
                </c:pt>
                <c:pt idx="1221">
                  <c:v>4.6306750000000001</c:v>
                </c:pt>
                <c:pt idx="1222">
                  <c:v>4.5829510000000004</c:v>
                </c:pt>
                <c:pt idx="1223">
                  <c:v>4.7191020000000004</c:v>
                </c:pt>
                <c:pt idx="1224">
                  <c:v>4.6301560000000004</c:v>
                </c:pt>
                <c:pt idx="1225">
                  <c:v>4.1379390000000003</c:v>
                </c:pt>
                <c:pt idx="1226">
                  <c:v>4.3928310000000002</c:v>
                </c:pt>
                <c:pt idx="1227">
                  <c:v>4.4856420000000004</c:v>
                </c:pt>
                <c:pt idx="1228">
                  <c:v>4.3303010000000004</c:v>
                </c:pt>
                <c:pt idx="1229">
                  <c:v>4.541957</c:v>
                </c:pt>
                <c:pt idx="1230">
                  <c:v>4.504003</c:v>
                </c:pt>
                <c:pt idx="1231">
                  <c:v>4.8437809999999999</c:v>
                </c:pt>
                <c:pt idx="1232">
                  <c:v>4.2544849999999999</c:v>
                </c:pt>
                <c:pt idx="1233">
                  <c:v>4.125915</c:v>
                </c:pt>
                <c:pt idx="1234">
                  <c:v>4.7508689999999998</c:v>
                </c:pt>
                <c:pt idx="1235">
                  <c:v>4.5273219999999998</c:v>
                </c:pt>
                <c:pt idx="1236">
                  <c:v>4.631399</c:v>
                </c:pt>
                <c:pt idx="1237">
                  <c:v>4.4360999999999997</c:v>
                </c:pt>
                <c:pt idx="1238">
                  <c:v>4.3558940000000002</c:v>
                </c:pt>
                <c:pt idx="1239">
                  <c:v>4.5611660000000001</c:v>
                </c:pt>
                <c:pt idx="1240">
                  <c:v>4.5544339999999996</c:v>
                </c:pt>
                <c:pt idx="1241">
                  <c:v>4.7166790000000001</c:v>
                </c:pt>
                <c:pt idx="1242">
                  <c:v>4.2412470000000004</c:v>
                </c:pt>
                <c:pt idx="1243">
                  <c:v>4.2638309999999997</c:v>
                </c:pt>
                <c:pt idx="1244">
                  <c:v>4.4042810000000001</c:v>
                </c:pt>
                <c:pt idx="1245">
                  <c:v>4.2084650000000003</c:v>
                </c:pt>
                <c:pt idx="1246">
                  <c:v>4.3805269999999998</c:v>
                </c:pt>
                <c:pt idx="1247">
                  <c:v>4.1403239999999997</c:v>
                </c:pt>
                <c:pt idx="1248">
                  <c:v>4.4193509999999998</c:v>
                </c:pt>
                <c:pt idx="1249">
                  <c:v>4.7239089999999999</c:v>
                </c:pt>
                <c:pt idx="1250">
                  <c:v>4.5233489999999996</c:v>
                </c:pt>
                <c:pt idx="1251">
                  <c:v>4.6077009999999996</c:v>
                </c:pt>
                <c:pt idx="1252">
                  <c:v>4.5631279999999999</c:v>
                </c:pt>
                <c:pt idx="1253">
                  <c:v>4.8435579999999998</c:v>
                </c:pt>
                <c:pt idx="1254">
                  <c:v>3.8752909999999998</c:v>
                </c:pt>
                <c:pt idx="1255">
                  <c:v>4.4774940000000001</c:v>
                </c:pt>
                <c:pt idx="1256">
                  <c:v>4.0536180000000002</c:v>
                </c:pt>
                <c:pt idx="1257">
                  <c:v>4.465662</c:v>
                </c:pt>
                <c:pt idx="1258">
                  <c:v>4.6751269999999998</c:v>
                </c:pt>
                <c:pt idx="1259">
                  <c:v>4.3877139999999999</c:v>
                </c:pt>
                <c:pt idx="1260">
                  <c:v>4.534599</c:v>
                </c:pt>
                <c:pt idx="1261">
                  <c:v>4.5574019999999997</c:v>
                </c:pt>
                <c:pt idx="1262">
                  <c:v>4.6075670000000004</c:v>
                </c:pt>
                <c:pt idx="1263">
                  <c:v>4.684844</c:v>
                </c:pt>
                <c:pt idx="1264">
                  <c:v>4.3487850000000003</c:v>
                </c:pt>
                <c:pt idx="1265">
                  <c:v>4.4830199999999998</c:v>
                </c:pt>
                <c:pt idx="1266">
                  <c:v>4.4511149999999997</c:v>
                </c:pt>
                <c:pt idx="1267">
                  <c:v>4.8409519999999997</c:v>
                </c:pt>
                <c:pt idx="1268">
                  <c:v>4.6706709999999996</c:v>
                </c:pt>
                <c:pt idx="1269">
                  <c:v>4.5391000000000004</c:v>
                </c:pt>
                <c:pt idx="1270">
                  <c:v>4.3366280000000001</c:v>
                </c:pt>
                <c:pt idx="1271">
                  <c:v>4.6890200000000002</c:v>
                </c:pt>
                <c:pt idx="1272">
                  <c:v>4.2188800000000004</c:v>
                </c:pt>
                <c:pt idx="1273">
                  <c:v>4.194267</c:v>
                </c:pt>
                <c:pt idx="1274">
                  <c:v>3.8733219999999999</c:v>
                </c:pt>
                <c:pt idx="1275">
                  <c:v>4.0559209999999997</c:v>
                </c:pt>
                <c:pt idx="1276">
                  <c:v>4.5696469999999998</c:v>
                </c:pt>
                <c:pt idx="1277">
                  <c:v>4.7615309999999997</c:v>
                </c:pt>
                <c:pt idx="1278">
                  <c:v>4.724208</c:v>
                </c:pt>
                <c:pt idx="1279">
                  <c:v>4.5523040000000004</c:v>
                </c:pt>
                <c:pt idx="1280">
                  <c:v>4.6922119999999996</c:v>
                </c:pt>
                <c:pt idx="1281">
                  <c:v>4.7822279999999999</c:v>
                </c:pt>
                <c:pt idx="1282">
                  <c:v>4.235328</c:v>
                </c:pt>
                <c:pt idx="1283">
                  <c:v>4.3720949999999998</c:v>
                </c:pt>
                <c:pt idx="1284">
                  <c:v>4.3516389999999996</c:v>
                </c:pt>
                <c:pt idx="1285">
                  <c:v>4.3358749999999997</c:v>
                </c:pt>
                <c:pt idx="1286">
                  <c:v>4.1752840000000004</c:v>
                </c:pt>
                <c:pt idx="1287">
                  <c:v>4.3443149999999999</c:v>
                </c:pt>
                <c:pt idx="1288">
                  <c:v>4.4164960000000004</c:v>
                </c:pt>
                <c:pt idx="1289">
                  <c:v>4.6732449999999996</c:v>
                </c:pt>
                <c:pt idx="1290">
                  <c:v>4.4096109999999999</c:v>
                </c:pt>
                <c:pt idx="1291">
                  <c:v>4.576416</c:v>
                </c:pt>
                <c:pt idx="1292">
                  <c:v>4.6493929999999999</c:v>
                </c:pt>
                <c:pt idx="1293">
                  <c:v>4.5604589999999998</c:v>
                </c:pt>
                <c:pt idx="1294">
                  <c:v>4.7154670000000003</c:v>
                </c:pt>
                <c:pt idx="1295">
                  <c:v>4.5571169999999999</c:v>
                </c:pt>
                <c:pt idx="1296">
                  <c:v>4.6657909999999996</c:v>
                </c:pt>
                <c:pt idx="1297">
                  <c:v>4.431324</c:v>
                </c:pt>
                <c:pt idx="1298">
                  <c:v>4.6957940000000002</c:v>
                </c:pt>
                <c:pt idx="1299">
                  <c:v>4.6350569999999998</c:v>
                </c:pt>
                <c:pt idx="1300">
                  <c:v>4.5389309999999998</c:v>
                </c:pt>
                <c:pt idx="1301">
                  <c:v>4.742362</c:v>
                </c:pt>
                <c:pt idx="1302">
                  <c:v>4.7713580000000002</c:v>
                </c:pt>
                <c:pt idx="1303">
                  <c:v>4.5197830000000003</c:v>
                </c:pt>
                <c:pt idx="1304">
                  <c:v>4.271045</c:v>
                </c:pt>
                <c:pt idx="1305">
                  <c:v>4.75922</c:v>
                </c:pt>
                <c:pt idx="1306">
                  <c:v>4.631678</c:v>
                </c:pt>
                <c:pt idx="1307">
                  <c:v>4.7052110000000003</c:v>
                </c:pt>
                <c:pt idx="1308">
                  <c:v>5.1093250000000001</c:v>
                </c:pt>
                <c:pt idx="1309">
                  <c:v>4.5352610000000002</c:v>
                </c:pt>
                <c:pt idx="1310">
                  <c:v>4.7027489999999998</c:v>
                </c:pt>
                <c:pt idx="1311">
                  <c:v>4.6147590000000003</c:v>
                </c:pt>
                <c:pt idx="1312">
                  <c:v>4.4496770000000003</c:v>
                </c:pt>
                <c:pt idx="1313">
                  <c:v>4.6313810000000002</c:v>
                </c:pt>
                <c:pt idx="1314">
                  <c:v>4.4928869999999996</c:v>
                </c:pt>
                <c:pt idx="1315">
                  <c:v>4.1492380000000004</c:v>
                </c:pt>
                <c:pt idx="1316">
                  <c:v>4.7565540000000004</c:v>
                </c:pt>
                <c:pt idx="1317">
                  <c:v>4.2390559999999997</c:v>
                </c:pt>
                <c:pt idx="1318">
                  <c:v>4.1630240000000001</c:v>
                </c:pt>
                <c:pt idx="1319">
                  <c:v>4.415915</c:v>
                </c:pt>
                <c:pt idx="1320">
                  <c:v>4.6960819999999996</c:v>
                </c:pt>
                <c:pt idx="1321">
                  <c:v>4.2204810000000004</c:v>
                </c:pt>
                <c:pt idx="1322">
                  <c:v>4.7657600000000002</c:v>
                </c:pt>
                <c:pt idx="1323">
                  <c:v>4.3186309999999999</c:v>
                </c:pt>
                <c:pt idx="1324">
                  <c:v>4.3427280000000001</c:v>
                </c:pt>
                <c:pt idx="1325">
                  <c:v>4.3105000000000002</c:v>
                </c:pt>
                <c:pt idx="1326">
                  <c:v>4.68459</c:v>
                </c:pt>
                <c:pt idx="1327">
                  <c:v>4.467409</c:v>
                </c:pt>
                <c:pt idx="1328">
                  <c:v>4.7422950000000004</c:v>
                </c:pt>
                <c:pt idx="1329">
                  <c:v>4.5051290000000002</c:v>
                </c:pt>
                <c:pt idx="1330">
                  <c:v>4.7544440000000003</c:v>
                </c:pt>
                <c:pt idx="1331">
                  <c:v>4.2928509999999998</c:v>
                </c:pt>
                <c:pt idx="1332">
                  <c:v>4.5836579999999998</c:v>
                </c:pt>
                <c:pt idx="1333">
                  <c:v>4.6060299999999996</c:v>
                </c:pt>
                <c:pt idx="1334">
                  <c:v>4.5669519999999997</c:v>
                </c:pt>
                <c:pt idx="1335">
                  <c:v>4.6466260000000004</c:v>
                </c:pt>
                <c:pt idx="1336">
                  <c:v>4.9513990000000003</c:v>
                </c:pt>
                <c:pt idx="1337">
                  <c:v>4.7264390000000001</c:v>
                </c:pt>
                <c:pt idx="1338">
                  <c:v>4.543393</c:v>
                </c:pt>
                <c:pt idx="1339">
                  <c:v>4.6667160000000001</c:v>
                </c:pt>
                <c:pt idx="1340">
                  <c:v>4.359064</c:v>
                </c:pt>
                <c:pt idx="1341">
                  <c:v>4.8855490000000001</c:v>
                </c:pt>
                <c:pt idx="1342">
                  <c:v>4.6533709999999999</c:v>
                </c:pt>
                <c:pt idx="1343">
                  <c:v>4.4363919999999997</c:v>
                </c:pt>
                <c:pt idx="1344">
                  <c:v>4.5131100000000002</c:v>
                </c:pt>
                <c:pt idx="1345">
                  <c:v>4.7617649999999996</c:v>
                </c:pt>
                <c:pt idx="1346">
                  <c:v>4.594309</c:v>
                </c:pt>
                <c:pt idx="1347">
                  <c:v>4.3730500000000001</c:v>
                </c:pt>
                <c:pt idx="1348">
                  <c:v>4.4878150000000003</c:v>
                </c:pt>
                <c:pt idx="1349">
                  <c:v>4.1686719999999999</c:v>
                </c:pt>
                <c:pt idx="1350">
                  <c:v>4.9651490000000003</c:v>
                </c:pt>
                <c:pt idx="1351">
                  <c:v>4.8348930000000001</c:v>
                </c:pt>
                <c:pt idx="1352">
                  <c:v>4.4308040000000002</c:v>
                </c:pt>
                <c:pt idx="1353">
                  <c:v>4.7903359999999999</c:v>
                </c:pt>
                <c:pt idx="1354">
                  <c:v>4.902984</c:v>
                </c:pt>
                <c:pt idx="1355">
                  <c:v>4.6002729999999996</c:v>
                </c:pt>
                <c:pt idx="1356">
                  <c:v>4.33453</c:v>
                </c:pt>
                <c:pt idx="1357">
                  <c:v>4.4216939999999996</c:v>
                </c:pt>
                <c:pt idx="1358">
                  <c:v>4.5654779999999997</c:v>
                </c:pt>
                <c:pt idx="1359">
                  <c:v>4.3274249999999999</c:v>
                </c:pt>
                <c:pt idx="1360">
                  <c:v>4.5808419999999996</c:v>
                </c:pt>
                <c:pt idx="1361">
                  <c:v>4.5924240000000003</c:v>
                </c:pt>
                <c:pt idx="1362">
                  <c:v>4.6440869999999999</c:v>
                </c:pt>
                <c:pt idx="1363">
                  <c:v>4.6220140000000001</c:v>
                </c:pt>
                <c:pt idx="1364">
                  <c:v>4.2979149999999997</c:v>
                </c:pt>
                <c:pt idx="1365">
                  <c:v>4.4098870000000003</c:v>
                </c:pt>
                <c:pt idx="1366">
                  <c:v>4.2364930000000003</c:v>
                </c:pt>
                <c:pt idx="1367">
                  <c:v>4.3697780000000002</c:v>
                </c:pt>
                <c:pt idx="1368">
                  <c:v>4.546233</c:v>
                </c:pt>
                <c:pt idx="1369">
                  <c:v>4.6090629999999999</c:v>
                </c:pt>
                <c:pt idx="1370">
                  <c:v>4.5139240000000003</c:v>
                </c:pt>
                <c:pt idx="1371">
                  <c:v>4.7578940000000003</c:v>
                </c:pt>
                <c:pt idx="1372">
                  <c:v>4.6804379999999997</c:v>
                </c:pt>
                <c:pt idx="1373">
                  <c:v>4.3265289999999998</c:v>
                </c:pt>
                <c:pt idx="1374">
                  <c:v>4.5486839999999997</c:v>
                </c:pt>
                <c:pt idx="1375">
                  <c:v>4.5456960000000004</c:v>
                </c:pt>
                <c:pt idx="1376">
                  <c:v>4.6274870000000004</c:v>
                </c:pt>
                <c:pt idx="1377">
                  <c:v>4.190385</c:v>
                </c:pt>
                <c:pt idx="1378">
                  <c:v>4.3400889999999999</c:v>
                </c:pt>
                <c:pt idx="1379">
                  <c:v>4.1978999999999997</c:v>
                </c:pt>
                <c:pt idx="1380">
                  <c:v>3.897313</c:v>
                </c:pt>
                <c:pt idx="1381">
                  <c:v>4.1702360000000001</c:v>
                </c:pt>
                <c:pt idx="1382">
                  <c:v>4.1636870000000004</c:v>
                </c:pt>
                <c:pt idx="1383">
                  <c:v>4.364598</c:v>
                </c:pt>
                <c:pt idx="1384">
                  <c:v>4.2515650000000003</c:v>
                </c:pt>
                <c:pt idx="1385">
                  <c:v>4.0817319999999997</c:v>
                </c:pt>
                <c:pt idx="1386">
                  <c:v>4.3496680000000003</c:v>
                </c:pt>
                <c:pt idx="1387">
                  <c:v>4.6541079999999999</c:v>
                </c:pt>
                <c:pt idx="1388">
                  <c:v>4.8470069999999996</c:v>
                </c:pt>
                <c:pt idx="1389">
                  <c:v>4.3234690000000002</c:v>
                </c:pt>
                <c:pt idx="1390">
                  <c:v>4.5825519999999997</c:v>
                </c:pt>
                <c:pt idx="1391">
                  <c:v>4.1851859999999999</c:v>
                </c:pt>
                <c:pt idx="1392">
                  <c:v>4.8285879999999999</c:v>
                </c:pt>
                <c:pt idx="1393">
                  <c:v>4.442787</c:v>
                </c:pt>
                <c:pt idx="1394">
                  <c:v>4.5679189999999998</c:v>
                </c:pt>
                <c:pt idx="1395">
                  <c:v>4.7125599999999999</c:v>
                </c:pt>
                <c:pt idx="1396">
                  <c:v>4.5498969999999996</c:v>
                </c:pt>
                <c:pt idx="1397">
                  <c:v>4.3879630000000001</c:v>
                </c:pt>
                <c:pt idx="1398">
                  <c:v>4.7511700000000001</c:v>
                </c:pt>
                <c:pt idx="1399">
                  <c:v>4.7132889999999996</c:v>
                </c:pt>
                <c:pt idx="1400">
                  <c:v>4.5278600000000004</c:v>
                </c:pt>
                <c:pt idx="1401">
                  <c:v>4.5848719999999998</c:v>
                </c:pt>
                <c:pt idx="1402">
                  <c:v>4.6508659999999997</c:v>
                </c:pt>
                <c:pt idx="1403">
                  <c:v>4.2929300000000001</c:v>
                </c:pt>
                <c:pt idx="1404">
                  <c:v>4.4301279999999998</c:v>
                </c:pt>
                <c:pt idx="1405">
                  <c:v>4.5325980000000001</c:v>
                </c:pt>
                <c:pt idx="1406">
                  <c:v>4.5026299999999999</c:v>
                </c:pt>
                <c:pt idx="1407">
                  <c:v>4.5425810000000002</c:v>
                </c:pt>
                <c:pt idx="1408">
                  <c:v>4.3918660000000003</c:v>
                </c:pt>
                <c:pt idx="1409">
                  <c:v>4.4797320000000003</c:v>
                </c:pt>
                <c:pt idx="1410">
                  <c:v>4.6289499999999997</c:v>
                </c:pt>
                <c:pt idx="1411">
                  <c:v>4.6702500000000002</c:v>
                </c:pt>
                <c:pt idx="1412">
                  <c:v>4.7553939999999999</c:v>
                </c:pt>
                <c:pt idx="1413">
                  <c:v>4.2506599999999999</c:v>
                </c:pt>
                <c:pt idx="1414">
                  <c:v>4.3635789999999997</c:v>
                </c:pt>
                <c:pt idx="1415">
                  <c:v>4.5945650000000002</c:v>
                </c:pt>
                <c:pt idx="1416">
                  <c:v>4.2683080000000002</c:v>
                </c:pt>
                <c:pt idx="1417">
                  <c:v>4.9115260000000003</c:v>
                </c:pt>
                <c:pt idx="1418">
                  <c:v>4.7035429999999998</c:v>
                </c:pt>
                <c:pt idx="1419">
                  <c:v>4.3823470000000002</c:v>
                </c:pt>
                <c:pt idx="1420">
                  <c:v>4.4137459999999997</c:v>
                </c:pt>
                <c:pt idx="1421">
                  <c:v>4.2832759999999999</c:v>
                </c:pt>
                <c:pt idx="1422">
                  <c:v>4.4037369999999996</c:v>
                </c:pt>
                <c:pt idx="1423">
                  <c:v>4.5513349999999999</c:v>
                </c:pt>
                <c:pt idx="1424">
                  <c:v>4.4031289999999998</c:v>
                </c:pt>
                <c:pt idx="1425">
                  <c:v>4.0559089999999998</c:v>
                </c:pt>
                <c:pt idx="1426">
                  <c:v>4.2266529999999998</c:v>
                </c:pt>
                <c:pt idx="1427">
                  <c:v>4.5352920000000001</c:v>
                </c:pt>
                <c:pt idx="1428">
                  <c:v>4.4835099999999999</c:v>
                </c:pt>
                <c:pt idx="1429">
                  <c:v>5.1059960000000002</c:v>
                </c:pt>
                <c:pt idx="1430">
                  <c:v>4.3108620000000002</c:v>
                </c:pt>
                <c:pt idx="1431">
                  <c:v>4.5507689999999998</c:v>
                </c:pt>
                <c:pt idx="1432">
                  <c:v>4.285088</c:v>
                </c:pt>
                <c:pt idx="1433">
                  <c:v>4.6154200000000003</c:v>
                </c:pt>
                <c:pt idx="1434">
                  <c:v>4.6831209999999999</c:v>
                </c:pt>
                <c:pt idx="1435">
                  <c:v>4.4975509999999996</c:v>
                </c:pt>
                <c:pt idx="1436">
                  <c:v>4.2420749999999998</c:v>
                </c:pt>
                <c:pt idx="1437">
                  <c:v>4.4339230000000001</c:v>
                </c:pt>
                <c:pt idx="1438">
                  <c:v>4.5160340000000003</c:v>
                </c:pt>
                <c:pt idx="1439">
                  <c:v>4.6796139999999999</c:v>
                </c:pt>
                <c:pt idx="1440">
                  <c:v>4.3957519999999999</c:v>
                </c:pt>
                <c:pt idx="1441">
                  <c:v>4.9478030000000004</c:v>
                </c:pt>
                <c:pt idx="1442">
                  <c:v>4.1740500000000003</c:v>
                </c:pt>
                <c:pt idx="1443">
                  <c:v>4.5213739999999998</c:v>
                </c:pt>
                <c:pt idx="1444">
                  <c:v>4.7068700000000003</c:v>
                </c:pt>
                <c:pt idx="1445">
                  <c:v>4.5556970000000003</c:v>
                </c:pt>
                <c:pt idx="1446">
                  <c:v>4.6626149999999997</c:v>
                </c:pt>
                <c:pt idx="1447">
                  <c:v>4.2502019999999998</c:v>
                </c:pt>
                <c:pt idx="1448">
                  <c:v>4.0619649999999998</c:v>
                </c:pt>
                <c:pt idx="1449">
                  <c:v>4.5912059999999997</c:v>
                </c:pt>
                <c:pt idx="1450">
                  <c:v>4.6146320000000003</c:v>
                </c:pt>
                <c:pt idx="1451">
                  <c:v>4.8518600000000003</c:v>
                </c:pt>
                <c:pt idx="1452">
                  <c:v>4.7065840000000003</c:v>
                </c:pt>
                <c:pt idx="1453">
                  <c:v>4.6000909999999999</c:v>
                </c:pt>
                <c:pt idx="1454">
                  <c:v>4.7885260000000001</c:v>
                </c:pt>
                <c:pt idx="1455">
                  <c:v>4.7788279999999999</c:v>
                </c:pt>
                <c:pt idx="1456">
                  <c:v>4.4584070000000002</c:v>
                </c:pt>
                <c:pt idx="1457">
                  <c:v>4.5775170000000003</c:v>
                </c:pt>
                <c:pt idx="1458">
                  <c:v>4.2191809999999998</c:v>
                </c:pt>
                <c:pt idx="1459">
                  <c:v>4.7610599999999996</c:v>
                </c:pt>
                <c:pt idx="1460">
                  <c:v>4.4566970000000001</c:v>
                </c:pt>
                <c:pt idx="1461">
                  <c:v>4.5866759999999998</c:v>
                </c:pt>
                <c:pt idx="1462">
                  <c:v>4.4994050000000003</c:v>
                </c:pt>
                <c:pt idx="1463">
                  <c:v>4.6462019999999997</c:v>
                </c:pt>
                <c:pt idx="1464">
                  <c:v>4.5623100000000001</c:v>
                </c:pt>
                <c:pt idx="1465">
                  <c:v>4.4396699999999996</c:v>
                </c:pt>
                <c:pt idx="1466">
                  <c:v>4.4261699999999999</c:v>
                </c:pt>
                <c:pt idx="1467">
                  <c:v>4.4023050000000001</c:v>
                </c:pt>
                <c:pt idx="1468">
                  <c:v>4.5066059999999997</c:v>
                </c:pt>
                <c:pt idx="1469">
                  <c:v>4.3144559999999998</c:v>
                </c:pt>
                <c:pt idx="1470">
                  <c:v>4.5512750000000004</c:v>
                </c:pt>
                <c:pt idx="1471">
                  <c:v>4.5815020000000004</c:v>
                </c:pt>
                <c:pt idx="1472">
                  <c:v>4.8236369999999997</c:v>
                </c:pt>
                <c:pt idx="1473">
                  <c:v>4.3861299999999996</c:v>
                </c:pt>
                <c:pt idx="1474">
                  <c:v>4.703576</c:v>
                </c:pt>
                <c:pt idx="1475">
                  <c:v>4.3040039999999999</c:v>
                </c:pt>
                <c:pt idx="1476">
                  <c:v>4.6693470000000001</c:v>
                </c:pt>
                <c:pt idx="1477">
                  <c:v>4.6822030000000003</c:v>
                </c:pt>
                <c:pt idx="1478">
                  <c:v>4.5923189999999998</c:v>
                </c:pt>
                <c:pt idx="1479">
                  <c:v>4.5507809999999997</c:v>
                </c:pt>
                <c:pt idx="1480">
                  <c:v>4.3900779999999999</c:v>
                </c:pt>
                <c:pt idx="1481">
                  <c:v>4.8084939999999996</c:v>
                </c:pt>
                <c:pt idx="1482">
                  <c:v>4.1998230000000003</c:v>
                </c:pt>
                <c:pt idx="1483">
                  <c:v>4.1024640000000003</c:v>
                </c:pt>
                <c:pt idx="1484">
                  <c:v>4.6449480000000003</c:v>
                </c:pt>
                <c:pt idx="1485">
                  <c:v>4.4417489999999997</c:v>
                </c:pt>
                <c:pt idx="1486">
                  <c:v>4.4630879999999999</c:v>
                </c:pt>
                <c:pt idx="1487">
                  <c:v>4.841291</c:v>
                </c:pt>
                <c:pt idx="1488">
                  <c:v>4.1851909999999997</c:v>
                </c:pt>
                <c:pt idx="1489">
                  <c:v>4.5479630000000002</c:v>
                </c:pt>
                <c:pt idx="1490">
                  <c:v>4.4293459999999998</c:v>
                </c:pt>
                <c:pt idx="1491">
                  <c:v>4.3668570000000004</c:v>
                </c:pt>
                <c:pt idx="1492">
                  <c:v>4.6900019999999998</c:v>
                </c:pt>
                <c:pt idx="1493">
                  <c:v>4.5727760000000002</c:v>
                </c:pt>
                <c:pt idx="1494">
                  <c:v>4.6588919999999998</c:v>
                </c:pt>
                <c:pt idx="1495">
                  <c:v>4.8301270000000001</c:v>
                </c:pt>
                <c:pt idx="1496">
                  <c:v>4.42875</c:v>
                </c:pt>
                <c:pt idx="1497">
                  <c:v>4.7521040000000001</c:v>
                </c:pt>
                <c:pt idx="1498">
                  <c:v>4.5033500000000002</c:v>
                </c:pt>
                <c:pt idx="1499">
                  <c:v>4.8793150000000001</c:v>
                </c:pt>
                <c:pt idx="1500">
                  <c:v>4.4839820000000001</c:v>
                </c:pt>
                <c:pt idx="1501">
                  <c:v>4.3424060000000004</c:v>
                </c:pt>
                <c:pt idx="1502">
                  <c:v>4.6614979999999999</c:v>
                </c:pt>
                <c:pt idx="1503">
                  <c:v>4.6075999999999997</c:v>
                </c:pt>
                <c:pt idx="1504">
                  <c:v>5.0485670000000002</c:v>
                </c:pt>
                <c:pt idx="1505">
                  <c:v>4.6908310000000002</c:v>
                </c:pt>
                <c:pt idx="1506">
                  <c:v>4.7782910000000003</c:v>
                </c:pt>
                <c:pt idx="1507">
                  <c:v>4.4800409999999999</c:v>
                </c:pt>
                <c:pt idx="1508">
                  <c:v>4.348897</c:v>
                </c:pt>
                <c:pt idx="1509">
                  <c:v>4.6678680000000004</c:v>
                </c:pt>
                <c:pt idx="1510">
                  <c:v>4.4011440000000004</c:v>
                </c:pt>
                <c:pt idx="1511">
                  <c:v>4.7643550000000001</c:v>
                </c:pt>
                <c:pt idx="1512">
                  <c:v>4.5362559999999998</c:v>
                </c:pt>
                <c:pt idx="1513">
                  <c:v>4.3636780000000002</c:v>
                </c:pt>
                <c:pt idx="1514">
                  <c:v>4.3493040000000001</c:v>
                </c:pt>
                <c:pt idx="1515">
                  <c:v>4.3704789999999996</c:v>
                </c:pt>
                <c:pt idx="1516">
                  <c:v>4.6694490000000002</c:v>
                </c:pt>
                <c:pt idx="1517">
                  <c:v>4.4527200000000002</c:v>
                </c:pt>
                <c:pt idx="1518">
                  <c:v>4.611612</c:v>
                </c:pt>
                <c:pt idx="1519">
                  <c:v>4.7939489999999996</c:v>
                </c:pt>
                <c:pt idx="1520">
                  <c:v>4.5691879999999996</c:v>
                </c:pt>
                <c:pt idx="1521">
                  <c:v>4.4182220000000001</c:v>
                </c:pt>
                <c:pt idx="1522">
                  <c:v>4.5857830000000002</c:v>
                </c:pt>
                <c:pt idx="1523">
                  <c:v>4.5413350000000001</c:v>
                </c:pt>
                <c:pt idx="1524">
                  <c:v>4.3174609999999998</c:v>
                </c:pt>
                <c:pt idx="1525">
                  <c:v>4.3593339999999996</c:v>
                </c:pt>
                <c:pt idx="1526">
                  <c:v>4.4247319999999997</c:v>
                </c:pt>
                <c:pt idx="1527">
                  <c:v>4.9778039999999999</c:v>
                </c:pt>
                <c:pt idx="1528">
                  <c:v>4.6245120000000002</c:v>
                </c:pt>
                <c:pt idx="1529">
                  <c:v>4.3891289999999996</c:v>
                </c:pt>
                <c:pt idx="1530">
                  <c:v>4.6446870000000002</c:v>
                </c:pt>
                <c:pt idx="1531">
                  <c:v>4.6797240000000002</c:v>
                </c:pt>
                <c:pt idx="1532">
                  <c:v>4.6645669999999999</c:v>
                </c:pt>
                <c:pt idx="1533">
                  <c:v>4.669918</c:v>
                </c:pt>
                <c:pt idx="1534">
                  <c:v>4.757619</c:v>
                </c:pt>
                <c:pt idx="1535">
                  <c:v>4.6930480000000001</c:v>
                </c:pt>
                <c:pt idx="1536">
                  <c:v>4.5790940000000004</c:v>
                </c:pt>
                <c:pt idx="1537">
                  <c:v>4.6028399999999996</c:v>
                </c:pt>
                <c:pt idx="1538">
                  <c:v>5.0531949999999997</c:v>
                </c:pt>
                <c:pt idx="1539">
                  <c:v>4.283906</c:v>
                </c:pt>
                <c:pt idx="1540">
                  <c:v>4.5499070000000001</c:v>
                </c:pt>
                <c:pt idx="1541">
                  <c:v>4.4026199999999998</c:v>
                </c:pt>
                <c:pt idx="1542">
                  <c:v>4.5553629999999998</c:v>
                </c:pt>
                <c:pt idx="1543">
                  <c:v>4.4410499999999997</c:v>
                </c:pt>
                <c:pt idx="1544">
                  <c:v>4.2001860000000004</c:v>
                </c:pt>
                <c:pt idx="1545">
                  <c:v>4.4333549999999997</c:v>
                </c:pt>
                <c:pt idx="1546">
                  <c:v>4.3756050000000002</c:v>
                </c:pt>
                <c:pt idx="1547">
                  <c:v>4.4826249999999996</c:v>
                </c:pt>
                <c:pt idx="1548">
                  <c:v>4.6999459999999997</c:v>
                </c:pt>
                <c:pt idx="1549">
                  <c:v>4.3564590000000001</c:v>
                </c:pt>
                <c:pt idx="1550">
                  <c:v>4.2584049999999998</c:v>
                </c:pt>
                <c:pt idx="1551">
                  <c:v>4.4569700000000001</c:v>
                </c:pt>
                <c:pt idx="1552">
                  <c:v>4.840662</c:v>
                </c:pt>
                <c:pt idx="1553">
                  <c:v>4.1928470000000004</c:v>
                </c:pt>
                <c:pt idx="1554">
                  <c:v>4.4065209999999997</c:v>
                </c:pt>
                <c:pt idx="1555">
                  <c:v>4.6548299999999996</c:v>
                </c:pt>
                <c:pt idx="1556">
                  <c:v>4.7366489999999999</c:v>
                </c:pt>
                <c:pt idx="1557">
                  <c:v>4.5172319999999999</c:v>
                </c:pt>
                <c:pt idx="1558">
                  <c:v>4.3599480000000002</c:v>
                </c:pt>
                <c:pt idx="1559">
                  <c:v>4.4190040000000002</c:v>
                </c:pt>
                <c:pt idx="1560">
                  <c:v>4.5990710000000004</c:v>
                </c:pt>
                <c:pt idx="1561">
                  <c:v>4.3928890000000003</c:v>
                </c:pt>
                <c:pt idx="1562">
                  <c:v>4.8150389999999996</c:v>
                </c:pt>
                <c:pt idx="1563">
                  <c:v>4.540781</c:v>
                </c:pt>
                <c:pt idx="1564">
                  <c:v>4.5211379999999997</c:v>
                </c:pt>
                <c:pt idx="1565">
                  <c:v>5.0547820000000003</c:v>
                </c:pt>
                <c:pt idx="1566">
                  <c:v>4.5540289999999999</c:v>
                </c:pt>
                <c:pt idx="1567">
                  <c:v>4.682213</c:v>
                </c:pt>
                <c:pt idx="1568">
                  <c:v>4.010777</c:v>
                </c:pt>
                <c:pt idx="1569">
                  <c:v>4.366066</c:v>
                </c:pt>
                <c:pt idx="1570">
                  <c:v>4.3862949999999996</c:v>
                </c:pt>
                <c:pt idx="1571">
                  <c:v>4.3261570000000003</c:v>
                </c:pt>
                <c:pt idx="1572">
                  <c:v>4.4561520000000003</c:v>
                </c:pt>
                <c:pt idx="1573">
                  <c:v>4.6699580000000003</c:v>
                </c:pt>
                <c:pt idx="1574">
                  <c:v>4.2148669999999999</c:v>
                </c:pt>
                <c:pt idx="1575">
                  <c:v>4.7246119999999996</c:v>
                </c:pt>
                <c:pt idx="1576">
                  <c:v>4.4993449999999999</c:v>
                </c:pt>
                <c:pt idx="1577">
                  <c:v>4.7503140000000004</c:v>
                </c:pt>
                <c:pt idx="1578">
                  <c:v>4.4902850000000001</c:v>
                </c:pt>
                <c:pt idx="1579">
                  <c:v>4.114045</c:v>
                </c:pt>
                <c:pt idx="1580">
                  <c:v>4.7833709999999998</c:v>
                </c:pt>
                <c:pt idx="1581">
                  <c:v>4.394469</c:v>
                </c:pt>
                <c:pt idx="1582">
                  <c:v>4.2304649999999997</c:v>
                </c:pt>
                <c:pt idx="1583">
                  <c:v>4.6392569999999997</c:v>
                </c:pt>
                <c:pt idx="1584">
                  <c:v>4.3774459999999999</c:v>
                </c:pt>
                <c:pt idx="1585">
                  <c:v>4.1805880000000002</c:v>
                </c:pt>
                <c:pt idx="1586">
                  <c:v>4.5778910000000002</c:v>
                </c:pt>
                <c:pt idx="1587">
                  <c:v>4.7831489999999999</c:v>
                </c:pt>
                <c:pt idx="1588">
                  <c:v>4.4696049999999996</c:v>
                </c:pt>
                <c:pt idx="1589">
                  <c:v>4.542643</c:v>
                </c:pt>
                <c:pt idx="1590">
                  <c:v>4.6435069999999996</c:v>
                </c:pt>
                <c:pt idx="1591">
                  <c:v>4.4708620000000003</c:v>
                </c:pt>
                <c:pt idx="1592">
                  <c:v>4.4732479999999999</c:v>
                </c:pt>
                <c:pt idx="1593">
                  <c:v>4.3945759999999998</c:v>
                </c:pt>
                <c:pt idx="1594">
                  <c:v>4.3817919999999999</c:v>
                </c:pt>
                <c:pt idx="1595">
                  <c:v>4.2439030000000004</c:v>
                </c:pt>
                <c:pt idx="1596">
                  <c:v>4.3105339999999996</c:v>
                </c:pt>
                <c:pt idx="1597">
                  <c:v>4.3905370000000001</c:v>
                </c:pt>
                <c:pt idx="1598">
                  <c:v>4.5468859999999998</c:v>
                </c:pt>
                <c:pt idx="1599">
                  <c:v>4.598198</c:v>
                </c:pt>
                <c:pt idx="1600">
                  <c:v>4.4758250000000004</c:v>
                </c:pt>
                <c:pt idx="1601">
                  <c:v>4.3294129999999997</c:v>
                </c:pt>
                <c:pt idx="1602">
                  <c:v>4.5439379999999998</c:v>
                </c:pt>
                <c:pt idx="1603">
                  <c:v>4.4715550000000004</c:v>
                </c:pt>
                <c:pt idx="1604">
                  <c:v>4.6628449999999999</c:v>
                </c:pt>
                <c:pt idx="1605">
                  <c:v>4.5492540000000004</c:v>
                </c:pt>
                <c:pt idx="1606">
                  <c:v>4.3461670000000003</c:v>
                </c:pt>
                <c:pt idx="1607">
                  <c:v>4.4527580000000002</c:v>
                </c:pt>
                <c:pt idx="1608">
                  <c:v>4.6429710000000002</c:v>
                </c:pt>
                <c:pt idx="1609">
                  <c:v>4.7732890000000001</c:v>
                </c:pt>
                <c:pt idx="1610">
                  <c:v>4.4107710000000004</c:v>
                </c:pt>
                <c:pt idx="1611">
                  <c:v>4.4553669999999999</c:v>
                </c:pt>
                <c:pt idx="1612">
                  <c:v>4.6766329999999998</c:v>
                </c:pt>
                <c:pt idx="1613">
                  <c:v>4.5790740000000003</c:v>
                </c:pt>
                <c:pt idx="1614">
                  <c:v>4.5868760000000002</c:v>
                </c:pt>
                <c:pt idx="1615">
                  <c:v>4.4733980000000004</c:v>
                </c:pt>
                <c:pt idx="1616">
                  <c:v>4.5758200000000002</c:v>
                </c:pt>
                <c:pt idx="1617">
                  <c:v>4.2891300000000001</c:v>
                </c:pt>
                <c:pt idx="1618">
                  <c:v>4.2744770000000001</c:v>
                </c:pt>
                <c:pt idx="1619">
                  <c:v>4.2255140000000004</c:v>
                </c:pt>
                <c:pt idx="1620">
                  <c:v>4.4620369999999996</c:v>
                </c:pt>
                <c:pt idx="1621">
                  <c:v>4.2634049999999997</c:v>
                </c:pt>
                <c:pt idx="1622">
                  <c:v>4.5881860000000003</c:v>
                </c:pt>
                <c:pt idx="1623">
                  <c:v>4.2796750000000001</c:v>
                </c:pt>
                <c:pt idx="1624">
                  <c:v>4.3431490000000004</c:v>
                </c:pt>
                <c:pt idx="1625">
                  <c:v>4.2718670000000003</c:v>
                </c:pt>
                <c:pt idx="1626">
                  <c:v>4.3484680000000004</c:v>
                </c:pt>
                <c:pt idx="1627">
                  <c:v>4.4851140000000003</c:v>
                </c:pt>
                <c:pt idx="1628">
                  <c:v>4.5192189999999997</c:v>
                </c:pt>
                <c:pt idx="1629">
                  <c:v>4.3190309999999998</c:v>
                </c:pt>
                <c:pt idx="1630">
                  <c:v>4.787833</c:v>
                </c:pt>
                <c:pt idx="1631">
                  <c:v>4.3870969999999998</c:v>
                </c:pt>
                <c:pt idx="1632">
                  <c:v>4.4370900000000004</c:v>
                </c:pt>
                <c:pt idx="1633">
                  <c:v>4.321485</c:v>
                </c:pt>
                <c:pt idx="1634">
                  <c:v>4.614522</c:v>
                </c:pt>
                <c:pt idx="1635">
                  <c:v>4.323048</c:v>
                </c:pt>
                <c:pt idx="1636">
                  <c:v>4.4707129999999999</c:v>
                </c:pt>
                <c:pt idx="1637">
                  <c:v>4.4487310000000004</c:v>
                </c:pt>
                <c:pt idx="1638">
                  <c:v>4.614859</c:v>
                </c:pt>
                <c:pt idx="1639">
                  <c:v>4.3454420000000002</c:v>
                </c:pt>
                <c:pt idx="1640">
                  <c:v>3.7047979999999998</c:v>
                </c:pt>
                <c:pt idx="1641">
                  <c:v>4.4684179999999998</c:v>
                </c:pt>
                <c:pt idx="1642">
                  <c:v>4.4125129999999997</c:v>
                </c:pt>
                <c:pt idx="1643">
                  <c:v>4.2351859999999997</c:v>
                </c:pt>
                <c:pt idx="1644">
                  <c:v>4.7717029999999996</c:v>
                </c:pt>
                <c:pt idx="1645">
                  <c:v>4.1761419999999996</c:v>
                </c:pt>
                <c:pt idx="1646">
                  <c:v>4.3263360000000004</c:v>
                </c:pt>
                <c:pt idx="1647">
                  <c:v>4.5403789999999997</c:v>
                </c:pt>
                <c:pt idx="1648">
                  <c:v>4.6265770000000002</c:v>
                </c:pt>
                <c:pt idx="1649">
                  <c:v>4.8638909999999997</c:v>
                </c:pt>
                <c:pt idx="1650">
                  <c:v>4.29312</c:v>
                </c:pt>
                <c:pt idx="1651">
                  <c:v>4.193505</c:v>
                </c:pt>
                <c:pt idx="1652">
                  <c:v>4.0714240000000004</c:v>
                </c:pt>
                <c:pt idx="1653">
                  <c:v>4.3592240000000002</c:v>
                </c:pt>
                <c:pt idx="1654">
                  <c:v>4.6300980000000003</c:v>
                </c:pt>
                <c:pt idx="1655">
                  <c:v>4.3520000000000003</c:v>
                </c:pt>
                <c:pt idx="1656">
                  <c:v>4.6432770000000003</c:v>
                </c:pt>
                <c:pt idx="1657">
                  <c:v>4.2694559999999999</c:v>
                </c:pt>
                <c:pt idx="1658">
                  <c:v>4.244999</c:v>
                </c:pt>
                <c:pt idx="1659">
                  <c:v>4.463406</c:v>
                </c:pt>
                <c:pt idx="1660">
                  <c:v>4.2594000000000003</c:v>
                </c:pt>
                <c:pt idx="1661">
                  <c:v>4.7276749999999996</c:v>
                </c:pt>
                <c:pt idx="1662">
                  <c:v>4.5111480000000004</c:v>
                </c:pt>
                <c:pt idx="1663">
                  <c:v>4.2850020000000004</c:v>
                </c:pt>
                <c:pt idx="1664">
                  <c:v>4.3416940000000004</c:v>
                </c:pt>
                <c:pt idx="1665">
                  <c:v>4.2599410000000004</c:v>
                </c:pt>
                <c:pt idx="1666">
                  <c:v>4.6938510000000004</c:v>
                </c:pt>
                <c:pt idx="1667">
                  <c:v>4.3071840000000003</c:v>
                </c:pt>
                <c:pt idx="1668">
                  <c:v>4.1013219999999997</c:v>
                </c:pt>
                <c:pt idx="1669">
                  <c:v>4.565353</c:v>
                </c:pt>
                <c:pt idx="1670">
                  <c:v>4.7019780000000004</c:v>
                </c:pt>
                <c:pt idx="1671">
                  <c:v>4.6803900000000001</c:v>
                </c:pt>
                <c:pt idx="1672">
                  <c:v>4.3161199999999997</c:v>
                </c:pt>
                <c:pt idx="1673">
                  <c:v>4.1479210000000002</c:v>
                </c:pt>
                <c:pt idx="1674">
                  <c:v>4.2655969999999996</c:v>
                </c:pt>
                <c:pt idx="1675">
                  <c:v>4.3940739999999998</c:v>
                </c:pt>
                <c:pt idx="1676">
                  <c:v>4.3997520000000003</c:v>
                </c:pt>
                <c:pt idx="1677">
                  <c:v>4.5113669999999999</c:v>
                </c:pt>
                <c:pt idx="1678">
                  <c:v>3.9362370000000002</c:v>
                </c:pt>
                <c:pt idx="1679">
                  <c:v>4.3678569999999999</c:v>
                </c:pt>
                <c:pt idx="1680">
                  <c:v>4.2806280000000001</c:v>
                </c:pt>
                <c:pt idx="1681">
                  <c:v>4.4850529999999997</c:v>
                </c:pt>
                <c:pt idx="1682">
                  <c:v>4.7244789999999997</c:v>
                </c:pt>
                <c:pt idx="1683">
                  <c:v>4.2519530000000003</c:v>
                </c:pt>
                <c:pt idx="1684">
                  <c:v>4.69374</c:v>
                </c:pt>
                <c:pt idx="1685">
                  <c:v>4.66038</c:v>
                </c:pt>
                <c:pt idx="1686">
                  <c:v>4.2655799999999999</c:v>
                </c:pt>
                <c:pt idx="1687">
                  <c:v>4.3046340000000001</c:v>
                </c:pt>
                <c:pt idx="1688">
                  <c:v>4.6396240000000004</c:v>
                </c:pt>
                <c:pt idx="1689">
                  <c:v>4.4570080000000001</c:v>
                </c:pt>
                <c:pt idx="1690">
                  <c:v>4.5451259999999998</c:v>
                </c:pt>
                <c:pt idx="1691">
                  <c:v>4.4642989999999996</c:v>
                </c:pt>
                <c:pt idx="1692">
                  <c:v>4.2124439999999996</c:v>
                </c:pt>
                <c:pt idx="1693">
                  <c:v>4.6304550000000004</c:v>
                </c:pt>
                <c:pt idx="1694">
                  <c:v>3.9038949999999999</c:v>
                </c:pt>
                <c:pt idx="1695">
                  <c:v>3.982119</c:v>
                </c:pt>
                <c:pt idx="1696">
                  <c:v>4.3530040000000003</c:v>
                </c:pt>
                <c:pt idx="1697">
                  <c:v>4.3796689999999998</c:v>
                </c:pt>
                <c:pt idx="1698">
                  <c:v>4.7561960000000001</c:v>
                </c:pt>
                <c:pt idx="1699">
                  <c:v>4.3899039999999996</c:v>
                </c:pt>
                <c:pt idx="1700">
                  <c:v>4.4454979999999997</c:v>
                </c:pt>
                <c:pt idx="1701">
                  <c:v>4.7096999999999998</c:v>
                </c:pt>
                <c:pt idx="1702">
                  <c:v>4.4253910000000003</c:v>
                </c:pt>
                <c:pt idx="1703">
                  <c:v>4.4227949999999998</c:v>
                </c:pt>
                <c:pt idx="1704">
                  <c:v>4.6484199999999998</c:v>
                </c:pt>
                <c:pt idx="1705">
                  <c:v>4.5811780000000004</c:v>
                </c:pt>
                <c:pt idx="1706">
                  <c:v>4.7251079999999996</c:v>
                </c:pt>
                <c:pt idx="1707">
                  <c:v>4.6641979999999998</c:v>
                </c:pt>
                <c:pt idx="1708">
                  <c:v>4.5254120000000002</c:v>
                </c:pt>
                <c:pt idx="1709">
                  <c:v>4.5994700000000002</c:v>
                </c:pt>
                <c:pt idx="1710">
                  <c:v>4.1675360000000001</c:v>
                </c:pt>
                <c:pt idx="1711">
                  <c:v>3.9956040000000002</c:v>
                </c:pt>
                <c:pt idx="1712">
                  <c:v>4.3524789999999998</c:v>
                </c:pt>
                <c:pt idx="1713">
                  <c:v>4.6855710000000004</c:v>
                </c:pt>
                <c:pt idx="1714">
                  <c:v>4.5844269999999998</c:v>
                </c:pt>
                <c:pt idx="1715">
                  <c:v>4.6697329999999999</c:v>
                </c:pt>
                <c:pt idx="1716">
                  <c:v>4.7957879999999999</c:v>
                </c:pt>
                <c:pt idx="1717">
                  <c:v>4.2447660000000003</c:v>
                </c:pt>
                <c:pt idx="1718">
                  <c:v>4.2687600000000003</c:v>
                </c:pt>
                <c:pt idx="1719">
                  <c:v>4.1645799999999999</c:v>
                </c:pt>
                <c:pt idx="1720">
                  <c:v>4.262861</c:v>
                </c:pt>
                <c:pt idx="1721">
                  <c:v>4.470847</c:v>
                </c:pt>
                <c:pt idx="1722">
                  <c:v>4.7599669999999996</c:v>
                </c:pt>
                <c:pt idx="1723">
                  <c:v>4.4094680000000004</c:v>
                </c:pt>
                <c:pt idx="1724">
                  <c:v>4.4167959999999997</c:v>
                </c:pt>
                <c:pt idx="1725">
                  <c:v>4.4544459999999999</c:v>
                </c:pt>
                <c:pt idx="1726">
                  <c:v>4.3939849999999998</c:v>
                </c:pt>
                <c:pt idx="1727">
                  <c:v>4.4288910000000001</c:v>
                </c:pt>
                <c:pt idx="1728">
                  <c:v>4.212224</c:v>
                </c:pt>
                <c:pt idx="1729">
                  <c:v>4.4973799999999997</c:v>
                </c:pt>
                <c:pt idx="1730">
                  <c:v>4.4221709999999996</c:v>
                </c:pt>
                <c:pt idx="1731">
                  <c:v>4.7408219999999996</c:v>
                </c:pt>
                <c:pt idx="1732">
                  <c:v>4.5461320000000001</c:v>
                </c:pt>
                <c:pt idx="1733">
                  <c:v>4.3518509999999999</c:v>
                </c:pt>
                <c:pt idx="1734">
                  <c:v>4.5270239999999999</c:v>
                </c:pt>
                <c:pt idx="1735">
                  <c:v>4.4211679999999998</c:v>
                </c:pt>
                <c:pt idx="1736">
                  <c:v>4.548864</c:v>
                </c:pt>
                <c:pt idx="1737">
                  <c:v>4.3766670000000003</c:v>
                </c:pt>
                <c:pt idx="1738">
                  <c:v>4.522494</c:v>
                </c:pt>
                <c:pt idx="1739">
                  <c:v>4.6369910000000001</c:v>
                </c:pt>
                <c:pt idx="1740">
                  <c:v>4.4310289999999997</c:v>
                </c:pt>
                <c:pt idx="1741">
                  <c:v>4.7678630000000002</c:v>
                </c:pt>
                <c:pt idx="1742">
                  <c:v>4.4955119999999997</c:v>
                </c:pt>
                <c:pt idx="1743">
                  <c:v>4.6172000000000004</c:v>
                </c:pt>
                <c:pt idx="1744">
                  <c:v>4.2153499999999999</c:v>
                </c:pt>
                <c:pt idx="1745">
                  <c:v>4.7260739999999997</c:v>
                </c:pt>
                <c:pt idx="1746">
                  <c:v>4.2446390000000003</c:v>
                </c:pt>
                <c:pt idx="1747">
                  <c:v>4.3465249999999997</c:v>
                </c:pt>
                <c:pt idx="1748">
                  <c:v>4.6752979999999997</c:v>
                </c:pt>
                <c:pt idx="1749">
                  <c:v>4.6099389999999998</c:v>
                </c:pt>
                <c:pt idx="1750">
                  <c:v>4.6765379999999999</c:v>
                </c:pt>
                <c:pt idx="1751">
                  <c:v>4.4906379999999997</c:v>
                </c:pt>
                <c:pt idx="1752">
                  <c:v>4.6664440000000003</c:v>
                </c:pt>
                <c:pt idx="1753">
                  <c:v>4.5435439999999998</c:v>
                </c:pt>
                <c:pt idx="1754">
                  <c:v>4.4975969999999998</c:v>
                </c:pt>
                <c:pt idx="1755">
                  <c:v>4.5564239999999998</c:v>
                </c:pt>
                <c:pt idx="1756">
                  <c:v>4.5673209999999997</c:v>
                </c:pt>
                <c:pt idx="1757">
                  <c:v>4.3732069999999998</c:v>
                </c:pt>
                <c:pt idx="1758">
                  <c:v>4.7253030000000003</c:v>
                </c:pt>
                <c:pt idx="1759">
                  <c:v>4.4255190000000004</c:v>
                </c:pt>
                <c:pt idx="1760">
                  <c:v>4.7684230000000003</c:v>
                </c:pt>
                <c:pt idx="1761">
                  <c:v>4.232037</c:v>
                </c:pt>
                <c:pt idx="1762">
                  <c:v>4.0938999999999997</c:v>
                </c:pt>
                <c:pt idx="1763">
                  <c:v>4.7274580000000004</c:v>
                </c:pt>
                <c:pt idx="1764">
                  <c:v>4.194807</c:v>
                </c:pt>
                <c:pt idx="1765">
                  <c:v>4.8462370000000004</c:v>
                </c:pt>
                <c:pt idx="1766">
                  <c:v>4.3957860000000002</c:v>
                </c:pt>
                <c:pt idx="1767">
                  <c:v>4.4967819999999996</c:v>
                </c:pt>
                <c:pt idx="1768">
                  <c:v>4.7509360000000003</c:v>
                </c:pt>
                <c:pt idx="1769">
                  <c:v>4.3633879999999996</c:v>
                </c:pt>
                <c:pt idx="1770">
                  <c:v>4.2096980000000004</c:v>
                </c:pt>
                <c:pt idx="1771">
                  <c:v>4.307633</c:v>
                </c:pt>
                <c:pt idx="1772">
                  <c:v>4.764894</c:v>
                </c:pt>
                <c:pt idx="1773">
                  <c:v>4.5737509999999997</c:v>
                </c:pt>
                <c:pt idx="1774">
                  <c:v>4.4535470000000004</c:v>
                </c:pt>
                <c:pt idx="1775">
                  <c:v>4.4577799999999996</c:v>
                </c:pt>
                <c:pt idx="1776">
                  <c:v>4.3261050000000001</c:v>
                </c:pt>
                <c:pt idx="1777">
                  <c:v>4.6366399999999999</c:v>
                </c:pt>
                <c:pt idx="1778">
                  <c:v>4.5940159999999999</c:v>
                </c:pt>
                <c:pt idx="1779">
                  <c:v>4.5023080000000002</c:v>
                </c:pt>
                <c:pt idx="1780">
                  <c:v>4.6226000000000003</c:v>
                </c:pt>
                <c:pt idx="1781">
                  <c:v>4.6434839999999999</c:v>
                </c:pt>
                <c:pt idx="1782">
                  <c:v>4.3829289999999999</c:v>
                </c:pt>
                <c:pt idx="1783">
                  <c:v>4.2740640000000001</c:v>
                </c:pt>
                <c:pt idx="1784">
                  <c:v>4.6537439999999997</c:v>
                </c:pt>
                <c:pt idx="1785">
                  <c:v>4.764939</c:v>
                </c:pt>
                <c:pt idx="1786">
                  <c:v>4.4872319999999997</c:v>
                </c:pt>
                <c:pt idx="1787">
                  <c:v>4.7437550000000002</c:v>
                </c:pt>
                <c:pt idx="1788">
                  <c:v>4.4840549999999997</c:v>
                </c:pt>
                <c:pt idx="1789">
                  <c:v>4.3102099999999997</c:v>
                </c:pt>
                <c:pt idx="1790">
                  <c:v>4.6839820000000003</c:v>
                </c:pt>
                <c:pt idx="1791">
                  <c:v>4.662979</c:v>
                </c:pt>
                <c:pt idx="1792">
                  <c:v>4.5699050000000003</c:v>
                </c:pt>
                <c:pt idx="1793">
                  <c:v>4.6533920000000002</c:v>
                </c:pt>
                <c:pt idx="1794">
                  <c:v>4.5409949999999997</c:v>
                </c:pt>
                <c:pt idx="1795">
                  <c:v>4.388884</c:v>
                </c:pt>
                <c:pt idx="1796">
                  <c:v>4.6273580000000001</c:v>
                </c:pt>
                <c:pt idx="1797">
                  <c:v>4.5112329999999998</c:v>
                </c:pt>
                <c:pt idx="1798">
                  <c:v>4.5206799999999996</c:v>
                </c:pt>
                <c:pt idx="1799">
                  <c:v>4.5893439999999996</c:v>
                </c:pt>
                <c:pt idx="1800">
                  <c:v>4.365551</c:v>
                </c:pt>
                <c:pt idx="1801">
                  <c:v>4.1992779999999996</c:v>
                </c:pt>
                <c:pt idx="1802">
                  <c:v>4.6078549999999998</c:v>
                </c:pt>
                <c:pt idx="1803">
                  <c:v>4.7022810000000002</c:v>
                </c:pt>
                <c:pt idx="1804">
                  <c:v>4.5352829999999997</c:v>
                </c:pt>
                <c:pt idx="1805">
                  <c:v>4.2808109999999999</c:v>
                </c:pt>
                <c:pt idx="1806">
                  <c:v>4.4662280000000001</c:v>
                </c:pt>
                <c:pt idx="1807">
                  <c:v>4.8904329999999998</c:v>
                </c:pt>
                <c:pt idx="1808">
                  <c:v>4.3293530000000002</c:v>
                </c:pt>
                <c:pt idx="1809">
                  <c:v>4.5621679999999998</c:v>
                </c:pt>
                <c:pt idx="1810">
                  <c:v>4.6846030000000001</c:v>
                </c:pt>
                <c:pt idx="1811">
                  <c:v>4.4855939999999999</c:v>
                </c:pt>
                <c:pt idx="1812">
                  <c:v>4.149756</c:v>
                </c:pt>
                <c:pt idx="1813">
                  <c:v>4.297447</c:v>
                </c:pt>
                <c:pt idx="1814">
                  <c:v>4.5536700000000003</c:v>
                </c:pt>
                <c:pt idx="1815">
                  <c:v>4.577286</c:v>
                </c:pt>
                <c:pt idx="1816">
                  <c:v>4.3603009999999998</c:v>
                </c:pt>
                <c:pt idx="1817">
                  <c:v>4.5742599999999998</c:v>
                </c:pt>
                <c:pt idx="1818">
                  <c:v>4.4834459999999998</c:v>
                </c:pt>
                <c:pt idx="1819">
                  <c:v>4.3875830000000002</c:v>
                </c:pt>
                <c:pt idx="1820">
                  <c:v>4.5620500000000002</c:v>
                </c:pt>
                <c:pt idx="1821">
                  <c:v>4.3139940000000001</c:v>
                </c:pt>
                <c:pt idx="1822">
                  <c:v>4.0317590000000001</c:v>
                </c:pt>
                <c:pt idx="1823">
                  <c:v>4.624015</c:v>
                </c:pt>
                <c:pt idx="1824">
                  <c:v>4.5327250000000001</c:v>
                </c:pt>
                <c:pt idx="1825">
                  <c:v>4.9618169999999999</c:v>
                </c:pt>
                <c:pt idx="1826">
                  <c:v>4.6176120000000003</c:v>
                </c:pt>
                <c:pt idx="1827">
                  <c:v>4.6389170000000002</c:v>
                </c:pt>
                <c:pt idx="1828">
                  <c:v>4.4480389999999996</c:v>
                </c:pt>
                <c:pt idx="1829">
                  <c:v>4.4512830000000001</c:v>
                </c:pt>
                <c:pt idx="1830">
                  <c:v>4.2423010000000003</c:v>
                </c:pt>
                <c:pt idx="1831">
                  <c:v>4.7144820000000003</c:v>
                </c:pt>
                <c:pt idx="1832">
                  <c:v>4.4934229999999999</c:v>
                </c:pt>
                <c:pt idx="1833">
                  <c:v>4.7571849999999998</c:v>
                </c:pt>
                <c:pt idx="1834">
                  <c:v>4.665063</c:v>
                </c:pt>
                <c:pt idx="1835">
                  <c:v>4.722518</c:v>
                </c:pt>
                <c:pt idx="1836">
                  <c:v>4.6253080000000004</c:v>
                </c:pt>
                <c:pt idx="1837">
                  <c:v>4.2821059999999997</c:v>
                </c:pt>
                <c:pt idx="1838">
                  <c:v>4.4978530000000001</c:v>
                </c:pt>
                <c:pt idx="1839">
                  <c:v>4.4547990000000004</c:v>
                </c:pt>
                <c:pt idx="1840">
                  <c:v>4.6728430000000003</c:v>
                </c:pt>
                <c:pt idx="1841">
                  <c:v>4.4579310000000003</c:v>
                </c:pt>
                <c:pt idx="1842">
                  <c:v>4.254651</c:v>
                </c:pt>
                <c:pt idx="1843">
                  <c:v>4.6968550000000002</c:v>
                </c:pt>
                <c:pt idx="1844">
                  <c:v>4.6534409999999999</c:v>
                </c:pt>
                <c:pt idx="1845">
                  <c:v>4.776942</c:v>
                </c:pt>
                <c:pt idx="1846">
                  <c:v>4.5929880000000001</c:v>
                </c:pt>
                <c:pt idx="1847">
                  <c:v>4.5972400000000002</c:v>
                </c:pt>
                <c:pt idx="1848">
                  <c:v>4.8211279999999999</c:v>
                </c:pt>
                <c:pt idx="1849">
                  <c:v>4.4137519999999997</c:v>
                </c:pt>
                <c:pt idx="1850">
                  <c:v>4.692177</c:v>
                </c:pt>
                <c:pt idx="1851">
                  <c:v>4.6157159999999999</c:v>
                </c:pt>
                <c:pt idx="1852">
                  <c:v>4.1804300000000003</c:v>
                </c:pt>
                <c:pt idx="1853">
                  <c:v>4.7801039999999997</c:v>
                </c:pt>
                <c:pt idx="1854">
                  <c:v>4.6469969999999998</c:v>
                </c:pt>
                <c:pt idx="1855">
                  <c:v>4.6798400000000004</c:v>
                </c:pt>
                <c:pt idx="1856">
                  <c:v>4.428464</c:v>
                </c:pt>
                <c:pt idx="1857">
                  <c:v>4.4773649999999998</c:v>
                </c:pt>
                <c:pt idx="1858">
                  <c:v>4.6523329999999996</c:v>
                </c:pt>
                <c:pt idx="1859">
                  <c:v>4.3746790000000004</c:v>
                </c:pt>
                <c:pt idx="1860">
                  <c:v>4.6065529999999999</c:v>
                </c:pt>
                <c:pt idx="1861">
                  <c:v>5.1100709999999996</c:v>
                </c:pt>
                <c:pt idx="1862">
                  <c:v>4.5316799999999997</c:v>
                </c:pt>
                <c:pt idx="1863">
                  <c:v>4.5396619999999999</c:v>
                </c:pt>
                <c:pt idx="1864">
                  <c:v>4.6108580000000003</c:v>
                </c:pt>
                <c:pt idx="1865">
                  <c:v>4.5724410000000004</c:v>
                </c:pt>
                <c:pt idx="1866">
                  <c:v>4.6312110000000004</c:v>
                </c:pt>
                <c:pt idx="1867">
                  <c:v>4.7419200000000004</c:v>
                </c:pt>
                <c:pt idx="1868">
                  <c:v>4.5688430000000002</c:v>
                </c:pt>
                <c:pt idx="1869">
                  <c:v>4.7049859999999999</c:v>
                </c:pt>
                <c:pt idx="1870">
                  <c:v>4.7440509999999998</c:v>
                </c:pt>
                <c:pt idx="1871">
                  <c:v>4.1996209999999996</c:v>
                </c:pt>
                <c:pt idx="1872">
                  <c:v>4.349005</c:v>
                </c:pt>
                <c:pt idx="1873">
                  <c:v>4.7446700000000002</c:v>
                </c:pt>
                <c:pt idx="1874">
                  <c:v>4.3748469999999999</c:v>
                </c:pt>
                <c:pt idx="1875">
                  <c:v>4.0860950000000003</c:v>
                </c:pt>
                <c:pt idx="1876">
                  <c:v>4.8355920000000001</c:v>
                </c:pt>
                <c:pt idx="1877">
                  <c:v>4.6992409999999998</c:v>
                </c:pt>
                <c:pt idx="1878">
                  <c:v>4.5538550000000004</c:v>
                </c:pt>
                <c:pt idx="1879">
                  <c:v>4.5406880000000003</c:v>
                </c:pt>
                <c:pt idx="1880">
                  <c:v>4.58596</c:v>
                </c:pt>
                <c:pt idx="1881">
                  <c:v>4.7129180000000002</c:v>
                </c:pt>
                <c:pt idx="1882">
                  <c:v>3.8044479999999998</c:v>
                </c:pt>
                <c:pt idx="1883">
                  <c:v>4.6046040000000001</c:v>
                </c:pt>
                <c:pt idx="1884">
                  <c:v>4.5876219999999996</c:v>
                </c:pt>
                <c:pt idx="1885">
                  <c:v>4.515593</c:v>
                </c:pt>
                <c:pt idx="1886">
                  <c:v>4.7189560000000004</c:v>
                </c:pt>
                <c:pt idx="1887">
                  <c:v>4.6182150000000002</c:v>
                </c:pt>
                <c:pt idx="1888">
                  <c:v>4.7668790000000003</c:v>
                </c:pt>
                <c:pt idx="1889">
                  <c:v>4.1102740000000004</c:v>
                </c:pt>
                <c:pt idx="1890">
                  <c:v>4.7657090000000002</c:v>
                </c:pt>
                <c:pt idx="1891">
                  <c:v>4.6076240000000004</c:v>
                </c:pt>
                <c:pt idx="1892">
                  <c:v>4.7092910000000003</c:v>
                </c:pt>
                <c:pt idx="1893">
                  <c:v>4.5673779999999997</c:v>
                </c:pt>
                <c:pt idx="1894">
                  <c:v>3.80464</c:v>
                </c:pt>
                <c:pt idx="1895">
                  <c:v>4.3368770000000003</c:v>
                </c:pt>
                <c:pt idx="1896">
                  <c:v>4.6085149999999997</c:v>
                </c:pt>
                <c:pt idx="1897">
                  <c:v>4.632199</c:v>
                </c:pt>
                <c:pt idx="1898">
                  <c:v>4.6487800000000004</c:v>
                </c:pt>
                <c:pt idx="1899">
                  <c:v>4.3917789999999997</c:v>
                </c:pt>
                <c:pt idx="1900">
                  <c:v>4.1354819999999997</c:v>
                </c:pt>
                <c:pt idx="1901">
                  <c:v>5.1072639999999998</c:v>
                </c:pt>
                <c:pt idx="1902">
                  <c:v>4.5543490000000002</c:v>
                </c:pt>
                <c:pt idx="1903">
                  <c:v>4.4775260000000001</c:v>
                </c:pt>
                <c:pt idx="1904">
                  <c:v>4.5221260000000001</c:v>
                </c:pt>
                <c:pt idx="1905">
                  <c:v>4.8240249999999998</c:v>
                </c:pt>
                <c:pt idx="1906">
                  <c:v>4.4945069999999996</c:v>
                </c:pt>
                <c:pt idx="1907">
                  <c:v>5.1138380000000003</c:v>
                </c:pt>
                <c:pt idx="1908">
                  <c:v>4.439476</c:v>
                </c:pt>
                <c:pt idx="1909">
                  <c:v>4.2958530000000001</c:v>
                </c:pt>
                <c:pt idx="1910">
                  <c:v>4.2343450000000002</c:v>
                </c:pt>
                <c:pt idx="1911">
                  <c:v>4.5363189999999998</c:v>
                </c:pt>
                <c:pt idx="1912">
                  <c:v>4.5343289999999996</c:v>
                </c:pt>
                <c:pt idx="1913">
                  <c:v>4.658792</c:v>
                </c:pt>
                <c:pt idx="1914">
                  <c:v>4.3306209999999998</c:v>
                </c:pt>
                <c:pt idx="1915">
                  <c:v>4.639742</c:v>
                </c:pt>
                <c:pt idx="1916">
                  <c:v>4.3701220000000003</c:v>
                </c:pt>
                <c:pt idx="1917">
                  <c:v>4.2374559999999999</c:v>
                </c:pt>
                <c:pt idx="1918">
                  <c:v>4.9122810000000001</c:v>
                </c:pt>
                <c:pt idx="1919">
                  <c:v>4.266248</c:v>
                </c:pt>
                <c:pt idx="1920">
                  <c:v>4.501328</c:v>
                </c:pt>
                <c:pt idx="1921">
                  <c:v>4.6389810000000002</c:v>
                </c:pt>
                <c:pt idx="1922">
                  <c:v>4.5398639999999997</c:v>
                </c:pt>
                <c:pt idx="1923">
                  <c:v>4.8817620000000002</c:v>
                </c:pt>
                <c:pt idx="1924">
                  <c:v>4.5611519999999999</c:v>
                </c:pt>
                <c:pt idx="1925">
                  <c:v>4.3443800000000001</c:v>
                </c:pt>
                <c:pt idx="1926">
                  <c:v>4.5754619999999999</c:v>
                </c:pt>
                <c:pt idx="1927">
                  <c:v>4.4019870000000001</c:v>
                </c:pt>
                <c:pt idx="1928">
                  <c:v>4.5278</c:v>
                </c:pt>
                <c:pt idx="1929">
                  <c:v>4.7515359999999998</c:v>
                </c:pt>
                <c:pt idx="1930">
                  <c:v>4.2431479999999997</c:v>
                </c:pt>
                <c:pt idx="1931">
                  <c:v>4.8051269999999997</c:v>
                </c:pt>
                <c:pt idx="1932">
                  <c:v>4.5744590000000001</c:v>
                </c:pt>
                <c:pt idx="1933">
                  <c:v>4.5834809999999999</c:v>
                </c:pt>
                <c:pt idx="1934">
                  <c:v>4.8238260000000004</c:v>
                </c:pt>
                <c:pt idx="1935">
                  <c:v>4.095726</c:v>
                </c:pt>
                <c:pt idx="1936">
                  <c:v>4.1716670000000002</c:v>
                </c:pt>
                <c:pt idx="1937">
                  <c:v>4.6843029999999999</c:v>
                </c:pt>
                <c:pt idx="1938">
                  <c:v>4.6801690000000002</c:v>
                </c:pt>
                <c:pt idx="1939">
                  <c:v>4.8273729999999997</c:v>
                </c:pt>
                <c:pt idx="1940">
                  <c:v>4.8774600000000001</c:v>
                </c:pt>
                <c:pt idx="1941">
                  <c:v>4.6695140000000004</c:v>
                </c:pt>
                <c:pt idx="1942">
                  <c:v>4.9856980000000002</c:v>
                </c:pt>
                <c:pt idx="1943">
                  <c:v>4.6695489999999999</c:v>
                </c:pt>
                <c:pt idx="1944">
                  <c:v>4.785183</c:v>
                </c:pt>
                <c:pt idx="1945">
                  <c:v>5.7934679999999998</c:v>
                </c:pt>
                <c:pt idx="1946">
                  <c:v>4.7724599999999997</c:v>
                </c:pt>
                <c:pt idx="1947">
                  <c:v>4.7083130000000004</c:v>
                </c:pt>
                <c:pt idx="1948">
                  <c:v>4.5927860000000003</c:v>
                </c:pt>
                <c:pt idx="1949">
                  <c:v>4.4884750000000002</c:v>
                </c:pt>
                <c:pt idx="1950">
                  <c:v>4.6328129999999996</c:v>
                </c:pt>
                <c:pt idx="1951">
                  <c:v>4.5466740000000003</c:v>
                </c:pt>
                <c:pt idx="1952">
                  <c:v>4.5925380000000002</c:v>
                </c:pt>
                <c:pt idx="1953">
                  <c:v>4.8032060000000003</c:v>
                </c:pt>
                <c:pt idx="1954">
                  <c:v>4.7157499999999999</c:v>
                </c:pt>
                <c:pt idx="1955">
                  <c:v>4.5948130000000003</c:v>
                </c:pt>
                <c:pt idx="1956">
                  <c:v>4.6416320000000004</c:v>
                </c:pt>
                <c:pt idx="1957">
                  <c:v>4.5855540000000001</c:v>
                </c:pt>
                <c:pt idx="1958">
                  <c:v>4.477106</c:v>
                </c:pt>
                <c:pt idx="1959">
                  <c:v>4.5158100000000001</c:v>
                </c:pt>
                <c:pt idx="1960">
                  <c:v>4.9182439999999996</c:v>
                </c:pt>
                <c:pt idx="1961">
                  <c:v>4.8786259999999997</c:v>
                </c:pt>
                <c:pt idx="1962">
                  <c:v>4.5791649999999997</c:v>
                </c:pt>
                <c:pt idx="1963">
                  <c:v>4.0659479999999997</c:v>
                </c:pt>
                <c:pt idx="1964">
                  <c:v>4.527272</c:v>
                </c:pt>
                <c:pt idx="1965">
                  <c:v>4.2374450000000001</c:v>
                </c:pt>
                <c:pt idx="1966">
                  <c:v>4.7145669999999997</c:v>
                </c:pt>
                <c:pt idx="1967">
                  <c:v>4.9957549999999999</c:v>
                </c:pt>
                <c:pt idx="1968">
                  <c:v>4.7715110000000003</c:v>
                </c:pt>
                <c:pt idx="1969">
                  <c:v>4.5043569999999997</c:v>
                </c:pt>
                <c:pt idx="1970">
                  <c:v>4.395861</c:v>
                </c:pt>
                <c:pt idx="1971">
                  <c:v>4.4708399999999999</c:v>
                </c:pt>
                <c:pt idx="1972">
                  <c:v>4.8268449999999996</c:v>
                </c:pt>
                <c:pt idx="1973">
                  <c:v>4.5758749999999999</c:v>
                </c:pt>
                <c:pt idx="1974">
                  <c:v>4.797777</c:v>
                </c:pt>
                <c:pt idx="1975">
                  <c:v>4.412668</c:v>
                </c:pt>
                <c:pt idx="1976">
                  <c:v>4.4847390000000003</c:v>
                </c:pt>
                <c:pt idx="1977">
                  <c:v>4.6504459999999996</c:v>
                </c:pt>
                <c:pt idx="1978">
                  <c:v>4.5503130000000001</c:v>
                </c:pt>
                <c:pt idx="1979">
                  <c:v>4.3770730000000002</c:v>
                </c:pt>
                <c:pt idx="1980">
                  <c:v>4.3968489999999996</c:v>
                </c:pt>
                <c:pt idx="1981">
                  <c:v>4.352563</c:v>
                </c:pt>
                <c:pt idx="1982">
                  <c:v>4.3757429999999999</c:v>
                </c:pt>
                <c:pt idx="1983">
                  <c:v>4.3468140000000002</c:v>
                </c:pt>
                <c:pt idx="1984">
                  <c:v>4.6016240000000002</c:v>
                </c:pt>
                <c:pt idx="1985">
                  <c:v>4.4561289999999998</c:v>
                </c:pt>
                <c:pt idx="1986">
                  <c:v>4.5651590000000004</c:v>
                </c:pt>
                <c:pt idx="1987">
                  <c:v>4.2365009999999996</c:v>
                </c:pt>
                <c:pt idx="1988">
                  <c:v>4.7695819999999998</c:v>
                </c:pt>
                <c:pt idx="1989">
                  <c:v>4.339423</c:v>
                </c:pt>
                <c:pt idx="1990">
                  <c:v>4.184266</c:v>
                </c:pt>
                <c:pt idx="1991">
                  <c:v>4.7621650000000004</c:v>
                </c:pt>
                <c:pt idx="1992">
                  <c:v>4.6355409999999999</c:v>
                </c:pt>
                <c:pt idx="1993">
                  <c:v>4.6547970000000003</c:v>
                </c:pt>
                <c:pt idx="1994">
                  <c:v>4.750718</c:v>
                </c:pt>
                <c:pt idx="1995">
                  <c:v>4.7103820000000001</c:v>
                </c:pt>
                <c:pt idx="1996">
                  <c:v>4.6351550000000001</c:v>
                </c:pt>
                <c:pt idx="1997">
                  <c:v>4.3847550000000002</c:v>
                </c:pt>
                <c:pt idx="1998">
                  <c:v>4.4976339999999997</c:v>
                </c:pt>
                <c:pt idx="1999">
                  <c:v>4.2530060000000001</c:v>
                </c:pt>
                <c:pt idx="2000">
                  <c:v>4.5621650000000002</c:v>
                </c:pt>
                <c:pt idx="2001">
                  <c:v>4.0752730000000001</c:v>
                </c:pt>
                <c:pt idx="2002">
                  <c:v>4.1838110000000004</c:v>
                </c:pt>
                <c:pt idx="2003">
                  <c:v>4.4991390000000004</c:v>
                </c:pt>
                <c:pt idx="2004">
                  <c:v>4.4236820000000003</c:v>
                </c:pt>
                <c:pt idx="2005">
                  <c:v>4.5365029999999997</c:v>
                </c:pt>
                <c:pt idx="2006">
                  <c:v>4.6759120000000003</c:v>
                </c:pt>
                <c:pt idx="2007">
                  <c:v>4.5566259999999996</c:v>
                </c:pt>
                <c:pt idx="2008">
                  <c:v>4.6358009999999998</c:v>
                </c:pt>
                <c:pt idx="2009">
                  <c:v>4.4733429999999998</c:v>
                </c:pt>
                <c:pt idx="2010">
                  <c:v>4.7808390000000003</c:v>
                </c:pt>
                <c:pt idx="2011">
                  <c:v>4.5455040000000002</c:v>
                </c:pt>
                <c:pt idx="2012">
                  <c:v>4.7424499999999998</c:v>
                </c:pt>
                <c:pt idx="2013">
                  <c:v>4.515212</c:v>
                </c:pt>
                <c:pt idx="2014">
                  <c:v>4.697927</c:v>
                </c:pt>
                <c:pt idx="2015">
                  <c:v>4.3544210000000003</c:v>
                </c:pt>
                <c:pt idx="2016">
                  <c:v>4.4816520000000004</c:v>
                </c:pt>
                <c:pt idx="2017">
                  <c:v>4.2544240000000002</c:v>
                </c:pt>
                <c:pt idx="2018">
                  <c:v>4.5076960000000001</c:v>
                </c:pt>
                <c:pt idx="2019">
                  <c:v>4.7033620000000003</c:v>
                </c:pt>
                <c:pt idx="2020">
                  <c:v>4.4727680000000003</c:v>
                </c:pt>
                <c:pt idx="2021">
                  <c:v>4.3917200000000003</c:v>
                </c:pt>
                <c:pt idx="2022">
                  <c:v>4.4685360000000003</c:v>
                </c:pt>
                <c:pt idx="2023">
                  <c:v>4.9399509999999998</c:v>
                </c:pt>
                <c:pt idx="2024">
                  <c:v>4.583075</c:v>
                </c:pt>
                <c:pt idx="2025">
                  <c:v>4.4529009999999998</c:v>
                </c:pt>
                <c:pt idx="2026">
                  <c:v>4.5518640000000001</c:v>
                </c:pt>
                <c:pt idx="2027">
                  <c:v>4.6415509999999998</c:v>
                </c:pt>
                <c:pt idx="2028">
                  <c:v>4.3997849999999996</c:v>
                </c:pt>
                <c:pt idx="2029">
                  <c:v>3.9639920000000002</c:v>
                </c:pt>
                <c:pt idx="2030">
                  <c:v>4.9249599999999996</c:v>
                </c:pt>
                <c:pt idx="2031">
                  <c:v>4.454758</c:v>
                </c:pt>
                <c:pt idx="2032">
                  <c:v>4.5672470000000001</c:v>
                </c:pt>
                <c:pt idx="2033">
                  <c:v>5.0080229999999997</c:v>
                </c:pt>
                <c:pt idx="2034">
                  <c:v>4.6427610000000001</c:v>
                </c:pt>
                <c:pt idx="2035">
                  <c:v>4.6010400000000002</c:v>
                </c:pt>
                <c:pt idx="2036">
                  <c:v>4.6118009999999998</c:v>
                </c:pt>
                <c:pt idx="2037">
                  <c:v>4.7313559999999999</c:v>
                </c:pt>
                <c:pt idx="2038">
                  <c:v>4.5258830000000003</c:v>
                </c:pt>
                <c:pt idx="2039">
                  <c:v>4.3228999999999997</c:v>
                </c:pt>
                <c:pt idx="2040">
                  <c:v>4.7204540000000001</c:v>
                </c:pt>
                <c:pt idx="2041">
                  <c:v>4.4471319999999999</c:v>
                </c:pt>
                <c:pt idx="2042">
                  <c:v>4.2860100000000001</c:v>
                </c:pt>
                <c:pt idx="2043">
                  <c:v>4.1004009999999997</c:v>
                </c:pt>
                <c:pt idx="2044">
                  <c:v>4.8610740000000003</c:v>
                </c:pt>
                <c:pt idx="2045">
                  <c:v>4.7580679999999997</c:v>
                </c:pt>
                <c:pt idx="2046">
                  <c:v>4.2836629999999998</c:v>
                </c:pt>
                <c:pt idx="2047">
                  <c:v>4.6718520000000003</c:v>
                </c:pt>
                <c:pt idx="2048">
                  <c:v>4.3894469999999997</c:v>
                </c:pt>
                <c:pt idx="2049">
                  <c:v>4.4129290000000001</c:v>
                </c:pt>
                <c:pt idx="2050">
                  <c:v>4.7385700000000002</c:v>
                </c:pt>
                <c:pt idx="2051">
                  <c:v>4.7757529999999999</c:v>
                </c:pt>
                <c:pt idx="2052">
                  <c:v>4.5757810000000001</c:v>
                </c:pt>
                <c:pt idx="2053">
                  <c:v>4.5935180000000004</c:v>
                </c:pt>
                <c:pt idx="2054">
                  <c:v>4.5289799999999998</c:v>
                </c:pt>
                <c:pt idx="2055">
                  <c:v>4.677028</c:v>
                </c:pt>
                <c:pt idx="2056">
                  <c:v>4.3498359999999998</c:v>
                </c:pt>
                <c:pt idx="2057">
                  <c:v>4.4476969999999998</c:v>
                </c:pt>
                <c:pt idx="2058">
                  <c:v>4.6879939999999998</c:v>
                </c:pt>
                <c:pt idx="2059">
                  <c:v>4.267493</c:v>
                </c:pt>
                <c:pt idx="2060">
                  <c:v>4.4723249999999997</c:v>
                </c:pt>
                <c:pt idx="2061">
                  <c:v>4.37601</c:v>
                </c:pt>
                <c:pt idx="2062">
                  <c:v>4.5836940000000004</c:v>
                </c:pt>
                <c:pt idx="2063">
                  <c:v>4.376239</c:v>
                </c:pt>
                <c:pt idx="2064">
                  <c:v>4.4042779999999997</c:v>
                </c:pt>
                <c:pt idx="2065">
                  <c:v>4.4364330000000001</c:v>
                </c:pt>
                <c:pt idx="2066">
                  <c:v>4.5549619999999997</c:v>
                </c:pt>
                <c:pt idx="2067">
                  <c:v>4.5303100000000001</c:v>
                </c:pt>
                <c:pt idx="2068">
                  <c:v>4.6976440000000004</c:v>
                </c:pt>
                <c:pt idx="2069">
                  <c:v>4.4075449999999998</c:v>
                </c:pt>
                <c:pt idx="2070">
                  <c:v>4.6801510000000004</c:v>
                </c:pt>
                <c:pt idx="2071">
                  <c:v>4.4982170000000004</c:v>
                </c:pt>
                <c:pt idx="2072">
                  <c:v>4.4521730000000002</c:v>
                </c:pt>
                <c:pt idx="2073">
                  <c:v>4.466323</c:v>
                </c:pt>
                <c:pt idx="2074">
                  <c:v>4.3904690000000004</c:v>
                </c:pt>
                <c:pt idx="2075">
                  <c:v>4.2522729999999997</c:v>
                </c:pt>
                <c:pt idx="2076">
                  <c:v>4.3708970000000003</c:v>
                </c:pt>
                <c:pt idx="2077">
                  <c:v>4.904128</c:v>
                </c:pt>
                <c:pt idx="2078">
                  <c:v>4.5536159999999999</c:v>
                </c:pt>
                <c:pt idx="2079">
                  <c:v>4.4006809999999996</c:v>
                </c:pt>
                <c:pt idx="2080">
                  <c:v>4.502834</c:v>
                </c:pt>
                <c:pt idx="2081">
                  <c:v>4.4459309999999999</c:v>
                </c:pt>
                <c:pt idx="2082">
                  <c:v>4.4368689999999997</c:v>
                </c:pt>
                <c:pt idx="2083">
                  <c:v>4.5575809999999999</c:v>
                </c:pt>
                <c:pt idx="2084">
                  <c:v>4.4278849999999998</c:v>
                </c:pt>
                <c:pt idx="2085">
                  <c:v>4.3005899999999997</c:v>
                </c:pt>
                <c:pt idx="2086">
                  <c:v>4.7221669999999998</c:v>
                </c:pt>
                <c:pt idx="2087">
                  <c:v>4.8241569999999996</c:v>
                </c:pt>
                <c:pt idx="2088">
                  <c:v>4.3116760000000003</c:v>
                </c:pt>
                <c:pt idx="2089">
                  <c:v>4.3320470000000002</c:v>
                </c:pt>
                <c:pt idx="2090">
                  <c:v>4.5308640000000002</c:v>
                </c:pt>
                <c:pt idx="2091">
                  <c:v>4.5235440000000002</c:v>
                </c:pt>
                <c:pt idx="2092">
                  <c:v>4.80044</c:v>
                </c:pt>
                <c:pt idx="2093">
                  <c:v>4.8978650000000004</c:v>
                </c:pt>
                <c:pt idx="2094">
                  <c:v>4.7921449999999997</c:v>
                </c:pt>
                <c:pt idx="2095">
                  <c:v>2.7338089999999999</c:v>
                </c:pt>
                <c:pt idx="2096">
                  <c:v>2.9449700000000001</c:v>
                </c:pt>
                <c:pt idx="2097">
                  <c:v>2.7071860000000001</c:v>
                </c:pt>
                <c:pt idx="2098">
                  <c:v>2.7000220000000001</c:v>
                </c:pt>
                <c:pt idx="2099">
                  <c:v>2.8355579999999998</c:v>
                </c:pt>
                <c:pt idx="2100">
                  <c:v>2.835515</c:v>
                </c:pt>
                <c:pt idx="2101">
                  <c:v>2.685943</c:v>
                </c:pt>
                <c:pt idx="2102">
                  <c:v>2.7373959999999999</c:v>
                </c:pt>
                <c:pt idx="2103">
                  <c:v>2.8701449999999999</c:v>
                </c:pt>
                <c:pt idx="2104">
                  <c:v>2.912404</c:v>
                </c:pt>
                <c:pt idx="2105">
                  <c:v>2.6410499999999999</c:v>
                </c:pt>
                <c:pt idx="2106">
                  <c:v>2.9325770000000002</c:v>
                </c:pt>
                <c:pt idx="2107">
                  <c:v>2.742073</c:v>
                </c:pt>
                <c:pt idx="2108">
                  <c:v>2.7181670000000002</c:v>
                </c:pt>
                <c:pt idx="2109">
                  <c:v>3.1809219999999998</c:v>
                </c:pt>
                <c:pt idx="2110">
                  <c:v>2.9450430000000001</c:v>
                </c:pt>
                <c:pt idx="2111">
                  <c:v>2.777021</c:v>
                </c:pt>
                <c:pt idx="2112">
                  <c:v>2.8716400000000002</c:v>
                </c:pt>
                <c:pt idx="2113">
                  <c:v>2.6599219999999999</c:v>
                </c:pt>
                <c:pt idx="2114">
                  <c:v>2.6702539999999999</c:v>
                </c:pt>
                <c:pt idx="2115">
                  <c:v>3.0226160000000002</c:v>
                </c:pt>
                <c:pt idx="2116">
                  <c:v>2.718464</c:v>
                </c:pt>
                <c:pt idx="2117">
                  <c:v>2.6862110000000001</c:v>
                </c:pt>
                <c:pt idx="2118">
                  <c:v>2.7372879999999999</c:v>
                </c:pt>
                <c:pt idx="2119">
                  <c:v>2.7544529999999998</c:v>
                </c:pt>
                <c:pt idx="2120">
                  <c:v>2.8501400000000001</c:v>
                </c:pt>
                <c:pt idx="2121">
                  <c:v>2.7435800000000001</c:v>
                </c:pt>
                <c:pt idx="2122">
                  <c:v>2.7042190000000002</c:v>
                </c:pt>
                <c:pt idx="2123">
                  <c:v>2.7481239999999998</c:v>
                </c:pt>
                <c:pt idx="2124">
                  <c:v>2.722038</c:v>
                </c:pt>
                <c:pt idx="2125">
                  <c:v>2.7656260000000001</c:v>
                </c:pt>
                <c:pt idx="2126">
                  <c:v>2.7442449999999998</c:v>
                </c:pt>
                <c:pt idx="2127">
                  <c:v>2.6113740000000001</c:v>
                </c:pt>
                <c:pt idx="2128">
                  <c:v>2.773333</c:v>
                </c:pt>
                <c:pt idx="2129">
                  <c:v>2.8166289999999998</c:v>
                </c:pt>
                <c:pt idx="2130">
                  <c:v>2.6025870000000002</c:v>
                </c:pt>
                <c:pt idx="2131">
                  <c:v>2.6480570000000001</c:v>
                </c:pt>
                <c:pt idx="2132">
                  <c:v>2.8796149999999998</c:v>
                </c:pt>
                <c:pt idx="2133">
                  <c:v>2.8411819999999999</c:v>
                </c:pt>
                <c:pt idx="2134">
                  <c:v>2.8152149999999998</c:v>
                </c:pt>
                <c:pt idx="2135">
                  <c:v>2.8471259999999998</c:v>
                </c:pt>
                <c:pt idx="2136">
                  <c:v>3.298181</c:v>
                </c:pt>
                <c:pt idx="2137">
                  <c:v>3.410596</c:v>
                </c:pt>
                <c:pt idx="2138">
                  <c:v>3.0082710000000001</c:v>
                </c:pt>
                <c:pt idx="2139">
                  <c:v>2.8027340000000001</c:v>
                </c:pt>
                <c:pt idx="2140">
                  <c:v>3.0010490000000001</c:v>
                </c:pt>
                <c:pt idx="2141">
                  <c:v>2.9715760000000002</c:v>
                </c:pt>
                <c:pt idx="2142">
                  <c:v>2.8354650000000001</c:v>
                </c:pt>
                <c:pt idx="2143">
                  <c:v>2.9500120000000001</c:v>
                </c:pt>
                <c:pt idx="2144">
                  <c:v>2.802861</c:v>
                </c:pt>
                <c:pt idx="2145">
                  <c:v>2.9003930000000002</c:v>
                </c:pt>
                <c:pt idx="2146">
                  <c:v>2.9290219999999998</c:v>
                </c:pt>
                <c:pt idx="2147">
                  <c:v>2.759811</c:v>
                </c:pt>
                <c:pt idx="2148">
                  <c:v>3.0455580000000002</c:v>
                </c:pt>
                <c:pt idx="2149">
                  <c:v>2.7344200000000001</c:v>
                </c:pt>
                <c:pt idx="2150">
                  <c:v>2.6870189999999998</c:v>
                </c:pt>
                <c:pt idx="2151">
                  <c:v>2.7139690000000001</c:v>
                </c:pt>
                <c:pt idx="2152">
                  <c:v>2.7956690000000002</c:v>
                </c:pt>
                <c:pt idx="2153">
                  <c:v>2.7425730000000001</c:v>
                </c:pt>
                <c:pt idx="2154">
                  <c:v>2.9278140000000001</c:v>
                </c:pt>
                <c:pt idx="2155">
                  <c:v>2.7389019999999999</c:v>
                </c:pt>
                <c:pt idx="2156">
                  <c:v>2.8592520000000001</c:v>
                </c:pt>
                <c:pt idx="2157">
                  <c:v>2.7238389999999999</c:v>
                </c:pt>
                <c:pt idx="2158">
                  <c:v>2.8985590000000001</c:v>
                </c:pt>
                <c:pt idx="2159">
                  <c:v>3.139532</c:v>
                </c:pt>
                <c:pt idx="2160">
                  <c:v>2.5833650000000001</c:v>
                </c:pt>
                <c:pt idx="2161">
                  <c:v>2.7631619999999999</c:v>
                </c:pt>
                <c:pt idx="2162">
                  <c:v>2.837386</c:v>
                </c:pt>
                <c:pt idx="2163">
                  <c:v>2.5869249999999999</c:v>
                </c:pt>
                <c:pt idx="2164">
                  <c:v>2.6917909999999998</c:v>
                </c:pt>
                <c:pt idx="2165">
                  <c:v>3.0663459999999998</c:v>
                </c:pt>
                <c:pt idx="2166">
                  <c:v>2.754016</c:v>
                </c:pt>
                <c:pt idx="2167">
                  <c:v>2.875826</c:v>
                </c:pt>
                <c:pt idx="2168">
                  <c:v>2.8237320000000001</c:v>
                </c:pt>
                <c:pt idx="2169">
                  <c:v>2.7350569999999998</c:v>
                </c:pt>
                <c:pt idx="2170">
                  <c:v>2.657797</c:v>
                </c:pt>
                <c:pt idx="2171">
                  <c:v>2.8727429999999998</c:v>
                </c:pt>
                <c:pt idx="2172">
                  <c:v>2.7798850000000002</c:v>
                </c:pt>
                <c:pt idx="2173">
                  <c:v>2.96183</c:v>
                </c:pt>
                <c:pt idx="2174">
                  <c:v>2.7349830000000002</c:v>
                </c:pt>
                <c:pt idx="2175">
                  <c:v>2.7056260000000001</c:v>
                </c:pt>
                <c:pt idx="2176">
                  <c:v>2.5731060000000001</c:v>
                </c:pt>
                <c:pt idx="2177">
                  <c:v>2.8616060000000001</c:v>
                </c:pt>
                <c:pt idx="2178">
                  <c:v>2.7299039999999999</c:v>
                </c:pt>
                <c:pt idx="2179">
                  <c:v>2.787954</c:v>
                </c:pt>
                <c:pt idx="2180">
                  <c:v>3.0679919999999998</c:v>
                </c:pt>
                <c:pt idx="2181">
                  <c:v>2.7263820000000001</c:v>
                </c:pt>
                <c:pt idx="2182">
                  <c:v>2.6793450000000001</c:v>
                </c:pt>
                <c:pt idx="2183">
                  <c:v>2.7793329999999998</c:v>
                </c:pt>
                <c:pt idx="2184">
                  <c:v>2.725034</c:v>
                </c:pt>
                <c:pt idx="2185">
                  <c:v>2.9300470000000001</c:v>
                </c:pt>
                <c:pt idx="2186">
                  <c:v>2.811347</c:v>
                </c:pt>
                <c:pt idx="2187">
                  <c:v>2.7715019999999999</c:v>
                </c:pt>
                <c:pt idx="2188">
                  <c:v>2.7194569999999998</c:v>
                </c:pt>
                <c:pt idx="2189">
                  <c:v>2.857542</c:v>
                </c:pt>
                <c:pt idx="2190">
                  <c:v>2.9495559999999998</c:v>
                </c:pt>
                <c:pt idx="2191">
                  <c:v>3.1628050000000001</c:v>
                </c:pt>
                <c:pt idx="2192">
                  <c:v>2.6946919999999999</c:v>
                </c:pt>
                <c:pt idx="2193">
                  <c:v>2.8878499999999998</c:v>
                </c:pt>
                <c:pt idx="2194">
                  <c:v>2.6805479999999999</c:v>
                </c:pt>
                <c:pt idx="2195">
                  <c:v>3.3197290000000002</c:v>
                </c:pt>
                <c:pt idx="2196">
                  <c:v>2.6825649999999999</c:v>
                </c:pt>
                <c:pt idx="2197">
                  <c:v>2.8269489999999999</c:v>
                </c:pt>
                <c:pt idx="2198">
                  <c:v>2.7134130000000001</c:v>
                </c:pt>
                <c:pt idx="2199">
                  <c:v>2.6420819999999998</c:v>
                </c:pt>
                <c:pt idx="2200">
                  <c:v>2.878762</c:v>
                </c:pt>
                <c:pt idx="2201">
                  <c:v>2.8575149999999998</c:v>
                </c:pt>
                <c:pt idx="2202">
                  <c:v>2.783426</c:v>
                </c:pt>
                <c:pt idx="2203">
                  <c:v>2.748176</c:v>
                </c:pt>
                <c:pt idx="2204">
                  <c:v>2.7585190000000002</c:v>
                </c:pt>
                <c:pt idx="2205">
                  <c:v>2.7848320000000002</c:v>
                </c:pt>
                <c:pt idx="2206">
                  <c:v>2.7935270000000001</c:v>
                </c:pt>
                <c:pt idx="2207">
                  <c:v>2.7266330000000001</c:v>
                </c:pt>
                <c:pt idx="2208">
                  <c:v>2.9142999999999999</c:v>
                </c:pt>
                <c:pt idx="2209">
                  <c:v>2.9768690000000002</c:v>
                </c:pt>
                <c:pt idx="2210">
                  <c:v>2.8391410000000001</c:v>
                </c:pt>
                <c:pt idx="2211">
                  <c:v>2.721387</c:v>
                </c:pt>
                <c:pt idx="2212">
                  <c:v>2.633902</c:v>
                </c:pt>
                <c:pt idx="2213">
                  <c:v>2.902676</c:v>
                </c:pt>
                <c:pt idx="2214">
                  <c:v>2.672965</c:v>
                </c:pt>
                <c:pt idx="2215">
                  <c:v>2.7659799999999999</c:v>
                </c:pt>
                <c:pt idx="2216">
                  <c:v>2.9232619999999998</c:v>
                </c:pt>
                <c:pt idx="2217">
                  <c:v>2.7860839999999998</c:v>
                </c:pt>
                <c:pt idx="2218">
                  <c:v>2.8346089999999999</c:v>
                </c:pt>
                <c:pt idx="2219">
                  <c:v>2.8494389999999998</c:v>
                </c:pt>
                <c:pt idx="2220">
                  <c:v>2.8881960000000002</c:v>
                </c:pt>
                <c:pt idx="2221">
                  <c:v>2.7336290000000001</c:v>
                </c:pt>
                <c:pt idx="2222">
                  <c:v>2.9382640000000002</c:v>
                </c:pt>
                <c:pt idx="2223">
                  <c:v>2.7972100000000002</c:v>
                </c:pt>
                <c:pt idx="2224">
                  <c:v>2.7594889999999999</c:v>
                </c:pt>
                <c:pt idx="2225">
                  <c:v>2.960277</c:v>
                </c:pt>
                <c:pt idx="2226">
                  <c:v>2.9050220000000002</c:v>
                </c:pt>
                <c:pt idx="2227">
                  <c:v>2.7328450000000002</c:v>
                </c:pt>
                <c:pt idx="2228">
                  <c:v>2.9412199999999999</c:v>
                </c:pt>
                <c:pt idx="2229">
                  <c:v>2.8440639999999999</c:v>
                </c:pt>
                <c:pt idx="2230">
                  <c:v>2.9248210000000001</c:v>
                </c:pt>
                <c:pt idx="2231">
                  <c:v>2.6609430000000001</c:v>
                </c:pt>
                <c:pt idx="2232">
                  <c:v>2.9244880000000002</c:v>
                </c:pt>
                <c:pt idx="2233">
                  <c:v>3.3290220000000001</c:v>
                </c:pt>
                <c:pt idx="2234">
                  <c:v>2.9738549999999999</c:v>
                </c:pt>
                <c:pt idx="2235">
                  <c:v>2.787433</c:v>
                </c:pt>
                <c:pt idx="2236">
                  <c:v>2.9612250000000002</c:v>
                </c:pt>
                <c:pt idx="2237">
                  <c:v>2.7337760000000002</c:v>
                </c:pt>
                <c:pt idx="2238">
                  <c:v>2.8076840000000001</c:v>
                </c:pt>
                <c:pt idx="2239">
                  <c:v>2.7377750000000001</c:v>
                </c:pt>
                <c:pt idx="2240">
                  <c:v>2.7789790000000001</c:v>
                </c:pt>
                <c:pt idx="2241">
                  <c:v>2.8015880000000002</c:v>
                </c:pt>
                <c:pt idx="2242">
                  <c:v>2.8590490000000002</c:v>
                </c:pt>
                <c:pt idx="2243">
                  <c:v>2.7989410000000001</c:v>
                </c:pt>
                <c:pt idx="2244">
                  <c:v>2.9386510000000001</c:v>
                </c:pt>
                <c:pt idx="2245">
                  <c:v>2.8085969999999998</c:v>
                </c:pt>
                <c:pt idx="2246">
                  <c:v>3.0434220000000001</c:v>
                </c:pt>
                <c:pt idx="2247">
                  <c:v>2.904817</c:v>
                </c:pt>
                <c:pt idx="2248">
                  <c:v>3.121019</c:v>
                </c:pt>
                <c:pt idx="2249">
                  <c:v>2.6899250000000001</c:v>
                </c:pt>
                <c:pt idx="2250">
                  <c:v>2.8979370000000002</c:v>
                </c:pt>
                <c:pt idx="2251">
                  <c:v>2.7567200000000001</c:v>
                </c:pt>
                <c:pt idx="2252">
                  <c:v>2.6403699999999999</c:v>
                </c:pt>
                <c:pt idx="2253">
                  <c:v>2.7496149999999999</c:v>
                </c:pt>
                <c:pt idx="2254">
                  <c:v>2.6769059999999998</c:v>
                </c:pt>
                <c:pt idx="2255">
                  <c:v>2.896112</c:v>
                </c:pt>
                <c:pt idx="2256">
                  <c:v>2.6975750000000001</c:v>
                </c:pt>
                <c:pt idx="2257">
                  <c:v>2.8029850000000001</c:v>
                </c:pt>
                <c:pt idx="2258">
                  <c:v>2.8649070000000001</c:v>
                </c:pt>
                <c:pt idx="2259">
                  <c:v>3.0799629999999998</c:v>
                </c:pt>
                <c:pt idx="2260">
                  <c:v>2.6971630000000002</c:v>
                </c:pt>
                <c:pt idx="2261">
                  <c:v>2.8056679999999998</c:v>
                </c:pt>
                <c:pt idx="2262">
                  <c:v>2.6478640000000002</c:v>
                </c:pt>
                <c:pt idx="2263">
                  <c:v>2.7760579999999999</c:v>
                </c:pt>
                <c:pt idx="2264">
                  <c:v>2.9458229999999999</c:v>
                </c:pt>
                <c:pt idx="2265">
                  <c:v>2.8174980000000001</c:v>
                </c:pt>
                <c:pt idx="2266">
                  <c:v>2.8546550000000002</c:v>
                </c:pt>
                <c:pt idx="2267">
                  <c:v>2.653845</c:v>
                </c:pt>
                <c:pt idx="2268">
                  <c:v>2.6306349999999998</c:v>
                </c:pt>
                <c:pt idx="2269">
                  <c:v>2.6682480000000002</c:v>
                </c:pt>
                <c:pt idx="2270">
                  <c:v>2.8315510000000002</c:v>
                </c:pt>
                <c:pt idx="2271">
                  <c:v>2.671157</c:v>
                </c:pt>
                <c:pt idx="2272">
                  <c:v>2.9052530000000001</c:v>
                </c:pt>
                <c:pt idx="2273">
                  <c:v>2.762664</c:v>
                </c:pt>
                <c:pt idx="2274">
                  <c:v>2.703697</c:v>
                </c:pt>
                <c:pt idx="2275">
                  <c:v>2.7523780000000002</c:v>
                </c:pt>
                <c:pt idx="2276">
                  <c:v>2.7810549999999998</c:v>
                </c:pt>
                <c:pt idx="2277">
                  <c:v>2.8195079999999999</c:v>
                </c:pt>
                <c:pt idx="2278">
                  <c:v>2.712618</c:v>
                </c:pt>
                <c:pt idx="2279">
                  <c:v>2.6971949999999998</c:v>
                </c:pt>
                <c:pt idx="2280">
                  <c:v>2.8183799999999999</c:v>
                </c:pt>
                <c:pt idx="2281">
                  <c:v>2.737946</c:v>
                </c:pt>
                <c:pt idx="2282">
                  <c:v>2.7110270000000001</c:v>
                </c:pt>
                <c:pt idx="2283">
                  <c:v>2.7228729999999999</c:v>
                </c:pt>
                <c:pt idx="2284">
                  <c:v>2.8920149999999998</c:v>
                </c:pt>
                <c:pt idx="2285">
                  <c:v>2.8241930000000002</c:v>
                </c:pt>
                <c:pt idx="2286">
                  <c:v>2.7607089999999999</c:v>
                </c:pt>
                <c:pt idx="2287">
                  <c:v>2.74281</c:v>
                </c:pt>
                <c:pt idx="2288">
                  <c:v>2.705444</c:v>
                </c:pt>
                <c:pt idx="2289">
                  <c:v>2.7443430000000002</c:v>
                </c:pt>
                <c:pt idx="2290">
                  <c:v>2.8716029999999999</c:v>
                </c:pt>
                <c:pt idx="2291">
                  <c:v>3.012724</c:v>
                </c:pt>
                <c:pt idx="2292">
                  <c:v>2.801453</c:v>
                </c:pt>
                <c:pt idx="2293">
                  <c:v>2.6890360000000002</c:v>
                </c:pt>
                <c:pt idx="2294">
                  <c:v>2.6786059999999998</c:v>
                </c:pt>
                <c:pt idx="2295">
                  <c:v>2.6972049999999999</c:v>
                </c:pt>
                <c:pt idx="2296">
                  <c:v>2.8047170000000001</c:v>
                </c:pt>
                <c:pt idx="2297">
                  <c:v>2.7597489999999998</c:v>
                </c:pt>
                <c:pt idx="2298">
                  <c:v>2.7532179999999999</c:v>
                </c:pt>
                <c:pt idx="2299">
                  <c:v>2.788348</c:v>
                </c:pt>
                <c:pt idx="2300">
                  <c:v>2.7952910000000002</c:v>
                </c:pt>
                <c:pt idx="2301">
                  <c:v>2.7486980000000001</c:v>
                </c:pt>
                <c:pt idx="2302">
                  <c:v>2.7154240000000001</c:v>
                </c:pt>
                <c:pt idx="2303">
                  <c:v>2.6714099999999998</c:v>
                </c:pt>
                <c:pt idx="2304">
                  <c:v>2.756237</c:v>
                </c:pt>
                <c:pt idx="2305">
                  <c:v>3.2138949999999999</c:v>
                </c:pt>
                <c:pt idx="2306">
                  <c:v>2.8575590000000002</c:v>
                </c:pt>
                <c:pt idx="2307">
                  <c:v>2.6591239999999998</c:v>
                </c:pt>
                <c:pt idx="2308">
                  <c:v>2.6918859999999998</c:v>
                </c:pt>
                <c:pt idx="2309">
                  <c:v>2.8574830000000002</c:v>
                </c:pt>
                <c:pt idx="2310">
                  <c:v>2.7273049999999999</c:v>
                </c:pt>
                <c:pt idx="2311">
                  <c:v>2.8184450000000001</c:v>
                </c:pt>
                <c:pt idx="2312">
                  <c:v>2.9704989999999998</c:v>
                </c:pt>
                <c:pt idx="2313">
                  <c:v>2.8394050000000002</c:v>
                </c:pt>
                <c:pt idx="2314">
                  <c:v>2.9041109999999999</c:v>
                </c:pt>
                <c:pt idx="2315">
                  <c:v>2.9426480000000002</c:v>
                </c:pt>
                <c:pt idx="2316">
                  <c:v>2.8157999999999999</c:v>
                </c:pt>
                <c:pt idx="2317">
                  <c:v>2.7592690000000002</c:v>
                </c:pt>
                <c:pt idx="2318">
                  <c:v>2.833434</c:v>
                </c:pt>
                <c:pt idx="2319">
                  <c:v>2.9545140000000001</c:v>
                </c:pt>
                <c:pt idx="2320">
                  <c:v>2.7648969999999999</c:v>
                </c:pt>
                <c:pt idx="2321">
                  <c:v>2.7748059999999999</c:v>
                </c:pt>
                <c:pt idx="2322">
                  <c:v>2.6623760000000001</c:v>
                </c:pt>
                <c:pt idx="2323">
                  <c:v>2.790848</c:v>
                </c:pt>
                <c:pt idx="2324">
                  <c:v>2.7270099999999999</c:v>
                </c:pt>
                <c:pt idx="2325">
                  <c:v>2.9966149999999998</c:v>
                </c:pt>
                <c:pt idx="2326">
                  <c:v>2.826333</c:v>
                </c:pt>
                <c:pt idx="2327">
                  <c:v>2.8283140000000002</c:v>
                </c:pt>
                <c:pt idx="2328">
                  <c:v>2.832684</c:v>
                </c:pt>
                <c:pt idx="2329">
                  <c:v>2.9004699999999999</c:v>
                </c:pt>
                <c:pt idx="2330">
                  <c:v>2.595065</c:v>
                </c:pt>
                <c:pt idx="2331">
                  <c:v>2.747598</c:v>
                </c:pt>
                <c:pt idx="2332">
                  <c:v>2.747941</c:v>
                </c:pt>
                <c:pt idx="2333">
                  <c:v>3.0668980000000001</c:v>
                </c:pt>
                <c:pt idx="2334">
                  <c:v>2.9472640000000001</c:v>
                </c:pt>
                <c:pt idx="2335">
                  <c:v>2.8746339999999999</c:v>
                </c:pt>
                <c:pt idx="2336">
                  <c:v>2.719862</c:v>
                </c:pt>
                <c:pt idx="2337">
                  <c:v>2.8206000000000002</c:v>
                </c:pt>
                <c:pt idx="2338">
                  <c:v>2.727287</c:v>
                </c:pt>
                <c:pt idx="2339">
                  <c:v>2.8648660000000001</c:v>
                </c:pt>
                <c:pt idx="2340">
                  <c:v>2.9669449999999999</c:v>
                </c:pt>
                <c:pt idx="2341">
                  <c:v>2.7302070000000001</c:v>
                </c:pt>
                <c:pt idx="2342">
                  <c:v>2.6430850000000001</c:v>
                </c:pt>
                <c:pt idx="2343">
                  <c:v>2.8102239999999998</c:v>
                </c:pt>
                <c:pt idx="2344">
                  <c:v>2.861043</c:v>
                </c:pt>
                <c:pt idx="2345">
                  <c:v>2.7191779999999999</c:v>
                </c:pt>
                <c:pt idx="2346">
                  <c:v>2.7162069999999998</c:v>
                </c:pt>
                <c:pt idx="2347">
                  <c:v>2.7356389999999999</c:v>
                </c:pt>
                <c:pt idx="2348">
                  <c:v>2.9057719999999998</c:v>
                </c:pt>
                <c:pt idx="2349">
                  <c:v>2.9176289999999998</c:v>
                </c:pt>
                <c:pt idx="2350">
                  <c:v>2.8036059999999998</c:v>
                </c:pt>
                <c:pt idx="2351">
                  <c:v>2.714102</c:v>
                </c:pt>
                <c:pt idx="2352">
                  <c:v>2.8731049999999998</c:v>
                </c:pt>
                <c:pt idx="2353">
                  <c:v>2.6600950000000001</c:v>
                </c:pt>
                <c:pt idx="2354">
                  <c:v>2.654131</c:v>
                </c:pt>
                <c:pt idx="2355">
                  <c:v>2.715795</c:v>
                </c:pt>
                <c:pt idx="2356">
                  <c:v>2.8284690000000001</c:v>
                </c:pt>
                <c:pt idx="2357">
                  <c:v>2.7975819999999998</c:v>
                </c:pt>
                <c:pt idx="2358">
                  <c:v>2.6476280000000001</c:v>
                </c:pt>
                <c:pt idx="2359">
                  <c:v>2.7480829999999998</c:v>
                </c:pt>
                <c:pt idx="2360">
                  <c:v>2.7674690000000002</c:v>
                </c:pt>
                <c:pt idx="2361">
                  <c:v>2.7157580000000001</c:v>
                </c:pt>
                <c:pt idx="2362">
                  <c:v>2.913071</c:v>
                </c:pt>
                <c:pt idx="2363">
                  <c:v>2.8970030000000002</c:v>
                </c:pt>
                <c:pt idx="2364">
                  <c:v>2.6774330000000002</c:v>
                </c:pt>
                <c:pt idx="2365">
                  <c:v>2.736866</c:v>
                </c:pt>
                <c:pt idx="2366">
                  <c:v>2.7654130000000001</c:v>
                </c:pt>
                <c:pt idx="2367">
                  <c:v>2.7217470000000001</c:v>
                </c:pt>
                <c:pt idx="2368">
                  <c:v>2.6428349999999998</c:v>
                </c:pt>
                <c:pt idx="2369">
                  <c:v>2.700828</c:v>
                </c:pt>
                <c:pt idx="2370">
                  <c:v>3.1703320000000001</c:v>
                </c:pt>
                <c:pt idx="2371">
                  <c:v>2.7794340000000002</c:v>
                </c:pt>
                <c:pt idx="2372">
                  <c:v>2.6865890000000001</c:v>
                </c:pt>
                <c:pt idx="2373">
                  <c:v>2.8174239999999999</c:v>
                </c:pt>
                <c:pt idx="2374">
                  <c:v>2.7863000000000002</c:v>
                </c:pt>
                <c:pt idx="2375">
                  <c:v>2.7363879999999998</c:v>
                </c:pt>
                <c:pt idx="2376">
                  <c:v>2.8940619999999999</c:v>
                </c:pt>
                <c:pt idx="2377">
                  <c:v>2.658099</c:v>
                </c:pt>
                <c:pt idx="2378">
                  <c:v>2.8475570000000001</c:v>
                </c:pt>
                <c:pt idx="2379">
                  <c:v>2.8303989999999999</c:v>
                </c:pt>
                <c:pt idx="2380">
                  <c:v>2.9278149999999998</c:v>
                </c:pt>
                <c:pt idx="2381">
                  <c:v>2.7726449999999998</c:v>
                </c:pt>
                <c:pt idx="2382">
                  <c:v>2.9529260000000002</c:v>
                </c:pt>
                <c:pt idx="2383">
                  <c:v>2.7877450000000001</c:v>
                </c:pt>
                <c:pt idx="2384">
                  <c:v>2.8104339999999999</c:v>
                </c:pt>
                <c:pt idx="2385">
                  <c:v>2.6466949999999998</c:v>
                </c:pt>
                <c:pt idx="2386">
                  <c:v>2.8691909999999998</c:v>
                </c:pt>
                <c:pt idx="2387">
                  <c:v>3.065099</c:v>
                </c:pt>
                <c:pt idx="2388">
                  <c:v>2.7420399999999998</c:v>
                </c:pt>
                <c:pt idx="2389">
                  <c:v>2.754499</c:v>
                </c:pt>
                <c:pt idx="2390">
                  <c:v>2.5931389999999999</c:v>
                </c:pt>
                <c:pt idx="2391">
                  <c:v>2.7307109999999999</c:v>
                </c:pt>
                <c:pt idx="2392">
                  <c:v>3.2239170000000001</c:v>
                </c:pt>
                <c:pt idx="2393">
                  <c:v>2.7261389999999999</c:v>
                </c:pt>
                <c:pt idx="2394">
                  <c:v>2.716955</c:v>
                </c:pt>
                <c:pt idx="2395">
                  <c:v>2.7120660000000001</c:v>
                </c:pt>
                <c:pt idx="2396">
                  <c:v>2.8422529999999999</c:v>
                </c:pt>
                <c:pt idx="2397">
                  <c:v>2.8135180000000002</c:v>
                </c:pt>
                <c:pt idx="2398">
                  <c:v>2.7991709999999999</c:v>
                </c:pt>
                <c:pt idx="2399">
                  <c:v>2.6572019999999998</c:v>
                </c:pt>
                <c:pt idx="2400">
                  <c:v>2.9335049999999998</c:v>
                </c:pt>
                <c:pt idx="2401">
                  <c:v>2.6297220000000001</c:v>
                </c:pt>
                <c:pt idx="2402">
                  <c:v>2.8872960000000001</c:v>
                </c:pt>
                <c:pt idx="2403">
                  <c:v>2.5698240000000001</c:v>
                </c:pt>
                <c:pt idx="2404">
                  <c:v>2.70519</c:v>
                </c:pt>
                <c:pt idx="2405">
                  <c:v>3.0611480000000002</c:v>
                </c:pt>
                <c:pt idx="2406">
                  <c:v>2.7275480000000001</c:v>
                </c:pt>
                <c:pt idx="2407">
                  <c:v>2.6513969999999998</c:v>
                </c:pt>
                <c:pt idx="2408">
                  <c:v>2.7014809999999998</c:v>
                </c:pt>
                <c:pt idx="2409">
                  <c:v>2.6976749999999998</c:v>
                </c:pt>
                <c:pt idx="2410">
                  <c:v>2.725584</c:v>
                </c:pt>
                <c:pt idx="2411">
                  <c:v>2.6212490000000002</c:v>
                </c:pt>
                <c:pt idx="2412">
                  <c:v>2.7459440000000002</c:v>
                </c:pt>
                <c:pt idx="2413">
                  <c:v>2.712485</c:v>
                </c:pt>
                <c:pt idx="2414">
                  <c:v>2.6815280000000001</c:v>
                </c:pt>
                <c:pt idx="2415">
                  <c:v>2.7525140000000001</c:v>
                </c:pt>
                <c:pt idx="2416">
                  <c:v>2.794092</c:v>
                </c:pt>
                <c:pt idx="2417">
                  <c:v>2.5910449999999998</c:v>
                </c:pt>
                <c:pt idx="2418">
                  <c:v>3.4427349999999999</c:v>
                </c:pt>
                <c:pt idx="2419">
                  <c:v>2.763182</c:v>
                </c:pt>
                <c:pt idx="2420">
                  <c:v>2.8277610000000002</c:v>
                </c:pt>
                <c:pt idx="2421">
                  <c:v>2.8551630000000001</c:v>
                </c:pt>
                <c:pt idx="2422">
                  <c:v>2.6794129999999998</c:v>
                </c:pt>
                <c:pt idx="2423">
                  <c:v>2.6687280000000002</c:v>
                </c:pt>
                <c:pt idx="2424">
                  <c:v>2.8391660000000001</c:v>
                </c:pt>
                <c:pt idx="2425">
                  <c:v>2.8207119999999999</c:v>
                </c:pt>
                <c:pt idx="2426">
                  <c:v>2.7262110000000002</c:v>
                </c:pt>
                <c:pt idx="2427">
                  <c:v>2.6519430000000002</c:v>
                </c:pt>
                <c:pt idx="2428">
                  <c:v>2.7972540000000001</c:v>
                </c:pt>
                <c:pt idx="2429">
                  <c:v>2.661934</c:v>
                </c:pt>
                <c:pt idx="2430">
                  <c:v>2.6203989999999999</c:v>
                </c:pt>
                <c:pt idx="2431">
                  <c:v>2.7480000000000002</c:v>
                </c:pt>
                <c:pt idx="2432">
                  <c:v>2.7387769999999998</c:v>
                </c:pt>
                <c:pt idx="2433">
                  <c:v>2.7785199999999999</c:v>
                </c:pt>
                <c:pt idx="2434">
                  <c:v>2.6708699999999999</c:v>
                </c:pt>
                <c:pt idx="2435">
                  <c:v>2.8764180000000001</c:v>
                </c:pt>
                <c:pt idx="2436">
                  <c:v>2.7422080000000002</c:v>
                </c:pt>
                <c:pt idx="2437">
                  <c:v>2.9543879999999998</c:v>
                </c:pt>
                <c:pt idx="2438">
                  <c:v>2.699478</c:v>
                </c:pt>
                <c:pt idx="2439">
                  <c:v>4.4730100000000004</c:v>
                </c:pt>
                <c:pt idx="2440">
                  <c:v>4.7449870000000001</c:v>
                </c:pt>
                <c:pt idx="2441">
                  <c:v>4.5166649999999997</c:v>
                </c:pt>
                <c:pt idx="2442">
                  <c:v>4.0086740000000001</c:v>
                </c:pt>
                <c:pt idx="2443">
                  <c:v>4.5773299999999999</c:v>
                </c:pt>
                <c:pt idx="2444">
                  <c:v>3.5411320000000002</c:v>
                </c:pt>
                <c:pt idx="2445">
                  <c:v>4.3217930000000004</c:v>
                </c:pt>
                <c:pt idx="2446">
                  <c:v>4.5628399999999996</c:v>
                </c:pt>
                <c:pt idx="2447">
                  <c:v>4.6128689999999999</c:v>
                </c:pt>
                <c:pt idx="2448">
                  <c:v>4.8305470000000001</c:v>
                </c:pt>
                <c:pt idx="2449">
                  <c:v>4.94346</c:v>
                </c:pt>
                <c:pt idx="2450">
                  <c:v>4.6875419999999997</c:v>
                </c:pt>
                <c:pt idx="2451">
                  <c:v>4.4517350000000002</c:v>
                </c:pt>
                <c:pt idx="2452">
                  <c:v>3.8802850000000002</c:v>
                </c:pt>
                <c:pt idx="2453">
                  <c:v>3.9678399999999998</c:v>
                </c:pt>
                <c:pt idx="2454">
                  <c:v>4.3177289999999999</c:v>
                </c:pt>
                <c:pt idx="2455">
                  <c:v>4.6788689999999997</c:v>
                </c:pt>
                <c:pt idx="2456">
                  <c:v>2.6647159999999999</c:v>
                </c:pt>
                <c:pt idx="2457">
                  <c:v>2.6299399999999999</c:v>
                </c:pt>
                <c:pt idx="2458">
                  <c:v>2.6690550000000002</c:v>
                </c:pt>
                <c:pt idx="2459">
                  <c:v>2.7611319999999999</c:v>
                </c:pt>
                <c:pt idx="2460">
                  <c:v>2.7887629999999999</c:v>
                </c:pt>
                <c:pt idx="2461">
                  <c:v>2.946885</c:v>
                </c:pt>
                <c:pt idx="2462">
                  <c:v>3.1293310000000001</c:v>
                </c:pt>
                <c:pt idx="2463">
                  <c:v>2.6450749999999998</c:v>
                </c:pt>
                <c:pt idx="2464">
                  <c:v>2.7899820000000002</c:v>
                </c:pt>
                <c:pt idx="2465">
                  <c:v>2.786991</c:v>
                </c:pt>
                <c:pt idx="2466">
                  <c:v>2.7357010000000002</c:v>
                </c:pt>
                <c:pt idx="2467">
                  <c:v>2.8077640000000001</c:v>
                </c:pt>
                <c:pt idx="2468">
                  <c:v>2.703973</c:v>
                </c:pt>
                <c:pt idx="2469">
                  <c:v>2.931743</c:v>
                </c:pt>
                <c:pt idx="2470">
                  <c:v>3.9057940000000002</c:v>
                </c:pt>
                <c:pt idx="2471">
                  <c:v>2.7019669999999998</c:v>
                </c:pt>
                <c:pt idx="2472">
                  <c:v>2.8845939999999999</c:v>
                </c:pt>
                <c:pt idx="2473">
                  <c:v>2.6929750000000001</c:v>
                </c:pt>
                <c:pt idx="2474">
                  <c:v>3.3759679999999999</c:v>
                </c:pt>
                <c:pt idx="2475">
                  <c:v>2.7445189999999999</c:v>
                </c:pt>
                <c:pt idx="2476">
                  <c:v>2.895572</c:v>
                </c:pt>
                <c:pt idx="2477">
                  <c:v>2.898269</c:v>
                </c:pt>
                <c:pt idx="2478">
                  <c:v>2.6408990000000001</c:v>
                </c:pt>
                <c:pt idx="2479">
                  <c:v>2.8046509999999998</c:v>
                </c:pt>
                <c:pt idx="2480">
                  <c:v>2.682375</c:v>
                </c:pt>
                <c:pt idx="2481">
                  <c:v>2.9998429999999998</c:v>
                </c:pt>
                <c:pt idx="2482">
                  <c:v>2.8535360000000001</c:v>
                </c:pt>
                <c:pt idx="2483">
                  <c:v>2.5986400000000001</c:v>
                </c:pt>
                <c:pt idx="2484">
                  <c:v>2.6230850000000001</c:v>
                </c:pt>
                <c:pt idx="2485">
                  <c:v>2.8174399999999999</c:v>
                </c:pt>
                <c:pt idx="2486">
                  <c:v>2.7656079999999998</c:v>
                </c:pt>
                <c:pt idx="2487">
                  <c:v>2.8527559999999998</c:v>
                </c:pt>
                <c:pt idx="2488">
                  <c:v>2.7035110000000002</c:v>
                </c:pt>
                <c:pt idx="2489">
                  <c:v>2.775935</c:v>
                </c:pt>
                <c:pt idx="2490">
                  <c:v>2.7929119999999998</c:v>
                </c:pt>
                <c:pt idx="2491">
                  <c:v>2.7097310000000001</c:v>
                </c:pt>
                <c:pt idx="2492">
                  <c:v>2.6296789999999999</c:v>
                </c:pt>
                <c:pt idx="2493">
                  <c:v>2.7973819999999998</c:v>
                </c:pt>
                <c:pt idx="2494">
                  <c:v>2.6536119999999999</c:v>
                </c:pt>
                <c:pt idx="2495">
                  <c:v>2.7911169999999998</c:v>
                </c:pt>
                <c:pt idx="2496">
                  <c:v>2.6690960000000001</c:v>
                </c:pt>
                <c:pt idx="2497">
                  <c:v>2.728844</c:v>
                </c:pt>
                <c:pt idx="2498">
                  <c:v>2.728199</c:v>
                </c:pt>
                <c:pt idx="2499">
                  <c:v>2.6005980000000002</c:v>
                </c:pt>
                <c:pt idx="2500">
                  <c:v>2.8067530000000001</c:v>
                </c:pt>
                <c:pt idx="2501">
                  <c:v>2.9172669999999998</c:v>
                </c:pt>
                <c:pt idx="2502">
                  <c:v>2.9058329999999999</c:v>
                </c:pt>
                <c:pt idx="2503">
                  <c:v>4.8263100000000003</c:v>
                </c:pt>
                <c:pt idx="2504">
                  <c:v>4.9033340000000001</c:v>
                </c:pt>
                <c:pt idx="2505">
                  <c:v>4.9059569999999999</c:v>
                </c:pt>
                <c:pt idx="2506">
                  <c:v>4.7184569999999999</c:v>
                </c:pt>
                <c:pt idx="2507">
                  <c:v>4.6440440000000001</c:v>
                </c:pt>
                <c:pt idx="2508">
                  <c:v>4.4499170000000001</c:v>
                </c:pt>
                <c:pt idx="2509">
                  <c:v>4.5384849999999997</c:v>
                </c:pt>
                <c:pt idx="2510">
                  <c:v>4.6198779999999999</c:v>
                </c:pt>
                <c:pt idx="2511">
                  <c:v>4.7089749999999997</c:v>
                </c:pt>
                <c:pt idx="2512">
                  <c:v>4.4715610000000003</c:v>
                </c:pt>
                <c:pt idx="2513">
                  <c:v>4.7082949999999997</c:v>
                </c:pt>
                <c:pt idx="2514">
                  <c:v>4.5603629999999997</c:v>
                </c:pt>
                <c:pt idx="2515">
                  <c:v>4.6820740000000001</c:v>
                </c:pt>
                <c:pt idx="2516">
                  <c:v>4.0195970000000001</c:v>
                </c:pt>
                <c:pt idx="2517">
                  <c:v>4.5927860000000003</c:v>
                </c:pt>
                <c:pt idx="2518">
                  <c:v>4.8922739999999996</c:v>
                </c:pt>
                <c:pt idx="2519">
                  <c:v>4.4060639999999998</c:v>
                </c:pt>
                <c:pt idx="2520">
                  <c:v>4.4079790000000001</c:v>
                </c:pt>
                <c:pt idx="2521">
                  <c:v>4.4109689999999997</c:v>
                </c:pt>
                <c:pt idx="2522">
                  <c:v>4.0857770000000002</c:v>
                </c:pt>
                <c:pt idx="2523">
                  <c:v>4.8482099999999999</c:v>
                </c:pt>
                <c:pt idx="2524">
                  <c:v>4.5808669999999996</c:v>
                </c:pt>
                <c:pt idx="2525">
                  <c:v>4.7830709999999996</c:v>
                </c:pt>
                <c:pt idx="2526">
                  <c:v>4.8059019999999997</c:v>
                </c:pt>
                <c:pt idx="2527">
                  <c:v>4.221514</c:v>
                </c:pt>
                <c:pt idx="2528">
                  <c:v>4.6769889999999998</c:v>
                </c:pt>
                <c:pt idx="2529">
                  <c:v>4.6790089999999998</c:v>
                </c:pt>
                <c:pt idx="2530">
                  <c:v>4.6271930000000001</c:v>
                </c:pt>
                <c:pt idx="2531">
                  <c:v>4.1831069999999997</c:v>
                </c:pt>
                <c:pt idx="2532">
                  <c:v>4.2349880000000004</c:v>
                </c:pt>
                <c:pt idx="2533">
                  <c:v>4.6632670000000003</c:v>
                </c:pt>
                <c:pt idx="2534">
                  <c:v>4.7061570000000001</c:v>
                </c:pt>
                <c:pt idx="2535">
                  <c:v>4.6887429999999997</c:v>
                </c:pt>
                <c:pt idx="2536">
                  <c:v>4.7134679999999998</c:v>
                </c:pt>
                <c:pt idx="2537">
                  <c:v>4.5408970000000002</c:v>
                </c:pt>
                <c:pt idx="2538">
                  <c:v>4.6095350000000002</c:v>
                </c:pt>
                <c:pt idx="2539">
                  <c:v>5.148072</c:v>
                </c:pt>
                <c:pt idx="2540">
                  <c:v>4.3207880000000003</c:v>
                </c:pt>
                <c:pt idx="2541">
                  <c:v>4.5892179999999998</c:v>
                </c:pt>
                <c:pt idx="2542">
                  <c:v>4.7101170000000003</c:v>
                </c:pt>
                <c:pt idx="2543">
                  <c:v>4.4307359999999996</c:v>
                </c:pt>
                <c:pt idx="2544">
                  <c:v>4.6050820000000003</c:v>
                </c:pt>
                <c:pt idx="2545">
                  <c:v>4.6339699999999997</c:v>
                </c:pt>
                <c:pt idx="2546">
                  <c:v>4.458526</c:v>
                </c:pt>
                <c:pt idx="2547">
                  <c:v>4.1706880000000002</c:v>
                </c:pt>
                <c:pt idx="2548">
                  <c:v>4.7949700000000002</c:v>
                </c:pt>
                <c:pt idx="2549">
                  <c:v>4.753673</c:v>
                </c:pt>
                <c:pt idx="2550">
                  <c:v>4.5296019999999997</c:v>
                </c:pt>
                <c:pt idx="2551">
                  <c:v>4.7348559999999997</c:v>
                </c:pt>
                <c:pt idx="2552">
                  <c:v>4.5907020000000003</c:v>
                </c:pt>
                <c:pt idx="2553">
                  <c:v>4.7444959999999998</c:v>
                </c:pt>
                <c:pt idx="2554">
                  <c:v>4.6354220000000002</c:v>
                </c:pt>
                <c:pt idx="2555">
                  <c:v>4.5727669999999998</c:v>
                </c:pt>
                <c:pt idx="2556">
                  <c:v>4.7424600000000003</c:v>
                </c:pt>
                <c:pt idx="2557">
                  <c:v>4.2233320000000001</c:v>
                </c:pt>
                <c:pt idx="2558">
                  <c:v>5.7234170000000004</c:v>
                </c:pt>
                <c:pt idx="2559">
                  <c:v>4.2649290000000004</c:v>
                </c:pt>
                <c:pt idx="2560">
                  <c:v>4.0928199999999997</c:v>
                </c:pt>
                <c:pt idx="2561">
                  <c:v>4.1301819999999996</c:v>
                </c:pt>
                <c:pt idx="2562">
                  <c:v>3.2445249999999999</c:v>
                </c:pt>
                <c:pt idx="2563">
                  <c:v>4.3358429999999997</c:v>
                </c:pt>
                <c:pt idx="2564">
                  <c:v>4.2020160000000004</c:v>
                </c:pt>
                <c:pt idx="2565">
                  <c:v>4.1700150000000002</c:v>
                </c:pt>
                <c:pt idx="2566">
                  <c:v>4.619847</c:v>
                </c:pt>
                <c:pt idx="2567">
                  <c:v>4.5152770000000002</c:v>
                </c:pt>
                <c:pt idx="2568">
                  <c:v>4.674099</c:v>
                </c:pt>
                <c:pt idx="2569">
                  <c:v>4.420712</c:v>
                </c:pt>
                <c:pt idx="2570">
                  <c:v>4.2237460000000002</c:v>
                </c:pt>
                <c:pt idx="2571">
                  <c:v>4.4196669999999996</c:v>
                </c:pt>
                <c:pt idx="2572">
                  <c:v>4.5264449999999998</c:v>
                </c:pt>
                <c:pt idx="2573">
                  <c:v>4.2244219999999997</c:v>
                </c:pt>
                <c:pt idx="2574">
                  <c:v>4.3818409999999997</c:v>
                </c:pt>
                <c:pt idx="2575">
                  <c:v>4.5685739999999999</c:v>
                </c:pt>
                <c:pt idx="2576">
                  <c:v>4.736586</c:v>
                </c:pt>
                <c:pt idx="2577">
                  <c:v>4.0869390000000001</c:v>
                </c:pt>
                <c:pt idx="2578">
                  <c:v>4.3570260000000003</c:v>
                </c:pt>
                <c:pt idx="2579">
                  <c:v>4.424728</c:v>
                </c:pt>
                <c:pt idx="2580">
                  <c:v>4.4842339999999998</c:v>
                </c:pt>
                <c:pt idx="2581">
                  <c:v>4.4535359999999997</c:v>
                </c:pt>
                <c:pt idx="2582">
                  <c:v>4.372077</c:v>
                </c:pt>
                <c:pt idx="2583">
                  <c:v>4.3408749999999996</c:v>
                </c:pt>
                <c:pt idx="2584">
                  <c:v>4.1526750000000003</c:v>
                </c:pt>
                <c:pt idx="2585">
                  <c:v>4.2235100000000001</c:v>
                </c:pt>
                <c:pt idx="2586">
                  <c:v>4.3790709999999997</c:v>
                </c:pt>
                <c:pt idx="2587">
                  <c:v>3.7926859999999998</c:v>
                </c:pt>
                <c:pt idx="2588">
                  <c:v>4.4021220000000003</c:v>
                </c:pt>
                <c:pt idx="2589">
                  <c:v>4.3340439999999996</c:v>
                </c:pt>
                <c:pt idx="2590">
                  <c:v>4.4410949999999998</c:v>
                </c:pt>
                <c:pt idx="2591">
                  <c:v>4.6467929999999997</c:v>
                </c:pt>
                <c:pt idx="2592">
                  <c:v>4.3549819999999997</c:v>
                </c:pt>
                <c:pt idx="2593">
                  <c:v>4.6770009999999997</c:v>
                </c:pt>
                <c:pt idx="2594">
                  <c:v>4.6726700000000001</c:v>
                </c:pt>
                <c:pt idx="2595">
                  <c:v>4.2169449999999999</c:v>
                </c:pt>
                <c:pt idx="2596">
                  <c:v>4.5646129999999996</c:v>
                </c:pt>
                <c:pt idx="2597">
                  <c:v>4.7312709999999996</c:v>
                </c:pt>
                <c:pt idx="2598">
                  <c:v>4.3440789999999998</c:v>
                </c:pt>
                <c:pt idx="2599">
                  <c:v>4.5530949999999999</c:v>
                </c:pt>
                <c:pt idx="2600">
                  <c:v>4.6365699999999999</c:v>
                </c:pt>
                <c:pt idx="2601">
                  <c:v>4.3783279999999998</c:v>
                </c:pt>
                <c:pt idx="2602">
                  <c:v>4.670363</c:v>
                </c:pt>
                <c:pt idx="2603">
                  <c:v>4.4137969999999997</c:v>
                </c:pt>
                <c:pt idx="2604">
                  <c:v>4.1612280000000004</c:v>
                </c:pt>
                <c:pt idx="2605">
                  <c:v>4.6318830000000002</c:v>
                </c:pt>
                <c:pt idx="2606">
                  <c:v>4.6686550000000002</c:v>
                </c:pt>
                <c:pt idx="2607">
                  <c:v>4.3373299999999997</c:v>
                </c:pt>
                <c:pt idx="2608">
                  <c:v>4.4045329999999998</c:v>
                </c:pt>
                <c:pt idx="2609">
                  <c:v>4.6435849999999999</c:v>
                </c:pt>
                <c:pt idx="2610">
                  <c:v>4.4526579999999996</c:v>
                </c:pt>
                <c:pt idx="2611">
                  <c:v>4.5710980000000001</c:v>
                </c:pt>
                <c:pt idx="2612">
                  <c:v>4.7961749999999999</c:v>
                </c:pt>
                <c:pt idx="2613">
                  <c:v>4.534357</c:v>
                </c:pt>
                <c:pt idx="2614">
                  <c:v>4.5293229999999998</c:v>
                </c:pt>
                <c:pt idx="2615">
                  <c:v>4.8832639999999996</c:v>
                </c:pt>
                <c:pt idx="2616">
                  <c:v>4.4768059999999998</c:v>
                </c:pt>
                <c:pt idx="2617">
                  <c:v>4.3892910000000001</c:v>
                </c:pt>
                <c:pt idx="2618">
                  <c:v>4.1765090000000002</c:v>
                </c:pt>
                <c:pt idx="2619">
                  <c:v>4.5720539999999996</c:v>
                </c:pt>
                <c:pt idx="2620">
                  <c:v>4.161321</c:v>
                </c:pt>
                <c:pt idx="2621">
                  <c:v>4.675421</c:v>
                </c:pt>
                <c:pt idx="2622">
                  <c:v>4.37676</c:v>
                </c:pt>
                <c:pt idx="2623">
                  <c:v>4.4328770000000004</c:v>
                </c:pt>
                <c:pt idx="2624">
                  <c:v>4.2991679999999999</c:v>
                </c:pt>
                <c:pt idx="2625">
                  <c:v>4.8898320000000002</c:v>
                </c:pt>
                <c:pt idx="2626">
                  <c:v>4.2758330000000004</c:v>
                </c:pt>
                <c:pt idx="2627">
                  <c:v>4.7300990000000001</c:v>
                </c:pt>
                <c:pt idx="2628">
                  <c:v>4.4473969999999996</c:v>
                </c:pt>
                <c:pt idx="2629">
                  <c:v>4.6324110000000003</c:v>
                </c:pt>
                <c:pt idx="2630">
                  <c:v>4.2092239999999999</c:v>
                </c:pt>
                <c:pt idx="2631">
                  <c:v>4.5635719999999997</c:v>
                </c:pt>
                <c:pt idx="2632">
                  <c:v>4.631221</c:v>
                </c:pt>
                <c:pt idx="2633">
                  <c:v>4.3323580000000002</c:v>
                </c:pt>
                <c:pt idx="2634">
                  <c:v>4.1087109999999996</c:v>
                </c:pt>
                <c:pt idx="2635">
                  <c:v>4.1795200000000001</c:v>
                </c:pt>
                <c:pt idx="2636">
                  <c:v>4.1252969999999998</c:v>
                </c:pt>
                <c:pt idx="2637">
                  <c:v>3.8397239999999999</c:v>
                </c:pt>
                <c:pt idx="2638">
                  <c:v>5.083056</c:v>
                </c:pt>
                <c:pt idx="2639">
                  <c:v>4.6538040000000001</c:v>
                </c:pt>
                <c:pt idx="2640">
                  <c:v>4.499657</c:v>
                </c:pt>
                <c:pt idx="2641">
                  <c:v>4.2934919999999996</c:v>
                </c:pt>
                <c:pt idx="2642">
                  <c:v>4.3205679999999997</c:v>
                </c:pt>
                <c:pt idx="2643">
                  <c:v>4.3581760000000003</c:v>
                </c:pt>
                <c:pt idx="2644">
                  <c:v>4.691522</c:v>
                </c:pt>
                <c:pt idx="2645">
                  <c:v>4.4168399999999997</c:v>
                </c:pt>
                <c:pt idx="2646">
                  <c:v>4.4488050000000001</c:v>
                </c:pt>
                <c:pt idx="2647">
                  <c:v>4.0124750000000002</c:v>
                </c:pt>
                <c:pt idx="2648">
                  <c:v>3.866269</c:v>
                </c:pt>
                <c:pt idx="2649">
                  <c:v>4.2282060000000001</c:v>
                </c:pt>
                <c:pt idx="2650">
                  <c:v>4.5894219999999999</c:v>
                </c:pt>
                <c:pt idx="2651">
                  <c:v>4.1068020000000001</c:v>
                </c:pt>
                <c:pt idx="2652">
                  <c:v>4.1243629999999998</c:v>
                </c:pt>
                <c:pt idx="2653">
                  <c:v>4.2679729999999996</c:v>
                </c:pt>
                <c:pt idx="2654">
                  <c:v>4.5303509999999996</c:v>
                </c:pt>
                <c:pt idx="2655">
                  <c:v>4.4320649999999997</c:v>
                </c:pt>
                <c:pt idx="2656">
                  <c:v>4.2207790000000003</c:v>
                </c:pt>
                <c:pt idx="2657">
                  <c:v>4.4954340000000004</c:v>
                </c:pt>
                <c:pt idx="2658">
                  <c:v>4.5603030000000002</c:v>
                </c:pt>
                <c:pt idx="2659">
                  <c:v>4.3248540000000002</c:v>
                </c:pt>
                <c:pt idx="2660">
                  <c:v>4.3648769999999999</c:v>
                </c:pt>
                <c:pt idx="2661">
                  <c:v>4.6215679999999999</c:v>
                </c:pt>
                <c:pt idx="2662">
                  <c:v>4.4696239999999996</c:v>
                </c:pt>
                <c:pt idx="2663">
                  <c:v>4.228078</c:v>
                </c:pt>
                <c:pt idx="2664">
                  <c:v>4.4133290000000001</c:v>
                </c:pt>
                <c:pt idx="2665">
                  <c:v>4.5371839999999999</c:v>
                </c:pt>
                <c:pt idx="2666">
                  <c:v>4.4410860000000003</c:v>
                </c:pt>
                <c:pt idx="2667">
                  <c:v>4.3764390000000004</c:v>
                </c:pt>
                <c:pt idx="2668">
                  <c:v>4.5276069999999997</c:v>
                </c:pt>
                <c:pt idx="2669">
                  <c:v>4.3439860000000001</c:v>
                </c:pt>
                <c:pt idx="2670">
                  <c:v>4.6318659999999996</c:v>
                </c:pt>
                <c:pt idx="2671">
                  <c:v>4.6555549999999997</c:v>
                </c:pt>
                <c:pt idx="2672">
                  <c:v>4.5169410000000001</c:v>
                </c:pt>
                <c:pt idx="2673">
                  <c:v>4.5076369999999999</c:v>
                </c:pt>
                <c:pt idx="2674">
                  <c:v>4.5322959999999997</c:v>
                </c:pt>
                <c:pt idx="2675">
                  <c:v>4.4354769999999997</c:v>
                </c:pt>
                <c:pt idx="2676">
                  <c:v>4.1901859999999997</c:v>
                </c:pt>
                <c:pt idx="2677">
                  <c:v>4.4819599999999999</c:v>
                </c:pt>
                <c:pt idx="2678">
                  <c:v>4.5766309999999999</c:v>
                </c:pt>
                <c:pt idx="2679">
                  <c:v>4.3458699999999997</c:v>
                </c:pt>
                <c:pt idx="2680">
                  <c:v>4.5511619999999997</c:v>
                </c:pt>
                <c:pt idx="2681">
                  <c:v>4.5474990000000002</c:v>
                </c:pt>
                <c:pt idx="2682">
                  <c:v>3.7781099999999999</c:v>
                </c:pt>
                <c:pt idx="2683">
                  <c:v>4.4196619999999998</c:v>
                </c:pt>
                <c:pt idx="2684">
                  <c:v>4.5258529999999997</c:v>
                </c:pt>
                <c:pt idx="2685">
                  <c:v>4.5529599999999997</c:v>
                </c:pt>
                <c:pt idx="2686">
                  <c:v>4.4723069999999998</c:v>
                </c:pt>
                <c:pt idx="2687">
                  <c:v>4.1115849999999998</c:v>
                </c:pt>
                <c:pt idx="2688">
                  <c:v>4.6696840000000002</c:v>
                </c:pt>
                <c:pt idx="2689">
                  <c:v>4.3132960000000002</c:v>
                </c:pt>
                <c:pt idx="2690">
                  <c:v>4.4449100000000001</c:v>
                </c:pt>
                <c:pt idx="2691">
                  <c:v>4.1711830000000001</c:v>
                </c:pt>
                <c:pt idx="2692">
                  <c:v>4.311979</c:v>
                </c:pt>
                <c:pt idx="2693">
                  <c:v>4.2625849999999996</c:v>
                </c:pt>
                <c:pt idx="2694">
                  <c:v>4.4128480000000003</c:v>
                </c:pt>
                <c:pt idx="2695">
                  <c:v>4.0096740000000004</c:v>
                </c:pt>
                <c:pt idx="2696">
                  <c:v>4.2295680000000004</c:v>
                </c:pt>
                <c:pt idx="2697">
                  <c:v>4.1216379999999999</c:v>
                </c:pt>
                <c:pt idx="2698">
                  <c:v>3.918927</c:v>
                </c:pt>
                <c:pt idx="2699">
                  <c:v>4.3805680000000002</c:v>
                </c:pt>
                <c:pt idx="2700">
                  <c:v>4.3101339999999997</c:v>
                </c:pt>
                <c:pt idx="2701">
                  <c:v>4.2574379999999996</c:v>
                </c:pt>
                <c:pt idx="2702">
                  <c:v>4.6625129999999997</c:v>
                </c:pt>
                <c:pt idx="2703">
                  <c:v>4.312011</c:v>
                </c:pt>
                <c:pt idx="2704">
                  <c:v>4.5456120000000002</c:v>
                </c:pt>
                <c:pt idx="2705">
                  <c:v>4.2544649999999997</c:v>
                </c:pt>
                <c:pt idx="2706">
                  <c:v>4.3281270000000003</c:v>
                </c:pt>
                <c:pt idx="2707">
                  <c:v>4.5101509999999996</c:v>
                </c:pt>
                <c:pt idx="2708">
                  <c:v>4.6013279999999996</c:v>
                </c:pt>
                <c:pt idx="2709">
                  <c:v>4.5331429999999999</c:v>
                </c:pt>
                <c:pt idx="2710">
                  <c:v>4.4595890000000002</c:v>
                </c:pt>
                <c:pt idx="2711">
                  <c:v>4.2239899999999997</c:v>
                </c:pt>
                <c:pt idx="2712">
                  <c:v>4.2869330000000003</c:v>
                </c:pt>
                <c:pt idx="2713">
                  <c:v>4.0522340000000003</c:v>
                </c:pt>
                <c:pt idx="2714">
                  <c:v>4.3390469999999999</c:v>
                </c:pt>
                <c:pt idx="2715">
                  <c:v>4.5846179999999999</c:v>
                </c:pt>
                <c:pt idx="2716">
                  <c:v>4.3078640000000004</c:v>
                </c:pt>
                <c:pt idx="2717">
                  <c:v>4.3942110000000003</c:v>
                </c:pt>
                <c:pt idx="2718">
                  <c:v>4.4125930000000002</c:v>
                </c:pt>
                <c:pt idx="2719">
                  <c:v>4.5368209999999998</c:v>
                </c:pt>
                <c:pt idx="2720">
                  <c:v>4.6079080000000001</c:v>
                </c:pt>
                <c:pt idx="2721">
                  <c:v>4.758578</c:v>
                </c:pt>
                <c:pt idx="2722">
                  <c:v>4.3213299999999997</c:v>
                </c:pt>
                <c:pt idx="2723">
                  <c:v>4.6810970000000003</c:v>
                </c:pt>
                <c:pt idx="2724">
                  <c:v>4.4419620000000002</c:v>
                </c:pt>
                <c:pt idx="2725">
                  <c:v>4.1746350000000003</c:v>
                </c:pt>
                <c:pt idx="2726">
                  <c:v>4.1423319999999997</c:v>
                </c:pt>
                <c:pt idx="2727">
                  <c:v>4.4784639999999998</c:v>
                </c:pt>
                <c:pt idx="2728">
                  <c:v>4.5056649999999996</c:v>
                </c:pt>
                <c:pt idx="2729">
                  <c:v>4.3943209999999997</c:v>
                </c:pt>
                <c:pt idx="2730">
                  <c:v>4.1238080000000004</c:v>
                </c:pt>
                <c:pt idx="2731">
                  <c:v>4.3357739999999998</c:v>
                </c:pt>
                <c:pt idx="2732">
                  <c:v>4.106738</c:v>
                </c:pt>
                <c:pt idx="2733">
                  <c:v>4.2100239999999998</c:v>
                </c:pt>
                <c:pt idx="2734">
                  <c:v>4.5980210000000001</c:v>
                </c:pt>
                <c:pt idx="2735">
                  <c:v>4.2697570000000002</c:v>
                </c:pt>
                <c:pt idx="2736">
                  <c:v>4.56182</c:v>
                </c:pt>
                <c:pt idx="2737">
                  <c:v>4.8971489999999998</c:v>
                </c:pt>
                <c:pt idx="2738">
                  <c:v>4.6979800000000003</c:v>
                </c:pt>
                <c:pt idx="2739">
                  <c:v>4.1588430000000001</c:v>
                </c:pt>
                <c:pt idx="2740">
                  <c:v>4.6030670000000002</c:v>
                </c:pt>
                <c:pt idx="2741">
                  <c:v>4.68283</c:v>
                </c:pt>
                <c:pt idx="2742">
                  <c:v>4.534999</c:v>
                </c:pt>
                <c:pt idx="2743">
                  <c:v>4.5497909999999999</c:v>
                </c:pt>
                <c:pt idx="2744">
                  <c:v>4.3280810000000001</c:v>
                </c:pt>
                <c:pt idx="2745">
                  <c:v>4.5101110000000002</c:v>
                </c:pt>
                <c:pt idx="2746">
                  <c:v>3.9076409999999999</c:v>
                </c:pt>
                <c:pt idx="2747">
                  <c:v>4.2998149999999997</c:v>
                </c:pt>
                <c:pt idx="2748">
                  <c:v>4.0077530000000001</c:v>
                </c:pt>
                <c:pt idx="2749">
                  <c:v>4.4591250000000002</c:v>
                </c:pt>
                <c:pt idx="2750">
                  <c:v>4.1836320000000002</c:v>
                </c:pt>
                <c:pt idx="2751">
                  <c:v>4.5260119999999997</c:v>
                </c:pt>
                <c:pt idx="2752">
                  <c:v>4.4310010000000002</c:v>
                </c:pt>
                <c:pt idx="2753">
                  <c:v>4.3439750000000004</c:v>
                </c:pt>
                <c:pt idx="2754">
                  <c:v>4.215592</c:v>
                </c:pt>
                <c:pt idx="2755">
                  <c:v>4.4467340000000002</c:v>
                </c:pt>
                <c:pt idx="2756">
                  <c:v>4.4044569999999998</c:v>
                </c:pt>
                <c:pt idx="2757">
                  <c:v>4.2987539999999997</c:v>
                </c:pt>
                <c:pt idx="2758">
                  <c:v>4.1920700000000002</c:v>
                </c:pt>
                <c:pt idx="2759">
                  <c:v>4.0804349999999996</c:v>
                </c:pt>
                <c:pt idx="2760">
                  <c:v>4.1269410000000004</c:v>
                </c:pt>
                <c:pt idx="2761">
                  <c:v>4.3411479999999996</c:v>
                </c:pt>
                <c:pt idx="2762">
                  <c:v>4.6457369999999996</c:v>
                </c:pt>
                <c:pt idx="2763">
                  <c:v>4.7252140000000002</c:v>
                </c:pt>
                <c:pt idx="2764">
                  <c:v>4.6678949999999997</c:v>
                </c:pt>
                <c:pt idx="2765">
                  <c:v>4.3227370000000001</c:v>
                </c:pt>
                <c:pt idx="2766">
                  <c:v>4.7988790000000003</c:v>
                </c:pt>
                <c:pt idx="2767">
                  <c:v>4.6861459999999999</c:v>
                </c:pt>
                <c:pt idx="2768">
                  <c:v>4.1208419999999997</c:v>
                </c:pt>
                <c:pt idx="2769">
                  <c:v>4.835852</c:v>
                </c:pt>
                <c:pt idx="2770">
                  <c:v>4.2305739999999998</c:v>
                </c:pt>
                <c:pt idx="2771">
                  <c:v>4.2873460000000003</c:v>
                </c:pt>
                <c:pt idx="2772">
                  <c:v>4.5018830000000003</c:v>
                </c:pt>
                <c:pt idx="2773">
                  <c:v>4.5064060000000001</c:v>
                </c:pt>
                <c:pt idx="2774">
                  <c:v>4.4877820000000002</c:v>
                </c:pt>
                <c:pt idx="2775">
                  <c:v>4.25908</c:v>
                </c:pt>
                <c:pt idx="2776">
                  <c:v>4.9397279999999997</c:v>
                </c:pt>
                <c:pt idx="2777">
                  <c:v>4.4845410000000001</c:v>
                </c:pt>
                <c:pt idx="2778">
                  <c:v>4.6387890000000001</c:v>
                </c:pt>
                <c:pt idx="2779">
                  <c:v>4.457808</c:v>
                </c:pt>
                <c:pt idx="2780">
                  <c:v>4.5755350000000004</c:v>
                </c:pt>
                <c:pt idx="2781">
                  <c:v>4.2027349999999997</c:v>
                </c:pt>
                <c:pt idx="2782">
                  <c:v>4.2425790000000001</c:v>
                </c:pt>
                <c:pt idx="2783">
                  <c:v>4.6051320000000002</c:v>
                </c:pt>
                <c:pt idx="2784">
                  <c:v>4.2628120000000003</c:v>
                </c:pt>
                <c:pt idx="2785">
                  <c:v>4.511012</c:v>
                </c:pt>
                <c:pt idx="2786">
                  <c:v>4.7233419999999997</c:v>
                </c:pt>
                <c:pt idx="2787">
                  <c:v>4.1831069999999997</c:v>
                </c:pt>
                <c:pt idx="2788">
                  <c:v>4.8772650000000004</c:v>
                </c:pt>
                <c:pt idx="2789">
                  <c:v>4.2823719999999996</c:v>
                </c:pt>
                <c:pt idx="2790">
                  <c:v>4.480334</c:v>
                </c:pt>
                <c:pt idx="2791">
                  <c:v>4.2050669999999997</c:v>
                </c:pt>
                <c:pt idx="2792">
                  <c:v>4.6519170000000001</c:v>
                </c:pt>
                <c:pt idx="2793">
                  <c:v>4.387505</c:v>
                </c:pt>
                <c:pt idx="2794">
                  <c:v>4.425065</c:v>
                </c:pt>
                <c:pt idx="2795">
                  <c:v>4.5251010000000003</c:v>
                </c:pt>
                <c:pt idx="2796">
                  <c:v>4.5022260000000003</c:v>
                </c:pt>
                <c:pt idx="2797">
                  <c:v>4.1990239999999996</c:v>
                </c:pt>
                <c:pt idx="2798">
                  <c:v>4.4049490000000002</c:v>
                </c:pt>
                <c:pt idx="2799">
                  <c:v>4.3631529999999996</c:v>
                </c:pt>
                <c:pt idx="2800">
                  <c:v>4.7035629999999999</c:v>
                </c:pt>
                <c:pt idx="2801">
                  <c:v>4.6215719999999996</c:v>
                </c:pt>
                <c:pt idx="2802">
                  <c:v>4.640987</c:v>
                </c:pt>
                <c:pt idx="2803">
                  <c:v>4.4347060000000003</c:v>
                </c:pt>
                <c:pt idx="2804">
                  <c:v>4.3837929999999998</c:v>
                </c:pt>
                <c:pt idx="2805">
                  <c:v>4.6489640000000003</c:v>
                </c:pt>
                <c:pt idx="2806">
                  <c:v>4.3255429999999997</c:v>
                </c:pt>
                <c:pt idx="2807">
                  <c:v>4.5597320000000003</c:v>
                </c:pt>
                <c:pt idx="2808">
                  <c:v>4.384868</c:v>
                </c:pt>
                <c:pt idx="2809">
                  <c:v>4.5968419999999997</c:v>
                </c:pt>
                <c:pt idx="2810">
                  <c:v>4.8144</c:v>
                </c:pt>
                <c:pt idx="2811">
                  <c:v>4.0813439999999996</c:v>
                </c:pt>
                <c:pt idx="2812">
                  <c:v>4.3360399999999997</c:v>
                </c:pt>
                <c:pt idx="2813">
                  <c:v>4.459149</c:v>
                </c:pt>
                <c:pt idx="2814">
                  <c:v>4.475314</c:v>
                </c:pt>
                <c:pt idx="2815">
                  <c:v>4.7124990000000002</c:v>
                </c:pt>
                <c:pt idx="2816">
                  <c:v>4.524343</c:v>
                </c:pt>
                <c:pt idx="2817">
                  <c:v>4.36294</c:v>
                </c:pt>
                <c:pt idx="2818">
                  <c:v>4.6036450000000002</c:v>
                </c:pt>
                <c:pt idx="2819">
                  <c:v>4.5044000000000004</c:v>
                </c:pt>
                <c:pt idx="2820">
                  <c:v>4.3340249999999996</c:v>
                </c:pt>
                <c:pt idx="2821">
                  <c:v>4.611847</c:v>
                </c:pt>
                <c:pt idx="2822">
                  <c:v>4.345027</c:v>
                </c:pt>
                <c:pt idx="2823">
                  <c:v>4.505363</c:v>
                </c:pt>
                <c:pt idx="2824">
                  <c:v>4.78552</c:v>
                </c:pt>
                <c:pt idx="2825">
                  <c:v>4.4026569999999996</c:v>
                </c:pt>
                <c:pt idx="2826">
                  <c:v>4.4163940000000004</c:v>
                </c:pt>
                <c:pt idx="2827">
                  <c:v>4.3210769999999998</c:v>
                </c:pt>
                <c:pt idx="2828">
                  <c:v>4.2893629999999998</c:v>
                </c:pt>
                <c:pt idx="2829">
                  <c:v>4.4177790000000003</c:v>
                </c:pt>
                <c:pt idx="2830">
                  <c:v>4.5632190000000001</c:v>
                </c:pt>
                <c:pt idx="2831">
                  <c:v>3.7886350000000002</c:v>
                </c:pt>
                <c:pt idx="2832">
                  <c:v>4.646306</c:v>
                </c:pt>
                <c:pt idx="2833">
                  <c:v>4.327108</c:v>
                </c:pt>
                <c:pt idx="2834">
                  <c:v>4.4953459999999996</c:v>
                </c:pt>
                <c:pt idx="2835">
                  <c:v>4.6204239999999999</c:v>
                </c:pt>
                <c:pt idx="2836">
                  <c:v>4.3842449999999999</c:v>
                </c:pt>
                <c:pt idx="2837">
                  <c:v>4.5648600000000004</c:v>
                </c:pt>
                <c:pt idx="2838">
                  <c:v>4.4721859999999998</c:v>
                </c:pt>
                <c:pt idx="2839">
                  <c:v>4.5097620000000003</c:v>
                </c:pt>
                <c:pt idx="2840">
                  <c:v>4.3917539999999997</c:v>
                </c:pt>
                <c:pt idx="2841">
                  <c:v>4.0075969999999996</c:v>
                </c:pt>
                <c:pt idx="2842">
                  <c:v>4.6474820000000001</c:v>
                </c:pt>
                <c:pt idx="2843">
                  <c:v>4.4569530000000004</c:v>
                </c:pt>
                <c:pt idx="2844">
                  <c:v>4.5421779999999998</c:v>
                </c:pt>
                <c:pt idx="2845">
                  <c:v>4.4966249999999999</c:v>
                </c:pt>
                <c:pt idx="2846">
                  <c:v>4.6533090000000001</c:v>
                </c:pt>
                <c:pt idx="2847">
                  <c:v>4.4033369999999996</c:v>
                </c:pt>
                <c:pt idx="2848">
                  <c:v>4.4681280000000001</c:v>
                </c:pt>
                <c:pt idx="2849">
                  <c:v>4.7969650000000001</c:v>
                </c:pt>
                <c:pt idx="2850">
                  <c:v>4.5138550000000004</c:v>
                </c:pt>
                <c:pt idx="2851">
                  <c:v>4.5406180000000003</c:v>
                </c:pt>
                <c:pt idx="2852">
                  <c:v>4.6764489999999999</c:v>
                </c:pt>
                <c:pt idx="2853">
                  <c:v>4.183929</c:v>
                </c:pt>
                <c:pt idx="2854">
                  <c:v>4.3529099999999996</c:v>
                </c:pt>
                <c:pt idx="2855">
                  <c:v>4.707357</c:v>
                </c:pt>
                <c:pt idx="2856">
                  <c:v>4.7420819999999999</c:v>
                </c:pt>
                <c:pt idx="2857">
                  <c:v>4.2613289999999999</c:v>
                </c:pt>
                <c:pt idx="2858">
                  <c:v>4.4565080000000004</c:v>
                </c:pt>
                <c:pt idx="2859">
                  <c:v>4.5251539999999997</c:v>
                </c:pt>
                <c:pt idx="2860">
                  <c:v>4.3982099999999997</c:v>
                </c:pt>
                <c:pt idx="2861">
                  <c:v>4.4121899999999998</c:v>
                </c:pt>
                <c:pt idx="2862">
                  <c:v>4.3912279999999999</c:v>
                </c:pt>
                <c:pt idx="2863">
                  <c:v>4.4116809999999997</c:v>
                </c:pt>
                <c:pt idx="2864">
                  <c:v>4.4185650000000001</c:v>
                </c:pt>
                <c:pt idx="2865">
                  <c:v>4.5178269999999996</c:v>
                </c:pt>
                <c:pt idx="2866">
                  <c:v>4.0758279999999996</c:v>
                </c:pt>
                <c:pt idx="2867">
                  <c:v>4.6176389999999996</c:v>
                </c:pt>
                <c:pt idx="2868">
                  <c:v>4.4929509999999997</c:v>
                </c:pt>
                <c:pt idx="2869">
                  <c:v>4.3431829999999998</c:v>
                </c:pt>
                <c:pt idx="2870">
                  <c:v>4.3258479999999997</c:v>
                </c:pt>
                <c:pt idx="2871">
                  <c:v>4.5963079999999996</c:v>
                </c:pt>
                <c:pt idx="2872">
                  <c:v>4.7019830000000002</c:v>
                </c:pt>
                <c:pt idx="2873">
                  <c:v>4.5548760000000001</c:v>
                </c:pt>
                <c:pt idx="2874">
                  <c:v>4.5168140000000001</c:v>
                </c:pt>
                <c:pt idx="2875">
                  <c:v>4.6004319999999996</c:v>
                </c:pt>
                <c:pt idx="2876">
                  <c:v>4.7047179999999997</c:v>
                </c:pt>
                <c:pt idx="2877">
                  <c:v>4.2206330000000003</c:v>
                </c:pt>
                <c:pt idx="2878">
                  <c:v>4.0987850000000003</c:v>
                </c:pt>
                <c:pt idx="2879">
                  <c:v>4.6535419999999998</c:v>
                </c:pt>
                <c:pt idx="2880">
                  <c:v>4.4447109999999999</c:v>
                </c:pt>
                <c:pt idx="2881">
                  <c:v>4.6630510000000003</c:v>
                </c:pt>
                <c:pt idx="2882">
                  <c:v>4.7632060000000003</c:v>
                </c:pt>
                <c:pt idx="2883">
                  <c:v>4.4742449999999998</c:v>
                </c:pt>
                <c:pt idx="2884">
                  <c:v>4.5062720000000001</c:v>
                </c:pt>
                <c:pt idx="2885">
                  <c:v>4.4127299999999998</c:v>
                </c:pt>
                <c:pt idx="2886">
                  <c:v>4.4691270000000003</c:v>
                </c:pt>
                <c:pt idx="2887">
                  <c:v>4.2652770000000002</c:v>
                </c:pt>
                <c:pt idx="2888">
                  <c:v>4.6714419999999999</c:v>
                </c:pt>
                <c:pt idx="2889">
                  <c:v>4.7397619999999998</c:v>
                </c:pt>
                <c:pt idx="2890">
                  <c:v>3.7932589999999999</c:v>
                </c:pt>
                <c:pt idx="2891">
                  <c:v>4.6528299999999998</c:v>
                </c:pt>
                <c:pt idx="2892">
                  <c:v>4.5628440000000001</c:v>
                </c:pt>
                <c:pt idx="2893">
                  <c:v>4.6511459999999998</c:v>
                </c:pt>
                <c:pt idx="2894">
                  <c:v>4.5082620000000002</c:v>
                </c:pt>
                <c:pt idx="2895">
                  <c:v>4.9486790000000003</c:v>
                </c:pt>
                <c:pt idx="2896">
                  <c:v>3.0095130000000001</c:v>
                </c:pt>
                <c:pt idx="2897">
                  <c:v>4.6015639999999998</c:v>
                </c:pt>
                <c:pt idx="2898">
                  <c:v>4.6829890000000001</c:v>
                </c:pt>
                <c:pt idx="2899">
                  <c:v>4.5729189999999997</c:v>
                </c:pt>
                <c:pt idx="2900">
                  <c:v>4.702267</c:v>
                </c:pt>
                <c:pt idx="2901">
                  <c:v>4.0988090000000001</c:v>
                </c:pt>
                <c:pt idx="2902">
                  <c:v>4.0287920000000002</c:v>
                </c:pt>
                <c:pt idx="2903">
                  <c:v>4.5819159999999997</c:v>
                </c:pt>
                <c:pt idx="2904">
                  <c:v>4.0919150000000002</c:v>
                </c:pt>
                <c:pt idx="2905">
                  <c:v>4.1967049999999997</c:v>
                </c:pt>
                <c:pt idx="2906">
                  <c:v>4.5423830000000001</c:v>
                </c:pt>
                <c:pt idx="2907">
                  <c:v>4.5162800000000001</c:v>
                </c:pt>
                <c:pt idx="2908">
                  <c:v>4.6411930000000003</c:v>
                </c:pt>
                <c:pt idx="2909">
                  <c:v>4.4068319999999996</c:v>
                </c:pt>
                <c:pt idx="2910">
                  <c:v>4.1996960000000003</c:v>
                </c:pt>
                <c:pt idx="2911">
                  <c:v>4.4705199999999996</c:v>
                </c:pt>
                <c:pt idx="2912">
                  <c:v>4.5163159999999998</c:v>
                </c:pt>
                <c:pt idx="2913">
                  <c:v>4.4129100000000001</c:v>
                </c:pt>
                <c:pt idx="2914">
                  <c:v>4.630077</c:v>
                </c:pt>
                <c:pt idx="2915">
                  <c:v>4.5868570000000002</c:v>
                </c:pt>
                <c:pt idx="2916">
                  <c:v>4.8727689999999999</c:v>
                </c:pt>
                <c:pt idx="2917">
                  <c:v>4.4548769999999998</c:v>
                </c:pt>
                <c:pt idx="2918">
                  <c:v>4.7315329999999998</c:v>
                </c:pt>
                <c:pt idx="2919">
                  <c:v>4.6055130000000002</c:v>
                </c:pt>
                <c:pt idx="2920">
                  <c:v>4.7037190000000004</c:v>
                </c:pt>
                <c:pt idx="2921">
                  <c:v>4.6250970000000002</c:v>
                </c:pt>
                <c:pt idx="2922">
                  <c:v>4.5624520000000004</c:v>
                </c:pt>
                <c:pt idx="2923">
                  <c:v>4.4878130000000001</c:v>
                </c:pt>
                <c:pt idx="2924">
                  <c:v>4.6664060000000003</c:v>
                </c:pt>
                <c:pt idx="2925">
                  <c:v>4.4158049999999998</c:v>
                </c:pt>
                <c:pt idx="2926">
                  <c:v>4.1066029999999998</c:v>
                </c:pt>
                <c:pt idx="2927">
                  <c:v>4.6253840000000004</c:v>
                </c:pt>
                <c:pt idx="2928">
                  <c:v>4.1201800000000004</c:v>
                </c:pt>
                <c:pt idx="2929">
                  <c:v>4.2111450000000001</c:v>
                </c:pt>
                <c:pt idx="2930">
                  <c:v>4.559164</c:v>
                </c:pt>
                <c:pt idx="2931">
                  <c:v>4.3440269999999996</c:v>
                </c:pt>
                <c:pt idx="2932">
                  <c:v>4.6633180000000003</c:v>
                </c:pt>
                <c:pt idx="2933">
                  <c:v>4.588927</c:v>
                </c:pt>
                <c:pt idx="2934">
                  <c:v>3.7972049999999999</c:v>
                </c:pt>
                <c:pt idx="2935">
                  <c:v>4.7475379999999996</c:v>
                </c:pt>
                <c:pt idx="2936">
                  <c:v>4.5357779999999996</c:v>
                </c:pt>
                <c:pt idx="2937">
                  <c:v>4.4615369999999999</c:v>
                </c:pt>
                <c:pt idx="2938">
                  <c:v>4.7624880000000003</c:v>
                </c:pt>
                <c:pt idx="2939">
                  <c:v>4.2347929999999998</c:v>
                </c:pt>
                <c:pt idx="2940">
                  <c:v>4.4279789999999997</c:v>
                </c:pt>
                <c:pt idx="2941">
                  <c:v>4.2871050000000004</c:v>
                </c:pt>
                <c:pt idx="2942">
                  <c:v>4.1939010000000003</c:v>
                </c:pt>
                <c:pt idx="2943">
                  <c:v>4.4583550000000001</c:v>
                </c:pt>
                <c:pt idx="2944">
                  <c:v>4.5918150000000004</c:v>
                </c:pt>
                <c:pt idx="2945">
                  <c:v>4.6516710000000003</c:v>
                </c:pt>
                <c:pt idx="2946">
                  <c:v>4.1412890000000004</c:v>
                </c:pt>
                <c:pt idx="2947">
                  <c:v>4.2900400000000003</c:v>
                </c:pt>
                <c:pt idx="2948">
                  <c:v>4.2980559999999999</c:v>
                </c:pt>
                <c:pt idx="2949">
                  <c:v>4.3178390000000002</c:v>
                </c:pt>
                <c:pt idx="2950">
                  <c:v>4.4663849999999998</c:v>
                </c:pt>
                <c:pt idx="2951">
                  <c:v>4.4482330000000001</c:v>
                </c:pt>
                <c:pt idx="2952">
                  <c:v>4.3511519999999999</c:v>
                </c:pt>
                <c:pt idx="2953">
                  <c:v>4.4364249999999998</c:v>
                </c:pt>
                <c:pt idx="2954">
                  <c:v>4.0364740000000001</c:v>
                </c:pt>
                <c:pt idx="2955">
                  <c:v>4.399572</c:v>
                </c:pt>
                <c:pt idx="2956">
                  <c:v>4.4235340000000001</c:v>
                </c:pt>
                <c:pt idx="2957">
                  <c:v>4.4910610000000002</c:v>
                </c:pt>
                <c:pt idx="2958">
                  <c:v>4.4953029999999998</c:v>
                </c:pt>
                <c:pt idx="2959">
                  <c:v>4.6457259999999998</c:v>
                </c:pt>
                <c:pt idx="2960">
                  <c:v>4.316605</c:v>
                </c:pt>
                <c:pt idx="2961">
                  <c:v>4.5222949999999997</c:v>
                </c:pt>
                <c:pt idx="2962">
                  <c:v>4.4316719999999998</c:v>
                </c:pt>
                <c:pt idx="2963">
                  <c:v>4.4507950000000003</c:v>
                </c:pt>
                <c:pt idx="2964">
                  <c:v>4.6991189999999996</c:v>
                </c:pt>
                <c:pt idx="2965">
                  <c:v>4.3561290000000001</c:v>
                </c:pt>
                <c:pt idx="2966">
                  <c:v>4.4521319999999998</c:v>
                </c:pt>
                <c:pt idx="2967">
                  <c:v>3.9113980000000002</c:v>
                </c:pt>
                <c:pt idx="2968">
                  <c:v>4.5032930000000002</c:v>
                </c:pt>
                <c:pt idx="2969">
                  <c:v>4.5991239999999998</c:v>
                </c:pt>
                <c:pt idx="2970">
                  <c:v>4.5543690000000003</c:v>
                </c:pt>
                <c:pt idx="2971">
                  <c:v>4.6048099999999996</c:v>
                </c:pt>
                <c:pt idx="2972">
                  <c:v>4.8897009999999996</c:v>
                </c:pt>
                <c:pt idx="2973">
                  <c:v>4.5530080000000002</c:v>
                </c:pt>
                <c:pt idx="2974">
                  <c:v>4.6399629999999998</c:v>
                </c:pt>
                <c:pt idx="2975">
                  <c:v>4.3479140000000003</c:v>
                </c:pt>
                <c:pt idx="2976">
                  <c:v>4.174677</c:v>
                </c:pt>
                <c:pt idx="2977">
                  <c:v>4.4952680000000003</c:v>
                </c:pt>
                <c:pt idx="2978">
                  <c:v>4.3775789999999999</c:v>
                </c:pt>
                <c:pt idx="2979">
                  <c:v>4.1958070000000003</c:v>
                </c:pt>
                <c:pt idx="2980">
                  <c:v>4.5511679999999997</c:v>
                </c:pt>
                <c:pt idx="2981">
                  <c:v>4.4549370000000001</c:v>
                </c:pt>
                <c:pt idx="2982">
                  <c:v>4.4622570000000001</c:v>
                </c:pt>
                <c:pt idx="2983">
                  <c:v>4.4620139999999999</c:v>
                </c:pt>
                <c:pt idx="2984">
                  <c:v>4.5701130000000001</c:v>
                </c:pt>
                <c:pt idx="2985">
                  <c:v>3.9396170000000001</c:v>
                </c:pt>
                <c:pt idx="2986">
                  <c:v>4.5581740000000002</c:v>
                </c:pt>
                <c:pt idx="2987">
                  <c:v>4.5433050000000001</c:v>
                </c:pt>
                <c:pt idx="2988">
                  <c:v>4.3734820000000001</c:v>
                </c:pt>
                <c:pt idx="2989">
                  <c:v>4.00868</c:v>
                </c:pt>
                <c:pt idx="2990">
                  <c:v>4.6224679999999996</c:v>
                </c:pt>
                <c:pt idx="2991">
                  <c:v>4.5304469999999997</c:v>
                </c:pt>
                <c:pt idx="2992">
                  <c:v>4.4004440000000002</c:v>
                </c:pt>
                <c:pt idx="2993">
                  <c:v>4.1638570000000001</c:v>
                </c:pt>
                <c:pt idx="2994">
                  <c:v>3.9887000000000001</c:v>
                </c:pt>
                <c:pt idx="2995">
                  <c:v>4.3741979999999998</c:v>
                </c:pt>
                <c:pt idx="2996">
                  <c:v>4.7883519999999997</c:v>
                </c:pt>
                <c:pt idx="2997">
                  <c:v>4.5052789999999998</c:v>
                </c:pt>
                <c:pt idx="2998">
                  <c:v>4.2139049999999996</c:v>
                </c:pt>
                <c:pt idx="2999">
                  <c:v>4.3272640000000004</c:v>
                </c:pt>
                <c:pt idx="3000">
                  <c:v>4.311769</c:v>
                </c:pt>
                <c:pt idx="3001">
                  <c:v>4.2665740000000003</c:v>
                </c:pt>
                <c:pt idx="3002">
                  <c:v>4.3786670000000001</c:v>
                </c:pt>
                <c:pt idx="3003">
                  <c:v>4.3717980000000001</c:v>
                </c:pt>
                <c:pt idx="3004">
                  <c:v>4.6829010000000002</c:v>
                </c:pt>
                <c:pt idx="3005">
                  <c:v>4.180123</c:v>
                </c:pt>
                <c:pt idx="3006">
                  <c:v>4.4411550000000002</c:v>
                </c:pt>
                <c:pt idx="3007">
                  <c:v>4.686064</c:v>
                </c:pt>
                <c:pt idx="3008">
                  <c:v>4.3479479999999997</c:v>
                </c:pt>
                <c:pt idx="3009">
                  <c:v>4.5373469999999996</c:v>
                </c:pt>
                <c:pt idx="3010">
                  <c:v>4.255903</c:v>
                </c:pt>
                <c:pt idx="3011">
                  <c:v>4.3946670000000001</c:v>
                </c:pt>
                <c:pt idx="3012">
                  <c:v>4.3424449999999997</c:v>
                </c:pt>
                <c:pt idx="3013">
                  <c:v>4.604768</c:v>
                </c:pt>
                <c:pt idx="3014">
                  <c:v>4.5544399999999996</c:v>
                </c:pt>
                <c:pt idx="3015">
                  <c:v>4.5434749999999999</c:v>
                </c:pt>
                <c:pt idx="3016">
                  <c:v>4.4052879999999996</c:v>
                </c:pt>
                <c:pt idx="3017">
                  <c:v>4.2308709999999996</c:v>
                </c:pt>
                <c:pt idx="3018">
                  <c:v>4.444712</c:v>
                </c:pt>
                <c:pt idx="3019">
                  <c:v>4.6355909999999998</c:v>
                </c:pt>
                <c:pt idx="3020">
                  <c:v>4.8596820000000003</c:v>
                </c:pt>
                <c:pt idx="3021">
                  <c:v>4.3921049999999999</c:v>
                </c:pt>
                <c:pt idx="3022">
                  <c:v>4.5489579999999998</c:v>
                </c:pt>
                <c:pt idx="3023">
                  <c:v>4.4599739999999999</c:v>
                </c:pt>
                <c:pt idx="3024">
                  <c:v>4.014068</c:v>
                </c:pt>
                <c:pt idx="3025">
                  <c:v>4.6253140000000004</c:v>
                </c:pt>
                <c:pt idx="3026">
                  <c:v>4.6779999999999999</c:v>
                </c:pt>
                <c:pt idx="3027">
                  <c:v>4.356681</c:v>
                </c:pt>
                <c:pt idx="3028">
                  <c:v>4.4558679999999997</c:v>
                </c:pt>
                <c:pt idx="3029">
                  <c:v>4.44998</c:v>
                </c:pt>
                <c:pt idx="3030">
                  <c:v>4.5178209999999996</c:v>
                </c:pt>
                <c:pt idx="3031">
                  <c:v>4.4633469999999997</c:v>
                </c:pt>
                <c:pt idx="3032">
                  <c:v>4.512861</c:v>
                </c:pt>
                <c:pt idx="3033">
                  <c:v>4.3651780000000002</c:v>
                </c:pt>
                <c:pt idx="3034">
                  <c:v>4.4020450000000002</c:v>
                </c:pt>
                <c:pt idx="3035">
                  <c:v>4.5640929999999997</c:v>
                </c:pt>
                <c:pt idx="3036">
                  <c:v>4.458901</c:v>
                </c:pt>
                <c:pt idx="3037">
                  <c:v>4.3539370000000002</c:v>
                </c:pt>
                <c:pt idx="3038">
                  <c:v>4.6149630000000004</c:v>
                </c:pt>
                <c:pt idx="3039">
                  <c:v>4.4275880000000001</c:v>
                </c:pt>
                <c:pt idx="3040">
                  <c:v>4.2495469999999997</c:v>
                </c:pt>
                <c:pt idx="3041">
                  <c:v>4.8526619999999996</c:v>
                </c:pt>
                <c:pt idx="3042">
                  <c:v>4.8201210000000003</c:v>
                </c:pt>
                <c:pt idx="3043">
                  <c:v>4.2345980000000001</c:v>
                </c:pt>
                <c:pt idx="3044">
                  <c:v>4.3980009999999998</c:v>
                </c:pt>
                <c:pt idx="3045">
                  <c:v>4.6248620000000003</c:v>
                </c:pt>
                <c:pt idx="3046">
                  <c:v>4.4913439999999998</c:v>
                </c:pt>
                <c:pt idx="3047">
                  <c:v>4.2157020000000003</c:v>
                </c:pt>
                <c:pt idx="3048">
                  <c:v>4.7233109999999998</c:v>
                </c:pt>
                <c:pt idx="3049">
                  <c:v>4.0981860000000001</c:v>
                </c:pt>
                <c:pt idx="3050">
                  <c:v>4.6722099999999998</c:v>
                </c:pt>
                <c:pt idx="3051">
                  <c:v>4.684418</c:v>
                </c:pt>
                <c:pt idx="3052">
                  <c:v>4.5542870000000004</c:v>
                </c:pt>
                <c:pt idx="3053">
                  <c:v>4.665375</c:v>
                </c:pt>
                <c:pt idx="3054">
                  <c:v>4.5707440000000004</c:v>
                </c:pt>
                <c:pt idx="3055">
                  <c:v>4.31393</c:v>
                </c:pt>
                <c:pt idx="3056">
                  <c:v>4.547307</c:v>
                </c:pt>
                <c:pt idx="3057">
                  <c:v>4.586144</c:v>
                </c:pt>
                <c:pt idx="3058">
                  <c:v>4.7042950000000001</c:v>
                </c:pt>
                <c:pt idx="3059">
                  <c:v>4.6162390000000002</c:v>
                </c:pt>
                <c:pt idx="3060">
                  <c:v>4.5757810000000001</c:v>
                </c:pt>
                <c:pt idx="3061">
                  <c:v>4.3652280000000001</c:v>
                </c:pt>
                <c:pt idx="3062">
                  <c:v>4.2988099999999996</c:v>
                </c:pt>
                <c:pt idx="3063">
                  <c:v>4.4554879999999999</c:v>
                </c:pt>
                <c:pt idx="3064">
                  <c:v>4.5677320000000003</c:v>
                </c:pt>
                <c:pt idx="3065">
                  <c:v>4.6239369999999997</c:v>
                </c:pt>
                <c:pt idx="3066">
                  <c:v>4.6716439999999997</c:v>
                </c:pt>
                <c:pt idx="3067">
                  <c:v>4.2728729999999997</c:v>
                </c:pt>
                <c:pt idx="3068">
                  <c:v>4.6544080000000001</c:v>
                </c:pt>
                <c:pt idx="3069">
                  <c:v>4.5384349999999998</c:v>
                </c:pt>
                <c:pt idx="3070">
                  <c:v>4.4037879999999996</c:v>
                </c:pt>
                <c:pt idx="3071">
                  <c:v>4.492591</c:v>
                </c:pt>
                <c:pt idx="3072">
                  <c:v>4.6591230000000001</c:v>
                </c:pt>
                <c:pt idx="3073">
                  <c:v>4.4869960000000004</c:v>
                </c:pt>
                <c:pt idx="3074">
                  <c:v>4.3591870000000004</c:v>
                </c:pt>
                <c:pt idx="3075">
                  <c:v>4.4955860000000003</c:v>
                </c:pt>
                <c:pt idx="3076">
                  <c:v>4.2650430000000004</c:v>
                </c:pt>
                <c:pt idx="3077">
                  <c:v>4.6439260000000004</c:v>
                </c:pt>
                <c:pt idx="3078">
                  <c:v>4.4781870000000001</c:v>
                </c:pt>
                <c:pt idx="3079">
                  <c:v>4.6233370000000003</c:v>
                </c:pt>
                <c:pt idx="3080">
                  <c:v>4.406593</c:v>
                </c:pt>
                <c:pt idx="3081">
                  <c:v>4.2875319999999997</c:v>
                </c:pt>
                <c:pt idx="3082">
                  <c:v>4.6260329999999996</c:v>
                </c:pt>
                <c:pt idx="3083">
                  <c:v>4.6691640000000003</c:v>
                </c:pt>
                <c:pt idx="3084">
                  <c:v>4.425332</c:v>
                </c:pt>
                <c:pt idx="3085">
                  <c:v>4.3177329999999996</c:v>
                </c:pt>
                <c:pt idx="3086">
                  <c:v>4.3081820000000004</c:v>
                </c:pt>
                <c:pt idx="3087">
                  <c:v>4.6233000000000004</c:v>
                </c:pt>
                <c:pt idx="3088">
                  <c:v>4.7673410000000001</c:v>
                </c:pt>
                <c:pt idx="3089">
                  <c:v>4.4898980000000002</c:v>
                </c:pt>
                <c:pt idx="3090">
                  <c:v>4.6441499999999998</c:v>
                </c:pt>
                <c:pt idx="3091">
                  <c:v>4.4090860000000003</c:v>
                </c:pt>
                <c:pt idx="3092">
                  <c:v>4.4718289999999996</c:v>
                </c:pt>
                <c:pt idx="3093">
                  <c:v>4.2486810000000004</c:v>
                </c:pt>
                <c:pt idx="3094">
                  <c:v>4.4979800000000001</c:v>
                </c:pt>
                <c:pt idx="3095">
                  <c:v>4.2867940000000004</c:v>
                </c:pt>
                <c:pt idx="3096">
                  <c:v>4.5126480000000004</c:v>
                </c:pt>
                <c:pt idx="3097">
                  <c:v>4.3366600000000002</c:v>
                </c:pt>
                <c:pt idx="3098">
                  <c:v>4.5030239999999999</c:v>
                </c:pt>
                <c:pt idx="3099">
                  <c:v>4.60182</c:v>
                </c:pt>
                <c:pt idx="3100">
                  <c:v>4.3196620000000001</c:v>
                </c:pt>
                <c:pt idx="3101">
                  <c:v>4.2921860000000001</c:v>
                </c:pt>
                <c:pt idx="3102">
                  <c:v>3.8800940000000002</c:v>
                </c:pt>
                <c:pt idx="3103">
                  <c:v>2.726375</c:v>
                </c:pt>
                <c:pt idx="3104">
                  <c:v>2.6909879999999999</c:v>
                </c:pt>
                <c:pt idx="3105">
                  <c:v>2.8651439999999999</c:v>
                </c:pt>
                <c:pt idx="3106">
                  <c:v>2.7102539999999999</c:v>
                </c:pt>
                <c:pt idx="3107">
                  <c:v>2.7208190000000001</c:v>
                </c:pt>
                <c:pt idx="3108">
                  <c:v>2.704386</c:v>
                </c:pt>
                <c:pt idx="3109">
                  <c:v>2.8720729999999999</c:v>
                </c:pt>
                <c:pt idx="3110">
                  <c:v>2.7836859999999999</c:v>
                </c:pt>
                <c:pt idx="3111">
                  <c:v>2.806743</c:v>
                </c:pt>
                <c:pt idx="3112">
                  <c:v>2.8503630000000002</c:v>
                </c:pt>
                <c:pt idx="3113">
                  <c:v>2.8090169999999999</c:v>
                </c:pt>
                <c:pt idx="3114">
                  <c:v>2.9271449999999999</c:v>
                </c:pt>
                <c:pt idx="3115">
                  <c:v>2.701568</c:v>
                </c:pt>
                <c:pt idx="3116">
                  <c:v>2.8014459999999999</c:v>
                </c:pt>
                <c:pt idx="3117">
                  <c:v>2.7037110000000002</c:v>
                </c:pt>
                <c:pt idx="3118">
                  <c:v>2.8103440000000002</c:v>
                </c:pt>
                <c:pt idx="3119">
                  <c:v>2.7443789999999999</c:v>
                </c:pt>
                <c:pt idx="3120">
                  <c:v>2.7139790000000001</c:v>
                </c:pt>
                <c:pt idx="3121">
                  <c:v>2.8360270000000001</c:v>
                </c:pt>
                <c:pt idx="3122">
                  <c:v>2.9208720000000001</c:v>
                </c:pt>
                <c:pt idx="3123">
                  <c:v>2.604822</c:v>
                </c:pt>
                <c:pt idx="3124">
                  <c:v>2.8906990000000001</c:v>
                </c:pt>
                <c:pt idx="3125">
                  <c:v>2.688396</c:v>
                </c:pt>
                <c:pt idx="3126">
                  <c:v>2.6724009999999998</c:v>
                </c:pt>
                <c:pt idx="3127">
                  <c:v>2.6487319999999999</c:v>
                </c:pt>
                <c:pt idx="3128">
                  <c:v>2.7040139999999999</c:v>
                </c:pt>
                <c:pt idx="3129">
                  <c:v>2.6953429999999998</c:v>
                </c:pt>
                <c:pt idx="3130">
                  <c:v>2.8569740000000001</c:v>
                </c:pt>
                <c:pt idx="3131">
                  <c:v>2.8227880000000001</c:v>
                </c:pt>
                <c:pt idx="3132">
                  <c:v>2.7629890000000001</c:v>
                </c:pt>
                <c:pt idx="3133">
                  <c:v>2.9855849999999999</c:v>
                </c:pt>
                <c:pt idx="3134">
                  <c:v>2.8913099999999998</c:v>
                </c:pt>
                <c:pt idx="3135">
                  <c:v>2.6970529999999999</c:v>
                </c:pt>
                <c:pt idx="3136">
                  <c:v>2.6940200000000001</c:v>
                </c:pt>
                <c:pt idx="3137">
                  <c:v>2.6579540000000001</c:v>
                </c:pt>
                <c:pt idx="3138">
                  <c:v>2.9101509999999999</c:v>
                </c:pt>
                <c:pt idx="3139">
                  <c:v>2.58168</c:v>
                </c:pt>
                <c:pt idx="3140">
                  <c:v>2.895483</c:v>
                </c:pt>
                <c:pt idx="3141">
                  <c:v>2.6559110000000001</c:v>
                </c:pt>
                <c:pt idx="3142">
                  <c:v>2.818184</c:v>
                </c:pt>
                <c:pt idx="3143">
                  <c:v>2.7260779999999998</c:v>
                </c:pt>
                <c:pt idx="3144">
                  <c:v>2.8344960000000001</c:v>
                </c:pt>
                <c:pt idx="3145">
                  <c:v>2.8816220000000001</c:v>
                </c:pt>
                <c:pt idx="3146">
                  <c:v>2.682334</c:v>
                </c:pt>
                <c:pt idx="3147">
                  <c:v>2.7575980000000002</c:v>
                </c:pt>
                <c:pt idx="3148">
                  <c:v>2.8868269999999998</c:v>
                </c:pt>
                <c:pt idx="3149">
                  <c:v>2.8638789999999998</c:v>
                </c:pt>
                <c:pt idx="3150">
                  <c:v>2.8401450000000001</c:v>
                </c:pt>
                <c:pt idx="3151">
                  <c:v>2.7441399999999998</c:v>
                </c:pt>
                <c:pt idx="3152">
                  <c:v>2.65815</c:v>
                </c:pt>
                <c:pt idx="3153">
                  <c:v>2.8193260000000002</c:v>
                </c:pt>
                <c:pt idx="3154">
                  <c:v>2.7058529999999998</c:v>
                </c:pt>
                <c:pt idx="3155">
                  <c:v>2.7520039999999999</c:v>
                </c:pt>
                <c:pt idx="3156">
                  <c:v>2.6772659999999999</c:v>
                </c:pt>
                <c:pt idx="3157">
                  <c:v>2.8799679999999999</c:v>
                </c:pt>
                <c:pt idx="3158">
                  <c:v>2.8845550000000002</c:v>
                </c:pt>
                <c:pt idx="3159">
                  <c:v>2.7671459999999999</c:v>
                </c:pt>
                <c:pt idx="3160">
                  <c:v>3.0326879999999998</c:v>
                </c:pt>
                <c:pt idx="3161">
                  <c:v>2.9330250000000002</c:v>
                </c:pt>
                <c:pt idx="3162">
                  <c:v>2.6302400000000001</c:v>
                </c:pt>
                <c:pt idx="3163">
                  <c:v>3.039539</c:v>
                </c:pt>
                <c:pt idx="3164">
                  <c:v>2.7910870000000001</c:v>
                </c:pt>
                <c:pt idx="3165">
                  <c:v>2.7258529999999999</c:v>
                </c:pt>
                <c:pt idx="3166">
                  <c:v>2.7658019999999999</c:v>
                </c:pt>
                <c:pt idx="3167">
                  <c:v>2.7389700000000001</c:v>
                </c:pt>
                <c:pt idx="3168">
                  <c:v>2.7768519999999999</c:v>
                </c:pt>
                <c:pt idx="3169">
                  <c:v>2.758826</c:v>
                </c:pt>
                <c:pt idx="3170">
                  <c:v>2.7152029999999998</c:v>
                </c:pt>
                <c:pt idx="3171">
                  <c:v>2.8512200000000001</c:v>
                </c:pt>
                <c:pt idx="3172">
                  <c:v>3.0097800000000001</c:v>
                </c:pt>
                <c:pt idx="3173">
                  <c:v>2.7539449999999999</c:v>
                </c:pt>
                <c:pt idx="3174">
                  <c:v>2.6377090000000001</c:v>
                </c:pt>
                <c:pt idx="3175">
                  <c:v>2.6803780000000001</c:v>
                </c:pt>
                <c:pt idx="3176">
                  <c:v>2.9325549999999998</c:v>
                </c:pt>
                <c:pt idx="3177">
                  <c:v>2.8518129999999999</c:v>
                </c:pt>
                <c:pt idx="3178">
                  <c:v>2.725984</c:v>
                </c:pt>
                <c:pt idx="3179">
                  <c:v>2.7272539999999998</c:v>
                </c:pt>
                <c:pt idx="3180">
                  <c:v>2.7148029999999999</c:v>
                </c:pt>
                <c:pt idx="3181">
                  <c:v>2.7620580000000001</c:v>
                </c:pt>
                <c:pt idx="3182">
                  <c:v>2.8779659999999998</c:v>
                </c:pt>
                <c:pt idx="3183">
                  <c:v>2.8296960000000002</c:v>
                </c:pt>
                <c:pt idx="3184">
                  <c:v>2.7690440000000001</c:v>
                </c:pt>
                <c:pt idx="3185">
                  <c:v>2.7123010000000001</c:v>
                </c:pt>
                <c:pt idx="3186">
                  <c:v>2.8494419999999998</c:v>
                </c:pt>
                <c:pt idx="3187">
                  <c:v>2.7280600000000002</c:v>
                </c:pt>
                <c:pt idx="3188">
                  <c:v>2.8009620000000002</c:v>
                </c:pt>
                <c:pt idx="3189">
                  <c:v>2.812767</c:v>
                </c:pt>
                <c:pt idx="3190">
                  <c:v>2.8318159999999999</c:v>
                </c:pt>
                <c:pt idx="3191">
                  <c:v>2.8768699999999998</c:v>
                </c:pt>
                <c:pt idx="3192">
                  <c:v>2.6851980000000002</c:v>
                </c:pt>
                <c:pt idx="3193">
                  <c:v>2.9123250000000001</c:v>
                </c:pt>
                <c:pt idx="3194">
                  <c:v>2.5700949999999998</c:v>
                </c:pt>
                <c:pt idx="3195">
                  <c:v>2.6590980000000002</c:v>
                </c:pt>
                <c:pt idx="3196">
                  <c:v>2.8117740000000002</c:v>
                </c:pt>
                <c:pt idx="3197">
                  <c:v>2.8473839999999999</c:v>
                </c:pt>
                <c:pt idx="3198">
                  <c:v>2.8247770000000001</c:v>
                </c:pt>
                <c:pt idx="3199">
                  <c:v>2.666372</c:v>
                </c:pt>
                <c:pt idx="3200">
                  <c:v>2.7024699999999999</c:v>
                </c:pt>
                <c:pt idx="3201">
                  <c:v>2.8148849999999999</c:v>
                </c:pt>
                <c:pt idx="3202">
                  <c:v>2.7237110000000002</c:v>
                </c:pt>
                <c:pt idx="3203">
                  <c:v>2.8584939999999999</c:v>
                </c:pt>
                <c:pt idx="3204">
                  <c:v>2.812103</c:v>
                </c:pt>
                <c:pt idx="3205">
                  <c:v>2.6701450000000002</c:v>
                </c:pt>
                <c:pt idx="3206">
                  <c:v>2.6763539999999999</c:v>
                </c:pt>
                <c:pt idx="3207">
                  <c:v>2.7659950000000002</c:v>
                </c:pt>
                <c:pt idx="3208">
                  <c:v>2.861345</c:v>
                </c:pt>
                <c:pt idx="3209">
                  <c:v>2.7603200000000001</c:v>
                </c:pt>
                <c:pt idx="3210">
                  <c:v>2.7863660000000001</c:v>
                </c:pt>
                <c:pt idx="3211">
                  <c:v>2.7894909999999999</c:v>
                </c:pt>
                <c:pt idx="3212">
                  <c:v>2.8253539999999999</c:v>
                </c:pt>
                <c:pt idx="3213">
                  <c:v>2.809952</c:v>
                </c:pt>
                <c:pt idx="3214">
                  <c:v>2.8073130000000002</c:v>
                </c:pt>
                <c:pt idx="3215">
                  <c:v>2.83941</c:v>
                </c:pt>
                <c:pt idx="3216">
                  <c:v>2.713403</c:v>
                </c:pt>
                <c:pt idx="3217">
                  <c:v>2.9773719999999999</c:v>
                </c:pt>
                <c:pt idx="3218">
                  <c:v>2.6568450000000001</c:v>
                </c:pt>
                <c:pt idx="3219">
                  <c:v>2.7049289999999999</c:v>
                </c:pt>
                <c:pt idx="3220">
                  <c:v>2.787347</c:v>
                </c:pt>
                <c:pt idx="3221">
                  <c:v>2.7776269999999998</c:v>
                </c:pt>
                <c:pt idx="3222">
                  <c:v>2.6934990000000001</c:v>
                </c:pt>
                <c:pt idx="3223">
                  <c:v>2.7110919999999998</c:v>
                </c:pt>
                <c:pt idx="3224">
                  <c:v>2.7491210000000001</c:v>
                </c:pt>
                <c:pt idx="3225">
                  <c:v>2.7616499999999999</c:v>
                </c:pt>
                <c:pt idx="3226">
                  <c:v>2.7015340000000001</c:v>
                </c:pt>
                <c:pt idx="3227">
                  <c:v>2.7953130000000002</c:v>
                </c:pt>
                <c:pt idx="3228">
                  <c:v>2.8186599999999999</c:v>
                </c:pt>
                <c:pt idx="3229">
                  <c:v>2.9658720000000001</c:v>
                </c:pt>
                <c:pt idx="3230">
                  <c:v>2.9218289999999998</c:v>
                </c:pt>
                <c:pt idx="3231">
                  <c:v>2.6860439999999999</c:v>
                </c:pt>
                <c:pt idx="3232">
                  <c:v>2.6917629999999999</c:v>
                </c:pt>
                <c:pt idx="3233">
                  <c:v>2.8117709999999998</c:v>
                </c:pt>
                <c:pt idx="3234">
                  <c:v>2.7733989999999999</c:v>
                </c:pt>
                <c:pt idx="3235">
                  <c:v>2.8151130000000002</c:v>
                </c:pt>
                <c:pt idx="3236">
                  <c:v>2.7957390000000002</c:v>
                </c:pt>
                <c:pt idx="3237">
                  <c:v>2.8663940000000001</c:v>
                </c:pt>
                <c:pt idx="3238">
                  <c:v>2.6457350000000002</c:v>
                </c:pt>
                <c:pt idx="3239">
                  <c:v>2.8199749999999999</c:v>
                </c:pt>
                <c:pt idx="3240">
                  <c:v>2.6861820000000001</c:v>
                </c:pt>
                <c:pt idx="3241">
                  <c:v>2.7259310000000001</c:v>
                </c:pt>
                <c:pt idx="3242">
                  <c:v>2.9590230000000002</c:v>
                </c:pt>
                <c:pt idx="3243">
                  <c:v>2.8372579999999998</c:v>
                </c:pt>
                <c:pt idx="3244">
                  <c:v>2.8185989999999999</c:v>
                </c:pt>
                <c:pt idx="3245">
                  <c:v>2.7192880000000001</c:v>
                </c:pt>
                <c:pt idx="3246">
                  <c:v>2.7610589999999999</c:v>
                </c:pt>
                <c:pt idx="3247">
                  <c:v>2.7472660000000002</c:v>
                </c:pt>
                <c:pt idx="3248">
                  <c:v>3.0810770000000001</c:v>
                </c:pt>
                <c:pt idx="3249">
                  <c:v>2.8281070000000001</c:v>
                </c:pt>
                <c:pt idx="3250">
                  <c:v>2.8967260000000001</c:v>
                </c:pt>
                <c:pt idx="3251">
                  <c:v>2.761962</c:v>
                </c:pt>
                <c:pt idx="3252">
                  <c:v>2.8273389999999998</c:v>
                </c:pt>
                <c:pt idx="3253">
                  <c:v>2.8105720000000001</c:v>
                </c:pt>
                <c:pt idx="3254">
                  <c:v>2.7357649999999998</c:v>
                </c:pt>
                <c:pt idx="3255">
                  <c:v>2.7014680000000002</c:v>
                </c:pt>
                <c:pt idx="3256">
                  <c:v>2.765444</c:v>
                </c:pt>
                <c:pt idx="3257">
                  <c:v>2.863359</c:v>
                </c:pt>
                <c:pt idx="3258">
                  <c:v>2.8063030000000002</c:v>
                </c:pt>
                <c:pt idx="3259">
                  <c:v>2.839588</c:v>
                </c:pt>
                <c:pt idx="3260">
                  <c:v>2.6040480000000001</c:v>
                </c:pt>
                <c:pt idx="3261">
                  <c:v>2.7561680000000002</c:v>
                </c:pt>
                <c:pt idx="3262">
                  <c:v>2.8176990000000002</c:v>
                </c:pt>
                <c:pt idx="3263">
                  <c:v>2.7365010000000001</c:v>
                </c:pt>
                <c:pt idx="3264">
                  <c:v>2.809323</c:v>
                </c:pt>
                <c:pt idx="3265">
                  <c:v>2.7334849999999999</c:v>
                </c:pt>
                <c:pt idx="3266">
                  <c:v>2.7062789999999999</c:v>
                </c:pt>
                <c:pt idx="3267">
                  <c:v>2.9036390000000001</c:v>
                </c:pt>
                <c:pt idx="3268">
                  <c:v>2.7140580000000001</c:v>
                </c:pt>
                <c:pt idx="3269">
                  <c:v>2.9399419999999998</c:v>
                </c:pt>
                <c:pt idx="3270">
                  <c:v>2.700034</c:v>
                </c:pt>
                <c:pt idx="3271">
                  <c:v>2.618986</c:v>
                </c:pt>
                <c:pt idx="3272">
                  <c:v>2.8633359999999999</c:v>
                </c:pt>
                <c:pt idx="3273">
                  <c:v>2.8158289999999999</c:v>
                </c:pt>
                <c:pt idx="3274">
                  <c:v>2.7829619999999999</c:v>
                </c:pt>
                <c:pt idx="3275">
                  <c:v>2.7280440000000001</c:v>
                </c:pt>
                <c:pt idx="3276">
                  <c:v>2.6772649999999998</c:v>
                </c:pt>
                <c:pt idx="3277">
                  <c:v>3.007628</c:v>
                </c:pt>
                <c:pt idx="3278">
                  <c:v>2.7200359999999999</c:v>
                </c:pt>
                <c:pt idx="3279">
                  <c:v>2.912512</c:v>
                </c:pt>
                <c:pt idx="3280">
                  <c:v>2.6326800000000001</c:v>
                </c:pt>
                <c:pt idx="3281">
                  <c:v>2.7179869999999999</c:v>
                </c:pt>
                <c:pt idx="3282">
                  <c:v>2.9657399999999998</c:v>
                </c:pt>
                <c:pt idx="3283">
                  <c:v>2.7400519999999999</c:v>
                </c:pt>
                <c:pt idx="3284">
                  <c:v>2.828128</c:v>
                </c:pt>
                <c:pt idx="3285">
                  <c:v>2.7887979999999999</c:v>
                </c:pt>
                <c:pt idx="3286">
                  <c:v>2.7663009999999999</c:v>
                </c:pt>
                <c:pt idx="3287">
                  <c:v>2.897986</c:v>
                </c:pt>
                <c:pt idx="3288">
                  <c:v>2.8819940000000002</c:v>
                </c:pt>
                <c:pt idx="3289">
                  <c:v>2.9632139999999998</c:v>
                </c:pt>
                <c:pt idx="3290">
                  <c:v>2.7915670000000001</c:v>
                </c:pt>
                <c:pt idx="3291">
                  <c:v>2.773482</c:v>
                </c:pt>
                <c:pt idx="3292">
                  <c:v>2.6289929999999999</c:v>
                </c:pt>
                <c:pt idx="3293">
                  <c:v>2.7178040000000001</c:v>
                </c:pt>
                <c:pt idx="3294">
                  <c:v>2.7088760000000001</c:v>
                </c:pt>
                <c:pt idx="3295">
                  <c:v>2.7481059999999999</c:v>
                </c:pt>
                <c:pt idx="3296">
                  <c:v>2.6971319999999999</c:v>
                </c:pt>
                <c:pt idx="3297">
                  <c:v>2.5732710000000001</c:v>
                </c:pt>
                <c:pt idx="3298">
                  <c:v>2.6745390000000002</c:v>
                </c:pt>
                <c:pt idx="3299">
                  <c:v>2.8189950000000001</c:v>
                </c:pt>
                <c:pt idx="3300">
                  <c:v>3.2442530000000001</c:v>
                </c:pt>
                <c:pt idx="3301">
                  <c:v>2.6933940000000001</c:v>
                </c:pt>
                <c:pt idx="3302">
                  <c:v>2.7261250000000001</c:v>
                </c:pt>
                <c:pt idx="3303">
                  <c:v>2.9611480000000001</c:v>
                </c:pt>
                <c:pt idx="3304">
                  <c:v>2.6580180000000002</c:v>
                </c:pt>
                <c:pt idx="3305">
                  <c:v>2.8398949999999998</c:v>
                </c:pt>
                <c:pt idx="3306">
                  <c:v>2.8183829999999999</c:v>
                </c:pt>
                <c:pt idx="3307">
                  <c:v>2.733349</c:v>
                </c:pt>
                <c:pt idx="3308">
                  <c:v>2.7708689999999998</c:v>
                </c:pt>
                <c:pt idx="3309">
                  <c:v>2.69231</c:v>
                </c:pt>
                <c:pt idx="3310">
                  <c:v>2.6391990000000001</c:v>
                </c:pt>
                <c:pt idx="3311">
                  <c:v>2.8751760000000002</c:v>
                </c:pt>
                <c:pt idx="3312">
                  <c:v>2.7512530000000002</c:v>
                </c:pt>
                <c:pt idx="3313">
                  <c:v>2.6318130000000002</c:v>
                </c:pt>
                <c:pt idx="3314">
                  <c:v>2.824973</c:v>
                </c:pt>
                <c:pt idx="3315">
                  <c:v>2.7201379999999999</c:v>
                </c:pt>
                <c:pt idx="3316">
                  <c:v>2.9055300000000002</c:v>
                </c:pt>
                <c:pt idx="3317">
                  <c:v>2.7854610000000002</c:v>
                </c:pt>
                <c:pt idx="3318">
                  <c:v>2.5976629999999998</c:v>
                </c:pt>
                <c:pt idx="3319">
                  <c:v>2.6939190000000002</c:v>
                </c:pt>
                <c:pt idx="3320">
                  <c:v>2.746721</c:v>
                </c:pt>
                <c:pt idx="3321">
                  <c:v>2.9971800000000002</c:v>
                </c:pt>
                <c:pt idx="3322">
                  <c:v>2.8099590000000001</c:v>
                </c:pt>
                <c:pt idx="3323">
                  <c:v>2.7188859999999999</c:v>
                </c:pt>
                <c:pt idx="3324">
                  <c:v>2.8037679999999998</c:v>
                </c:pt>
                <c:pt idx="3325">
                  <c:v>2.898336</c:v>
                </c:pt>
                <c:pt idx="3326">
                  <c:v>2.731744</c:v>
                </c:pt>
                <c:pt idx="3327">
                  <c:v>2.6695760000000002</c:v>
                </c:pt>
                <c:pt idx="3328">
                  <c:v>2.764459</c:v>
                </c:pt>
                <c:pt idx="3329">
                  <c:v>2.7925610000000001</c:v>
                </c:pt>
                <c:pt idx="3330">
                  <c:v>2.677902</c:v>
                </c:pt>
                <c:pt idx="3331">
                  <c:v>2.7506360000000001</c:v>
                </c:pt>
                <c:pt idx="3332">
                  <c:v>2.8344330000000002</c:v>
                </c:pt>
                <c:pt idx="3333">
                  <c:v>2.725409</c:v>
                </c:pt>
                <c:pt idx="3334">
                  <c:v>2.9137919999999999</c:v>
                </c:pt>
                <c:pt idx="3335">
                  <c:v>2.7189540000000001</c:v>
                </c:pt>
                <c:pt idx="3336">
                  <c:v>2.6238630000000001</c:v>
                </c:pt>
                <c:pt idx="3337">
                  <c:v>2.88503</c:v>
                </c:pt>
                <c:pt idx="3338">
                  <c:v>2.7712669999999999</c:v>
                </c:pt>
                <c:pt idx="3339">
                  <c:v>2.72254</c:v>
                </c:pt>
                <c:pt idx="3340">
                  <c:v>2.7701190000000002</c:v>
                </c:pt>
                <c:pt idx="3341">
                  <c:v>2.6538569999999999</c:v>
                </c:pt>
                <c:pt idx="3342">
                  <c:v>2.688507</c:v>
                </c:pt>
                <c:pt idx="3343">
                  <c:v>2.7621790000000002</c:v>
                </c:pt>
                <c:pt idx="3344">
                  <c:v>2.8331879999999998</c:v>
                </c:pt>
                <c:pt idx="3345">
                  <c:v>2.792411</c:v>
                </c:pt>
                <c:pt idx="3346">
                  <c:v>2.9197190000000002</c:v>
                </c:pt>
                <c:pt idx="3347">
                  <c:v>2.7306889999999999</c:v>
                </c:pt>
                <c:pt idx="3348">
                  <c:v>2.9147180000000001</c:v>
                </c:pt>
                <c:pt idx="3349">
                  <c:v>2.7044830000000002</c:v>
                </c:pt>
                <c:pt idx="3350">
                  <c:v>2.6665169999999998</c:v>
                </c:pt>
                <c:pt idx="3351">
                  <c:v>2.6370779999999998</c:v>
                </c:pt>
                <c:pt idx="3352">
                  <c:v>3.0206189999999999</c:v>
                </c:pt>
                <c:pt idx="3353">
                  <c:v>2.755852</c:v>
                </c:pt>
                <c:pt idx="3354">
                  <c:v>2.7053780000000001</c:v>
                </c:pt>
                <c:pt idx="3355">
                  <c:v>2.7340450000000001</c:v>
                </c:pt>
                <c:pt idx="3356">
                  <c:v>2.9559319999999998</c:v>
                </c:pt>
                <c:pt idx="3357">
                  <c:v>2.7460490000000002</c:v>
                </c:pt>
                <c:pt idx="3358">
                  <c:v>2.840487</c:v>
                </c:pt>
                <c:pt idx="3359">
                  <c:v>2.6796739999999999</c:v>
                </c:pt>
                <c:pt idx="3360">
                  <c:v>2.8202729999999998</c:v>
                </c:pt>
                <c:pt idx="3361">
                  <c:v>2.969392</c:v>
                </c:pt>
                <c:pt idx="3362">
                  <c:v>2.8820380000000001</c:v>
                </c:pt>
                <c:pt idx="3363">
                  <c:v>3.1390669999999998</c:v>
                </c:pt>
                <c:pt idx="3364">
                  <c:v>2.7293409999999998</c:v>
                </c:pt>
                <c:pt idx="3365">
                  <c:v>2.9081139999999999</c:v>
                </c:pt>
                <c:pt idx="3366">
                  <c:v>2.7063259999999998</c:v>
                </c:pt>
                <c:pt idx="3367">
                  <c:v>2.7893810000000001</c:v>
                </c:pt>
                <c:pt idx="3368">
                  <c:v>2.8528419999999999</c:v>
                </c:pt>
                <c:pt idx="3369">
                  <c:v>2.8305349999999998</c:v>
                </c:pt>
                <c:pt idx="3370">
                  <c:v>2.8662139999999998</c:v>
                </c:pt>
                <c:pt idx="3371">
                  <c:v>2.8757519999999999</c:v>
                </c:pt>
                <c:pt idx="3372">
                  <c:v>2.61571</c:v>
                </c:pt>
                <c:pt idx="3373">
                  <c:v>2.8401010000000002</c:v>
                </c:pt>
                <c:pt idx="3374">
                  <c:v>2.8764470000000002</c:v>
                </c:pt>
                <c:pt idx="3375">
                  <c:v>2.7795019999999999</c:v>
                </c:pt>
                <c:pt idx="3376">
                  <c:v>2.8680490000000001</c:v>
                </c:pt>
                <c:pt idx="3377">
                  <c:v>2.6726269999999999</c:v>
                </c:pt>
                <c:pt idx="3378">
                  <c:v>2.8320050000000001</c:v>
                </c:pt>
                <c:pt idx="3379">
                  <c:v>3.021566</c:v>
                </c:pt>
                <c:pt idx="3380">
                  <c:v>2.6681620000000001</c:v>
                </c:pt>
                <c:pt idx="3381">
                  <c:v>2.7217470000000001</c:v>
                </c:pt>
                <c:pt idx="3382">
                  <c:v>2.6811539999999998</c:v>
                </c:pt>
                <c:pt idx="3383">
                  <c:v>2.781199</c:v>
                </c:pt>
                <c:pt idx="3384">
                  <c:v>2.7154720000000001</c:v>
                </c:pt>
                <c:pt idx="3385">
                  <c:v>2.7456399999999999</c:v>
                </c:pt>
                <c:pt idx="3386">
                  <c:v>2.7906309999999999</c:v>
                </c:pt>
                <c:pt idx="3387">
                  <c:v>2.733301</c:v>
                </c:pt>
                <c:pt idx="3388">
                  <c:v>2.6885460000000001</c:v>
                </c:pt>
                <c:pt idx="3389">
                  <c:v>2.7863349999999998</c:v>
                </c:pt>
                <c:pt idx="3390">
                  <c:v>2.761361</c:v>
                </c:pt>
                <c:pt idx="3391">
                  <c:v>2.8396520000000001</c:v>
                </c:pt>
                <c:pt idx="3392">
                  <c:v>2.8407819999999999</c:v>
                </c:pt>
                <c:pt idx="3393">
                  <c:v>2.6589849999999999</c:v>
                </c:pt>
                <c:pt idx="3394">
                  <c:v>2.6627109999999998</c:v>
                </c:pt>
                <c:pt idx="3395">
                  <c:v>2.876973</c:v>
                </c:pt>
                <c:pt idx="3396">
                  <c:v>2.7091500000000002</c:v>
                </c:pt>
                <c:pt idx="3397">
                  <c:v>2.717568</c:v>
                </c:pt>
                <c:pt idx="3398">
                  <c:v>2.6841699999999999</c:v>
                </c:pt>
                <c:pt idx="3399">
                  <c:v>2.8263669999999999</c:v>
                </c:pt>
                <c:pt idx="3400">
                  <c:v>2.7714889999999999</c:v>
                </c:pt>
                <c:pt idx="3401">
                  <c:v>2.6917270000000002</c:v>
                </c:pt>
                <c:pt idx="3402">
                  <c:v>2.8931239999999998</c:v>
                </c:pt>
                <c:pt idx="3403">
                  <c:v>2.779655</c:v>
                </c:pt>
                <c:pt idx="3404">
                  <c:v>2.7702040000000001</c:v>
                </c:pt>
                <c:pt idx="3405">
                  <c:v>2.7159059999999999</c:v>
                </c:pt>
                <c:pt idx="3406">
                  <c:v>2.6769669999999999</c:v>
                </c:pt>
                <c:pt idx="3407">
                  <c:v>2.8194330000000001</c:v>
                </c:pt>
                <c:pt idx="3408">
                  <c:v>2.7832539999999999</c:v>
                </c:pt>
                <c:pt idx="3409">
                  <c:v>2.7118820000000001</c:v>
                </c:pt>
                <c:pt idx="3410">
                  <c:v>2.5733090000000001</c:v>
                </c:pt>
                <c:pt idx="3411">
                  <c:v>2.8644219999999998</c:v>
                </c:pt>
                <c:pt idx="3412">
                  <c:v>2.7166049999999999</c:v>
                </c:pt>
                <c:pt idx="3413">
                  <c:v>2.753546</c:v>
                </c:pt>
                <c:pt idx="3414">
                  <c:v>2.8656030000000001</c:v>
                </c:pt>
                <c:pt idx="3415">
                  <c:v>2.702556</c:v>
                </c:pt>
                <c:pt idx="3416">
                  <c:v>2.8022300000000002</c:v>
                </c:pt>
                <c:pt idx="3417">
                  <c:v>2.8375279999999998</c:v>
                </c:pt>
                <c:pt idx="3418">
                  <c:v>2.8566889999999998</c:v>
                </c:pt>
                <c:pt idx="3419">
                  <c:v>2.697244</c:v>
                </c:pt>
                <c:pt idx="3420">
                  <c:v>2.7700200000000001</c:v>
                </c:pt>
                <c:pt idx="3421">
                  <c:v>2.864957</c:v>
                </c:pt>
                <c:pt idx="3422">
                  <c:v>2.8950619999999998</c:v>
                </c:pt>
                <c:pt idx="3423">
                  <c:v>2.792897</c:v>
                </c:pt>
                <c:pt idx="3424">
                  <c:v>2.6369310000000001</c:v>
                </c:pt>
                <c:pt idx="3425">
                  <c:v>2.741603</c:v>
                </c:pt>
                <c:pt idx="3426">
                  <c:v>2.872258</c:v>
                </c:pt>
                <c:pt idx="3427">
                  <c:v>2.7802259999999999</c:v>
                </c:pt>
                <c:pt idx="3428">
                  <c:v>2.7899769999999999</c:v>
                </c:pt>
                <c:pt idx="3429">
                  <c:v>2.6553939999999998</c:v>
                </c:pt>
                <c:pt idx="3430">
                  <c:v>2.7307610000000002</c:v>
                </c:pt>
                <c:pt idx="3431">
                  <c:v>2.7249490000000001</c:v>
                </c:pt>
                <c:pt idx="3432">
                  <c:v>2.959892</c:v>
                </c:pt>
                <c:pt idx="3433">
                  <c:v>2.7390020000000002</c:v>
                </c:pt>
                <c:pt idx="3434">
                  <c:v>2.6953239999999998</c:v>
                </c:pt>
                <c:pt idx="3435">
                  <c:v>2.7859590000000001</c:v>
                </c:pt>
                <c:pt idx="3436">
                  <c:v>2.7172109999999998</c:v>
                </c:pt>
                <c:pt idx="3437">
                  <c:v>3.0849340000000001</c:v>
                </c:pt>
                <c:pt idx="3438">
                  <c:v>2.7851309999999998</c:v>
                </c:pt>
                <c:pt idx="3439">
                  <c:v>2.8031250000000001</c:v>
                </c:pt>
                <c:pt idx="3440">
                  <c:v>3.065979</c:v>
                </c:pt>
                <c:pt idx="3441">
                  <c:v>2.685819</c:v>
                </c:pt>
                <c:pt idx="3442">
                  <c:v>2.7018520000000001</c:v>
                </c:pt>
                <c:pt idx="3443">
                  <c:v>2.8318289999999999</c:v>
                </c:pt>
                <c:pt idx="3444">
                  <c:v>2.7737020000000001</c:v>
                </c:pt>
                <c:pt idx="3445">
                  <c:v>2.6957209999999998</c:v>
                </c:pt>
                <c:pt idx="3446">
                  <c:v>3.6306289999999999</c:v>
                </c:pt>
                <c:pt idx="3447">
                  <c:v>2.744678</c:v>
                </c:pt>
                <c:pt idx="3448">
                  <c:v>3.0056479999999999</c:v>
                </c:pt>
                <c:pt idx="3449">
                  <c:v>2.8120940000000001</c:v>
                </c:pt>
                <c:pt idx="3450">
                  <c:v>2.7885810000000002</c:v>
                </c:pt>
                <c:pt idx="3451">
                  <c:v>2.712993</c:v>
                </c:pt>
                <c:pt idx="3452">
                  <c:v>4.3497329999999996</c:v>
                </c:pt>
                <c:pt idx="3453">
                  <c:v>2.7654999999999998</c:v>
                </c:pt>
                <c:pt idx="3454">
                  <c:v>2.7029200000000002</c:v>
                </c:pt>
                <c:pt idx="3455">
                  <c:v>2.6912859999999998</c:v>
                </c:pt>
                <c:pt idx="3456">
                  <c:v>2.7319830000000001</c:v>
                </c:pt>
                <c:pt idx="3457">
                  <c:v>2.8216679999999998</c:v>
                </c:pt>
                <c:pt idx="3458">
                  <c:v>3.1206529999999999</c:v>
                </c:pt>
                <c:pt idx="3459">
                  <c:v>3.3083689999999999</c:v>
                </c:pt>
                <c:pt idx="3460">
                  <c:v>2.6605210000000001</c:v>
                </c:pt>
                <c:pt idx="3461">
                  <c:v>3.1596500000000001</c:v>
                </c:pt>
                <c:pt idx="3462">
                  <c:v>2.803086</c:v>
                </c:pt>
                <c:pt idx="3463">
                  <c:v>2.8406790000000002</c:v>
                </c:pt>
                <c:pt idx="3464">
                  <c:v>2.84612</c:v>
                </c:pt>
                <c:pt idx="3465">
                  <c:v>2.8858999999999999</c:v>
                </c:pt>
                <c:pt idx="3466">
                  <c:v>2.7500079999999998</c:v>
                </c:pt>
                <c:pt idx="3467">
                  <c:v>2.7227929999999998</c:v>
                </c:pt>
                <c:pt idx="3468">
                  <c:v>2.8111799999999998</c:v>
                </c:pt>
                <c:pt idx="3469">
                  <c:v>2.673098</c:v>
                </c:pt>
                <c:pt idx="3470">
                  <c:v>2.8498359999999998</c:v>
                </c:pt>
                <c:pt idx="3471">
                  <c:v>2.7758980000000002</c:v>
                </c:pt>
                <c:pt idx="3472">
                  <c:v>2.7235</c:v>
                </c:pt>
                <c:pt idx="3473">
                  <c:v>2.9103080000000001</c:v>
                </c:pt>
                <c:pt idx="3474">
                  <c:v>2.7419699999999998</c:v>
                </c:pt>
                <c:pt idx="3475">
                  <c:v>2.7901250000000002</c:v>
                </c:pt>
                <c:pt idx="3476">
                  <c:v>2.8212969999999999</c:v>
                </c:pt>
                <c:pt idx="3477">
                  <c:v>2.7391480000000001</c:v>
                </c:pt>
                <c:pt idx="3478">
                  <c:v>2.675586</c:v>
                </c:pt>
                <c:pt idx="3479">
                  <c:v>2.7781630000000002</c:v>
                </c:pt>
                <c:pt idx="3480">
                  <c:v>2.890908</c:v>
                </c:pt>
                <c:pt idx="3481">
                  <c:v>2.7163409999999999</c:v>
                </c:pt>
                <c:pt idx="3482">
                  <c:v>2.8232719999999998</c:v>
                </c:pt>
                <c:pt idx="3483">
                  <c:v>2.8098890000000001</c:v>
                </c:pt>
                <c:pt idx="3484">
                  <c:v>2.8319459999999999</c:v>
                </c:pt>
                <c:pt idx="3485">
                  <c:v>2.8791869999999999</c:v>
                </c:pt>
                <c:pt idx="3486">
                  <c:v>2.7918729999999998</c:v>
                </c:pt>
                <c:pt idx="3487">
                  <c:v>2.6760290000000002</c:v>
                </c:pt>
                <c:pt idx="3488">
                  <c:v>2.753981</c:v>
                </c:pt>
                <c:pt idx="3489">
                  <c:v>2.6454070000000001</c:v>
                </c:pt>
                <c:pt idx="3490">
                  <c:v>2.7876699999999999</c:v>
                </c:pt>
                <c:pt idx="3491">
                  <c:v>2.6625070000000002</c:v>
                </c:pt>
                <c:pt idx="3492">
                  <c:v>2.897697</c:v>
                </c:pt>
                <c:pt idx="3493">
                  <c:v>2.7581329999999999</c:v>
                </c:pt>
                <c:pt idx="3494">
                  <c:v>2.82124</c:v>
                </c:pt>
                <c:pt idx="3495">
                  <c:v>2.7699790000000002</c:v>
                </c:pt>
                <c:pt idx="3496">
                  <c:v>2.8579159999999999</c:v>
                </c:pt>
                <c:pt idx="3497">
                  <c:v>2.8444430000000001</c:v>
                </c:pt>
                <c:pt idx="3498">
                  <c:v>2.7258149999999999</c:v>
                </c:pt>
                <c:pt idx="3499">
                  <c:v>2.861424</c:v>
                </c:pt>
                <c:pt idx="3500">
                  <c:v>2.835785</c:v>
                </c:pt>
                <c:pt idx="3501">
                  <c:v>2.7029730000000001</c:v>
                </c:pt>
                <c:pt idx="3502">
                  <c:v>2.9001830000000002</c:v>
                </c:pt>
                <c:pt idx="3503">
                  <c:v>2.9957419999999999</c:v>
                </c:pt>
                <c:pt idx="3504">
                  <c:v>2.758775</c:v>
                </c:pt>
                <c:pt idx="3505">
                  <c:v>2.739608</c:v>
                </c:pt>
                <c:pt idx="3506">
                  <c:v>2.771744</c:v>
                </c:pt>
                <c:pt idx="3507">
                  <c:v>2.7425480000000002</c:v>
                </c:pt>
                <c:pt idx="3508">
                  <c:v>2.6786029999999998</c:v>
                </c:pt>
                <c:pt idx="3509">
                  <c:v>2.6267659999999999</c:v>
                </c:pt>
                <c:pt idx="3510">
                  <c:v>2.9087960000000002</c:v>
                </c:pt>
                <c:pt idx="3511">
                  <c:v>3.0271919999999999</c:v>
                </c:pt>
                <c:pt idx="3512">
                  <c:v>2.7363979999999999</c:v>
                </c:pt>
                <c:pt idx="3513">
                  <c:v>3.1209340000000001</c:v>
                </c:pt>
                <c:pt idx="3514">
                  <c:v>2.7742070000000001</c:v>
                </c:pt>
                <c:pt idx="3515">
                  <c:v>2.7084100000000002</c:v>
                </c:pt>
                <c:pt idx="3516">
                  <c:v>2.7872530000000002</c:v>
                </c:pt>
                <c:pt idx="3517">
                  <c:v>2.869405</c:v>
                </c:pt>
                <c:pt idx="3518">
                  <c:v>2.9582929999999998</c:v>
                </c:pt>
                <c:pt idx="3519">
                  <c:v>2.6007549999999999</c:v>
                </c:pt>
                <c:pt idx="3520">
                  <c:v>3.1569219999999998</c:v>
                </c:pt>
                <c:pt idx="3521">
                  <c:v>2.6612079999999998</c:v>
                </c:pt>
                <c:pt idx="3522">
                  <c:v>2.7449080000000001</c:v>
                </c:pt>
                <c:pt idx="3523">
                  <c:v>2.7817229999999999</c:v>
                </c:pt>
                <c:pt idx="3524">
                  <c:v>3.053356</c:v>
                </c:pt>
                <c:pt idx="3525">
                  <c:v>2.8508879999999999</c:v>
                </c:pt>
                <c:pt idx="3526">
                  <c:v>2.8790770000000001</c:v>
                </c:pt>
                <c:pt idx="3527">
                  <c:v>2.8163930000000001</c:v>
                </c:pt>
                <c:pt idx="3528">
                  <c:v>2.8352469999999999</c:v>
                </c:pt>
                <c:pt idx="3529">
                  <c:v>2.6497899999999999</c:v>
                </c:pt>
                <c:pt idx="3530">
                  <c:v>3.0674009999999998</c:v>
                </c:pt>
                <c:pt idx="3531">
                  <c:v>2.8162129999999999</c:v>
                </c:pt>
                <c:pt idx="3532">
                  <c:v>2.7754699999999999</c:v>
                </c:pt>
                <c:pt idx="3533">
                  <c:v>2.9130669999999999</c:v>
                </c:pt>
                <c:pt idx="3534">
                  <c:v>2.704469</c:v>
                </c:pt>
                <c:pt idx="3535">
                  <c:v>2.7551049999999999</c:v>
                </c:pt>
                <c:pt idx="3536">
                  <c:v>2.7120470000000001</c:v>
                </c:pt>
                <c:pt idx="3537">
                  <c:v>2.903454</c:v>
                </c:pt>
                <c:pt idx="3538">
                  <c:v>2.6745329999999998</c:v>
                </c:pt>
                <c:pt idx="3539">
                  <c:v>2.671014</c:v>
                </c:pt>
                <c:pt idx="3540">
                  <c:v>2.989525</c:v>
                </c:pt>
                <c:pt idx="3541">
                  <c:v>2.7677139999999998</c:v>
                </c:pt>
                <c:pt idx="3542">
                  <c:v>2.8276889999999999</c:v>
                </c:pt>
                <c:pt idx="3543">
                  <c:v>2.7701929999999999</c:v>
                </c:pt>
                <c:pt idx="3544">
                  <c:v>2.8269419999999998</c:v>
                </c:pt>
                <c:pt idx="3545">
                  <c:v>2.732002</c:v>
                </c:pt>
                <c:pt idx="3546">
                  <c:v>2.720542</c:v>
                </c:pt>
                <c:pt idx="3547">
                  <c:v>2.7767900000000001</c:v>
                </c:pt>
                <c:pt idx="3548">
                  <c:v>2.6974529999999999</c:v>
                </c:pt>
                <c:pt idx="3549">
                  <c:v>2.663678</c:v>
                </c:pt>
                <c:pt idx="3550">
                  <c:v>2.892274</c:v>
                </c:pt>
                <c:pt idx="3551">
                  <c:v>2.6807590000000001</c:v>
                </c:pt>
                <c:pt idx="3552">
                  <c:v>2.684539</c:v>
                </c:pt>
                <c:pt idx="3553">
                  <c:v>2.685657</c:v>
                </c:pt>
                <c:pt idx="3554">
                  <c:v>2.6373609999999998</c:v>
                </c:pt>
                <c:pt idx="3555">
                  <c:v>3.1238969999999999</c:v>
                </c:pt>
                <c:pt idx="3556">
                  <c:v>2.8594710000000001</c:v>
                </c:pt>
                <c:pt idx="3557">
                  <c:v>2.9606490000000001</c:v>
                </c:pt>
                <c:pt idx="3558">
                  <c:v>2.663405</c:v>
                </c:pt>
                <c:pt idx="3559">
                  <c:v>2.648091</c:v>
                </c:pt>
                <c:pt idx="3560">
                  <c:v>2.8155770000000002</c:v>
                </c:pt>
                <c:pt idx="3561">
                  <c:v>2.67828</c:v>
                </c:pt>
                <c:pt idx="3562">
                  <c:v>2.721943</c:v>
                </c:pt>
                <c:pt idx="3563">
                  <c:v>2.7254649999999998</c:v>
                </c:pt>
                <c:pt idx="3564">
                  <c:v>2.7385959999999998</c:v>
                </c:pt>
                <c:pt idx="3565">
                  <c:v>2.8265259999999999</c:v>
                </c:pt>
                <c:pt idx="3566">
                  <c:v>2.7144110000000001</c:v>
                </c:pt>
                <c:pt idx="3567">
                  <c:v>2.8878170000000001</c:v>
                </c:pt>
                <c:pt idx="3568">
                  <c:v>2.8661750000000001</c:v>
                </c:pt>
                <c:pt idx="3569">
                  <c:v>2.6162459999999998</c:v>
                </c:pt>
                <c:pt idx="3570">
                  <c:v>2.7978879999999999</c:v>
                </c:pt>
                <c:pt idx="3571">
                  <c:v>2.9191609999999999</c:v>
                </c:pt>
                <c:pt idx="3572">
                  <c:v>2.8394020000000002</c:v>
                </c:pt>
                <c:pt idx="3573">
                  <c:v>2.922641</c:v>
                </c:pt>
                <c:pt idx="3574">
                  <c:v>2.6408909999999999</c:v>
                </c:pt>
                <c:pt idx="3575">
                  <c:v>2.8009970000000002</c:v>
                </c:pt>
                <c:pt idx="3576">
                  <c:v>2.8254999999999999</c:v>
                </c:pt>
                <c:pt idx="3577">
                  <c:v>2.7881309999999999</c:v>
                </c:pt>
                <c:pt idx="3578">
                  <c:v>2.7712140000000001</c:v>
                </c:pt>
                <c:pt idx="3579">
                  <c:v>3.9164279999999998</c:v>
                </c:pt>
                <c:pt idx="3580">
                  <c:v>2.810009</c:v>
                </c:pt>
                <c:pt idx="3581">
                  <c:v>2.876134</c:v>
                </c:pt>
                <c:pt idx="3582">
                  <c:v>2.7672080000000001</c:v>
                </c:pt>
                <c:pt idx="3583">
                  <c:v>2.8035610000000002</c:v>
                </c:pt>
                <c:pt idx="3584">
                  <c:v>2.796964</c:v>
                </c:pt>
                <c:pt idx="3585">
                  <c:v>3.0630229999999998</c:v>
                </c:pt>
                <c:pt idx="3586">
                  <c:v>2.655815</c:v>
                </c:pt>
                <c:pt idx="3587">
                  <c:v>2.9123939999999999</c:v>
                </c:pt>
                <c:pt idx="3588">
                  <c:v>2.7802579999999999</c:v>
                </c:pt>
                <c:pt idx="3589">
                  <c:v>2.7331639999999999</c:v>
                </c:pt>
                <c:pt idx="3590">
                  <c:v>2.7654559999999999</c:v>
                </c:pt>
                <c:pt idx="3591">
                  <c:v>2.7894299999999999</c:v>
                </c:pt>
                <c:pt idx="3592">
                  <c:v>2.655491</c:v>
                </c:pt>
                <c:pt idx="3593">
                  <c:v>2.7339190000000002</c:v>
                </c:pt>
                <c:pt idx="3594">
                  <c:v>2.7460059999999999</c:v>
                </c:pt>
                <c:pt idx="3595">
                  <c:v>2.7013729999999998</c:v>
                </c:pt>
                <c:pt idx="3596">
                  <c:v>2.7562000000000002</c:v>
                </c:pt>
                <c:pt idx="3597">
                  <c:v>2.874641</c:v>
                </c:pt>
                <c:pt idx="3598">
                  <c:v>2.839461</c:v>
                </c:pt>
                <c:pt idx="3599">
                  <c:v>2.6788650000000001</c:v>
                </c:pt>
                <c:pt idx="3600">
                  <c:v>2.722804</c:v>
                </c:pt>
                <c:pt idx="3601">
                  <c:v>2.78233</c:v>
                </c:pt>
                <c:pt idx="3602">
                  <c:v>2.832916</c:v>
                </c:pt>
                <c:pt idx="3603">
                  <c:v>2.5985770000000001</c:v>
                </c:pt>
                <c:pt idx="3604">
                  <c:v>2.8144019999999998</c:v>
                </c:pt>
                <c:pt idx="3605">
                  <c:v>2.7858809999999998</c:v>
                </c:pt>
                <c:pt idx="3606">
                  <c:v>2.8565109999999998</c:v>
                </c:pt>
                <c:pt idx="3607">
                  <c:v>2.7006399999999999</c:v>
                </c:pt>
                <c:pt idx="3608">
                  <c:v>2.7357580000000001</c:v>
                </c:pt>
                <c:pt idx="3609">
                  <c:v>2.8279239999999999</c:v>
                </c:pt>
                <c:pt idx="3610">
                  <c:v>2.6020810000000001</c:v>
                </c:pt>
                <c:pt idx="3611">
                  <c:v>3.0638399999999999</c:v>
                </c:pt>
                <c:pt idx="3612">
                  <c:v>2.8723209999999999</c:v>
                </c:pt>
                <c:pt idx="3613">
                  <c:v>2.7760600000000002</c:v>
                </c:pt>
                <c:pt idx="3614">
                  <c:v>2.793952</c:v>
                </c:pt>
                <c:pt idx="3615">
                  <c:v>2.7758050000000001</c:v>
                </c:pt>
                <c:pt idx="3616">
                  <c:v>2.7321360000000001</c:v>
                </c:pt>
                <c:pt idx="3617">
                  <c:v>2.782149</c:v>
                </c:pt>
                <c:pt idx="3618">
                  <c:v>2.7694000000000001</c:v>
                </c:pt>
                <c:pt idx="3619">
                  <c:v>2.610471</c:v>
                </c:pt>
                <c:pt idx="3620">
                  <c:v>2.7293479999999999</c:v>
                </c:pt>
                <c:pt idx="3621">
                  <c:v>2.8013859999999999</c:v>
                </c:pt>
                <c:pt idx="3622">
                  <c:v>2.786168</c:v>
                </c:pt>
                <c:pt idx="3623">
                  <c:v>2.7949480000000002</c:v>
                </c:pt>
                <c:pt idx="3624">
                  <c:v>2.8133210000000002</c:v>
                </c:pt>
                <c:pt idx="3625">
                  <c:v>2.8225730000000002</c:v>
                </c:pt>
                <c:pt idx="3626">
                  <c:v>2.6594799999999998</c:v>
                </c:pt>
                <c:pt idx="3627">
                  <c:v>2.8578139999999999</c:v>
                </c:pt>
                <c:pt idx="3628">
                  <c:v>2.742766</c:v>
                </c:pt>
                <c:pt idx="3629">
                  <c:v>2.911902</c:v>
                </c:pt>
                <c:pt idx="3630">
                  <c:v>2.8915350000000002</c:v>
                </c:pt>
                <c:pt idx="3631">
                  <c:v>2.7143640000000002</c:v>
                </c:pt>
                <c:pt idx="3632">
                  <c:v>2.8380100000000001</c:v>
                </c:pt>
                <c:pt idx="3633">
                  <c:v>2.886838</c:v>
                </c:pt>
                <c:pt idx="3634">
                  <c:v>2.943038</c:v>
                </c:pt>
                <c:pt idx="3635">
                  <c:v>2.8722110000000001</c:v>
                </c:pt>
                <c:pt idx="3636">
                  <c:v>2.7718539999999998</c:v>
                </c:pt>
                <c:pt idx="3637">
                  <c:v>2.8102990000000001</c:v>
                </c:pt>
                <c:pt idx="3638">
                  <c:v>3.082049</c:v>
                </c:pt>
                <c:pt idx="3639">
                  <c:v>2.8880110000000001</c:v>
                </c:pt>
                <c:pt idx="3640">
                  <c:v>2.8786930000000002</c:v>
                </c:pt>
                <c:pt idx="3641">
                  <c:v>2.860449</c:v>
                </c:pt>
                <c:pt idx="3642">
                  <c:v>2.8625859999999999</c:v>
                </c:pt>
                <c:pt idx="3643">
                  <c:v>2.7491859999999999</c:v>
                </c:pt>
                <c:pt idx="3644">
                  <c:v>2.7879109999999998</c:v>
                </c:pt>
                <c:pt idx="3645">
                  <c:v>2.7956430000000001</c:v>
                </c:pt>
                <c:pt idx="3646">
                  <c:v>2.8592059999999999</c:v>
                </c:pt>
                <c:pt idx="3647">
                  <c:v>2.760834</c:v>
                </c:pt>
                <c:pt idx="3648">
                  <c:v>2.7556080000000001</c:v>
                </c:pt>
                <c:pt idx="3649">
                  <c:v>3.2844530000000001</c:v>
                </c:pt>
                <c:pt idx="3650">
                  <c:v>2.8902489999999998</c:v>
                </c:pt>
                <c:pt idx="3651">
                  <c:v>2.8244950000000002</c:v>
                </c:pt>
                <c:pt idx="3652">
                  <c:v>2.7790309999999998</c:v>
                </c:pt>
                <c:pt idx="3653">
                  <c:v>2.732872</c:v>
                </c:pt>
                <c:pt idx="3654">
                  <c:v>2.770537</c:v>
                </c:pt>
                <c:pt idx="3655">
                  <c:v>2.79704</c:v>
                </c:pt>
                <c:pt idx="3656">
                  <c:v>2.9386909999999999</c:v>
                </c:pt>
                <c:pt idx="3657">
                  <c:v>2.7032759999999998</c:v>
                </c:pt>
                <c:pt idx="3658">
                  <c:v>3.0467240000000002</c:v>
                </c:pt>
                <c:pt idx="3659">
                  <c:v>2.809326</c:v>
                </c:pt>
                <c:pt idx="3660">
                  <c:v>2.6881910000000002</c:v>
                </c:pt>
                <c:pt idx="3661">
                  <c:v>2.8397640000000002</c:v>
                </c:pt>
                <c:pt idx="3662">
                  <c:v>2.7555499999999999</c:v>
                </c:pt>
                <c:pt idx="3663">
                  <c:v>2.827245</c:v>
                </c:pt>
                <c:pt idx="3664">
                  <c:v>2.9480110000000002</c:v>
                </c:pt>
                <c:pt idx="3665">
                  <c:v>2.6068799999999999</c:v>
                </c:pt>
                <c:pt idx="3666">
                  <c:v>2.6860499999999998</c:v>
                </c:pt>
                <c:pt idx="3667">
                  <c:v>2.9380380000000001</c:v>
                </c:pt>
                <c:pt idx="3668">
                  <c:v>2.8950809999999998</c:v>
                </c:pt>
                <c:pt idx="3669">
                  <c:v>2.8399930000000002</c:v>
                </c:pt>
                <c:pt idx="3670">
                  <c:v>2.8134730000000001</c:v>
                </c:pt>
                <c:pt idx="3671">
                  <c:v>2.8568989999999999</c:v>
                </c:pt>
                <c:pt idx="3672">
                  <c:v>2.7395070000000001</c:v>
                </c:pt>
                <c:pt idx="3673">
                  <c:v>2.7206070000000002</c:v>
                </c:pt>
                <c:pt idx="3674">
                  <c:v>2.6729590000000001</c:v>
                </c:pt>
                <c:pt idx="3675">
                  <c:v>2.7248790000000001</c:v>
                </c:pt>
                <c:pt idx="3676">
                  <c:v>2.7588400000000002</c:v>
                </c:pt>
                <c:pt idx="3677">
                  <c:v>2.6559970000000002</c:v>
                </c:pt>
                <c:pt idx="3678">
                  <c:v>2.7940610000000001</c:v>
                </c:pt>
                <c:pt idx="3679">
                  <c:v>2.9554459999999998</c:v>
                </c:pt>
                <c:pt idx="3680">
                  <c:v>2.7535500000000002</c:v>
                </c:pt>
                <c:pt idx="3681">
                  <c:v>2.9179949999999999</c:v>
                </c:pt>
                <c:pt idx="3682">
                  <c:v>2.6545909999999999</c:v>
                </c:pt>
                <c:pt idx="3683">
                  <c:v>2.6336879999999998</c:v>
                </c:pt>
                <c:pt idx="3684">
                  <c:v>2.7563070000000001</c:v>
                </c:pt>
                <c:pt idx="3685">
                  <c:v>2.77366</c:v>
                </c:pt>
                <c:pt idx="3686">
                  <c:v>2.8063899999999999</c:v>
                </c:pt>
                <c:pt idx="3687">
                  <c:v>2.7948550000000001</c:v>
                </c:pt>
                <c:pt idx="3688">
                  <c:v>2.8442599999999998</c:v>
                </c:pt>
                <c:pt idx="3689">
                  <c:v>2.75508</c:v>
                </c:pt>
                <c:pt idx="3690">
                  <c:v>2.6512150000000001</c:v>
                </c:pt>
                <c:pt idx="3691">
                  <c:v>2.7790499999999998</c:v>
                </c:pt>
                <c:pt idx="3692">
                  <c:v>2.6381079999999999</c:v>
                </c:pt>
                <c:pt idx="3693">
                  <c:v>2.841818</c:v>
                </c:pt>
                <c:pt idx="3694">
                  <c:v>2.6674699999999998</c:v>
                </c:pt>
                <c:pt idx="3695">
                  <c:v>2.7242150000000001</c:v>
                </c:pt>
                <c:pt idx="3696">
                  <c:v>2.6926809999999999</c:v>
                </c:pt>
                <c:pt idx="3697">
                  <c:v>2.7558980000000002</c:v>
                </c:pt>
                <c:pt idx="3698">
                  <c:v>2.6317469999999998</c:v>
                </c:pt>
                <c:pt idx="3699">
                  <c:v>2.7408679999999999</c:v>
                </c:pt>
                <c:pt idx="3700">
                  <c:v>2.791426</c:v>
                </c:pt>
                <c:pt idx="3701">
                  <c:v>2.544699</c:v>
                </c:pt>
                <c:pt idx="3702">
                  <c:v>2.6783709999999998</c:v>
                </c:pt>
                <c:pt idx="3703">
                  <c:v>2.8425549999999999</c:v>
                </c:pt>
                <c:pt idx="3704">
                  <c:v>2.9237389999999999</c:v>
                </c:pt>
                <c:pt idx="3705">
                  <c:v>2.6279490000000001</c:v>
                </c:pt>
                <c:pt idx="3706">
                  <c:v>2.7662599999999999</c:v>
                </c:pt>
                <c:pt idx="3707">
                  <c:v>2.8007789999999999</c:v>
                </c:pt>
                <c:pt idx="3708">
                  <c:v>2.7705289999999998</c:v>
                </c:pt>
                <c:pt idx="3709">
                  <c:v>2.7907959999999998</c:v>
                </c:pt>
                <c:pt idx="3710">
                  <c:v>2.7275809999999998</c:v>
                </c:pt>
                <c:pt idx="3711">
                  <c:v>2.7023739999999998</c:v>
                </c:pt>
                <c:pt idx="3712">
                  <c:v>2.7378900000000002</c:v>
                </c:pt>
                <c:pt idx="3713">
                  <c:v>2.5605410000000002</c:v>
                </c:pt>
                <c:pt idx="3714">
                  <c:v>2.7701530000000001</c:v>
                </c:pt>
                <c:pt idx="3715">
                  <c:v>2.7314159999999998</c:v>
                </c:pt>
                <c:pt idx="3716">
                  <c:v>2.772672</c:v>
                </c:pt>
                <c:pt idx="3717">
                  <c:v>2.6542219999999999</c:v>
                </c:pt>
                <c:pt idx="3718">
                  <c:v>2.5882399999999999</c:v>
                </c:pt>
                <c:pt idx="3719">
                  <c:v>2.787766</c:v>
                </c:pt>
                <c:pt idx="3720">
                  <c:v>2.6611910000000001</c:v>
                </c:pt>
                <c:pt idx="3721">
                  <c:v>2.692399</c:v>
                </c:pt>
                <c:pt idx="3722">
                  <c:v>2.9310839999999998</c:v>
                </c:pt>
                <c:pt idx="3723">
                  <c:v>2.6970160000000001</c:v>
                </c:pt>
                <c:pt idx="3724">
                  <c:v>2.7445810000000002</c:v>
                </c:pt>
                <c:pt idx="3725">
                  <c:v>2.76186</c:v>
                </c:pt>
                <c:pt idx="3726">
                  <c:v>2.7139709999999999</c:v>
                </c:pt>
                <c:pt idx="3727">
                  <c:v>2.9666860000000002</c:v>
                </c:pt>
                <c:pt idx="3728">
                  <c:v>2.7965749999999998</c:v>
                </c:pt>
                <c:pt idx="3729">
                  <c:v>2.7895490000000001</c:v>
                </c:pt>
                <c:pt idx="3730">
                  <c:v>2.76112</c:v>
                </c:pt>
                <c:pt idx="3731">
                  <c:v>3.002796</c:v>
                </c:pt>
                <c:pt idx="3732">
                  <c:v>2.57423</c:v>
                </c:pt>
                <c:pt idx="3733">
                  <c:v>2.7857509999999999</c:v>
                </c:pt>
                <c:pt idx="3734">
                  <c:v>2.641181</c:v>
                </c:pt>
                <c:pt idx="3735">
                  <c:v>2.678722</c:v>
                </c:pt>
                <c:pt idx="3736">
                  <c:v>2.7862149999999999</c:v>
                </c:pt>
                <c:pt idx="3737">
                  <c:v>2.6575850000000001</c:v>
                </c:pt>
                <c:pt idx="3738">
                  <c:v>2.7983319999999998</c:v>
                </c:pt>
                <c:pt idx="3739">
                  <c:v>2.68702</c:v>
                </c:pt>
                <c:pt idx="3740">
                  <c:v>2.7094879999999999</c:v>
                </c:pt>
                <c:pt idx="3741">
                  <c:v>2.7116229999999999</c:v>
                </c:pt>
                <c:pt idx="3742">
                  <c:v>2.705692</c:v>
                </c:pt>
                <c:pt idx="3743">
                  <c:v>2.6190769999999999</c:v>
                </c:pt>
                <c:pt idx="3744">
                  <c:v>2.7995800000000002</c:v>
                </c:pt>
                <c:pt idx="3745">
                  <c:v>2.7740819999999999</c:v>
                </c:pt>
                <c:pt idx="3746">
                  <c:v>2.7277740000000001</c:v>
                </c:pt>
                <c:pt idx="3747">
                  <c:v>2.7629830000000002</c:v>
                </c:pt>
                <c:pt idx="3748">
                  <c:v>2.8385009999999999</c:v>
                </c:pt>
                <c:pt idx="3749">
                  <c:v>2.6932830000000001</c:v>
                </c:pt>
                <c:pt idx="3750">
                  <c:v>2.7132529999999999</c:v>
                </c:pt>
                <c:pt idx="3751">
                  <c:v>2.6993510000000001</c:v>
                </c:pt>
                <c:pt idx="3752">
                  <c:v>2.8203689999999999</c:v>
                </c:pt>
                <c:pt idx="3753">
                  <c:v>2.6718289999999998</c:v>
                </c:pt>
                <c:pt idx="3754">
                  <c:v>2.66235</c:v>
                </c:pt>
                <c:pt idx="3755">
                  <c:v>2.6237750000000002</c:v>
                </c:pt>
                <c:pt idx="3756">
                  <c:v>2.8131050000000002</c:v>
                </c:pt>
                <c:pt idx="3757">
                  <c:v>2.6589079999999998</c:v>
                </c:pt>
                <c:pt idx="3758">
                  <c:v>2.9252820000000002</c:v>
                </c:pt>
                <c:pt idx="3759">
                  <c:v>3.728977</c:v>
                </c:pt>
                <c:pt idx="3760">
                  <c:v>3.149133</c:v>
                </c:pt>
                <c:pt idx="3761">
                  <c:v>2.6761249999999999</c:v>
                </c:pt>
                <c:pt idx="3762">
                  <c:v>2.7071350000000001</c:v>
                </c:pt>
                <c:pt idx="3763">
                  <c:v>2.9159470000000001</c:v>
                </c:pt>
                <c:pt idx="3764">
                  <c:v>2.7997420000000002</c:v>
                </c:pt>
                <c:pt idx="3765">
                  <c:v>2.733425</c:v>
                </c:pt>
                <c:pt idx="3766">
                  <c:v>2.7109079999999999</c:v>
                </c:pt>
                <c:pt idx="3767">
                  <c:v>2.7628409999999999</c:v>
                </c:pt>
                <c:pt idx="3768">
                  <c:v>2.6808649999999998</c:v>
                </c:pt>
                <c:pt idx="3769">
                  <c:v>2.819045</c:v>
                </c:pt>
                <c:pt idx="3770">
                  <c:v>2.8604620000000001</c:v>
                </c:pt>
                <c:pt idx="3771">
                  <c:v>2.8632040000000001</c:v>
                </c:pt>
                <c:pt idx="3772">
                  <c:v>2.7660360000000002</c:v>
                </c:pt>
                <c:pt idx="3773">
                  <c:v>2.8209249999999999</c:v>
                </c:pt>
                <c:pt idx="3774">
                  <c:v>2.798273</c:v>
                </c:pt>
                <c:pt idx="3775">
                  <c:v>2.8584200000000002</c:v>
                </c:pt>
                <c:pt idx="3776">
                  <c:v>2.7762799999999999</c:v>
                </c:pt>
                <c:pt idx="3777">
                  <c:v>2.713492</c:v>
                </c:pt>
                <c:pt idx="3778">
                  <c:v>2.724612</c:v>
                </c:pt>
                <c:pt idx="3779">
                  <c:v>2.6599360000000001</c:v>
                </c:pt>
                <c:pt idx="3780">
                  <c:v>2.7246440000000001</c:v>
                </c:pt>
                <c:pt idx="3781">
                  <c:v>2.7392409999999998</c:v>
                </c:pt>
                <c:pt idx="3782">
                  <c:v>3.9320089999999999</c:v>
                </c:pt>
                <c:pt idx="3783">
                  <c:v>3.2436180000000001</c:v>
                </c:pt>
                <c:pt idx="3784">
                  <c:v>4.7449640000000004</c:v>
                </c:pt>
                <c:pt idx="3785">
                  <c:v>3.0358779999999999</c:v>
                </c:pt>
                <c:pt idx="3786">
                  <c:v>3.7294499999999999</c:v>
                </c:pt>
                <c:pt idx="3787">
                  <c:v>3.4199920000000001</c:v>
                </c:pt>
                <c:pt idx="3788">
                  <c:v>4.6640449999999998</c:v>
                </c:pt>
                <c:pt idx="3789">
                  <c:v>4.5420420000000004</c:v>
                </c:pt>
                <c:pt idx="3790">
                  <c:v>3.969309</c:v>
                </c:pt>
                <c:pt idx="3791">
                  <c:v>4.2218059999999999</c:v>
                </c:pt>
                <c:pt idx="3792">
                  <c:v>3.4410539999999998</c:v>
                </c:pt>
                <c:pt idx="3793">
                  <c:v>3.4666510000000001</c:v>
                </c:pt>
                <c:pt idx="3794">
                  <c:v>3.9035129999999998</c:v>
                </c:pt>
                <c:pt idx="3795">
                  <c:v>4.2297700000000003</c:v>
                </c:pt>
                <c:pt idx="3796">
                  <c:v>3.5002010000000001</c:v>
                </c:pt>
                <c:pt idx="3797">
                  <c:v>3.7085330000000001</c:v>
                </c:pt>
                <c:pt idx="3798">
                  <c:v>4.2852490000000003</c:v>
                </c:pt>
                <c:pt idx="3799">
                  <c:v>4.4796620000000003</c:v>
                </c:pt>
                <c:pt idx="3800">
                  <c:v>4.0530439999999999</c:v>
                </c:pt>
                <c:pt idx="3801">
                  <c:v>4.5172359999999996</c:v>
                </c:pt>
                <c:pt idx="3802">
                  <c:v>4.5059750000000003</c:v>
                </c:pt>
                <c:pt idx="3803">
                  <c:v>4.5101930000000001</c:v>
                </c:pt>
                <c:pt idx="3804">
                  <c:v>4.2654709999999998</c:v>
                </c:pt>
                <c:pt idx="3805">
                  <c:v>4.3345279999999997</c:v>
                </c:pt>
                <c:pt idx="3806">
                  <c:v>4.6582660000000002</c:v>
                </c:pt>
                <c:pt idx="3807">
                  <c:v>4.2239829999999996</c:v>
                </c:pt>
                <c:pt idx="3808">
                  <c:v>3.9440819999999999</c:v>
                </c:pt>
                <c:pt idx="3809">
                  <c:v>2.9261620000000002</c:v>
                </c:pt>
                <c:pt idx="3810">
                  <c:v>4.032165</c:v>
                </c:pt>
                <c:pt idx="3811">
                  <c:v>3.892226</c:v>
                </c:pt>
                <c:pt idx="3812">
                  <c:v>3.7849170000000001</c:v>
                </c:pt>
                <c:pt idx="3813">
                  <c:v>2.9715220000000002</c:v>
                </c:pt>
                <c:pt idx="3814">
                  <c:v>4.5927670000000003</c:v>
                </c:pt>
                <c:pt idx="3815">
                  <c:v>4.5821290000000001</c:v>
                </c:pt>
                <c:pt idx="3816">
                  <c:v>4.2714090000000002</c:v>
                </c:pt>
                <c:pt idx="3817">
                  <c:v>4.118474</c:v>
                </c:pt>
                <c:pt idx="3818">
                  <c:v>3.7527740000000001</c:v>
                </c:pt>
                <c:pt idx="3819">
                  <c:v>3.9152360000000002</c:v>
                </c:pt>
                <c:pt idx="3820">
                  <c:v>2.9288159999999999</c:v>
                </c:pt>
                <c:pt idx="3821">
                  <c:v>2.7914289999999999</c:v>
                </c:pt>
                <c:pt idx="3822">
                  <c:v>2.7557429999999998</c:v>
                </c:pt>
                <c:pt idx="3823">
                  <c:v>2.7816209999999999</c:v>
                </c:pt>
                <c:pt idx="3824">
                  <c:v>2.7573720000000002</c:v>
                </c:pt>
                <c:pt idx="3825">
                  <c:v>2.8649749999999998</c:v>
                </c:pt>
                <c:pt idx="3826">
                  <c:v>2.6979449999999998</c:v>
                </c:pt>
                <c:pt idx="3827">
                  <c:v>2.7732450000000002</c:v>
                </c:pt>
                <c:pt idx="3828">
                  <c:v>2.7155520000000002</c:v>
                </c:pt>
                <c:pt idx="3829">
                  <c:v>2.6683599999999998</c:v>
                </c:pt>
                <c:pt idx="3830">
                  <c:v>2.9004210000000001</c:v>
                </c:pt>
                <c:pt idx="3831">
                  <c:v>2.7577859999999998</c:v>
                </c:pt>
                <c:pt idx="3832">
                  <c:v>2.9337939999999998</c:v>
                </c:pt>
                <c:pt idx="3833">
                  <c:v>2.7542360000000001</c:v>
                </c:pt>
                <c:pt idx="3834">
                  <c:v>3.2688359999999999</c:v>
                </c:pt>
                <c:pt idx="3835">
                  <c:v>3.0430630000000001</c:v>
                </c:pt>
                <c:pt idx="3836">
                  <c:v>2.7726250000000001</c:v>
                </c:pt>
                <c:pt idx="3837">
                  <c:v>2.8253979999999999</c:v>
                </c:pt>
                <c:pt idx="3838">
                  <c:v>3.5464669999999998</c:v>
                </c:pt>
                <c:pt idx="3839">
                  <c:v>3.7814739999999998</c:v>
                </c:pt>
                <c:pt idx="3840">
                  <c:v>2.9587460000000001</c:v>
                </c:pt>
                <c:pt idx="3841">
                  <c:v>3.6255470000000001</c:v>
                </c:pt>
                <c:pt idx="3842">
                  <c:v>2.752904</c:v>
                </c:pt>
                <c:pt idx="3843">
                  <c:v>3.5880670000000001</c:v>
                </c:pt>
                <c:pt idx="3844">
                  <c:v>3.7805140000000002</c:v>
                </c:pt>
                <c:pt idx="3845">
                  <c:v>2.8261989999999999</c:v>
                </c:pt>
                <c:pt idx="3846">
                  <c:v>3.0441880000000001</c:v>
                </c:pt>
                <c:pt idx="3847">
                  <c:v>2.7323879999999998</c:v>
                </c:pt>
                <c:pt idx="3848">
                  <c:v>2.550516</c:v>
                </c:pt>
                <c:pt idx="3849">
                  <c:v>2.753015</c:v>
                </c:pt>
                <c:pt idx="3850">
                  <c:v>3.0735999999999999</c:v>
                </c:pt>
                <c:pt idx="3851">
                  <c:v>2.5914809999999999</c:v>
                </c:pt>
                <c:pt idx="3852">
                  <c:v>2.6795930000000001</c:v>
                </c:pt>
                <c:pt idx="3853">
                  <c:v>2.6539999999999999</c:v>
                </c:pt>
                <c:pt idx="3854">
                  <c:v>2.8697590000000002</c:v>
                </c:pt>
                <c:pt idx="3855">
                  <c:v>2.5670199999999999</c:v>
                </c:pt>
                <c:pt idx="3856">
                  <c:v>2.8036409999999998</c:v>
                </c:pt>
                <c:pt idx="3857">
                  <c:v>2.750146</c:v>
                </c:pt>
                <c:pt idx="3858">
                  <c:v>2.7071499999999999</c:v>
                </c:pt>
                <c:pt idx="3859">
                  <c:v>2.7128230000000002</c:v>
                </c:pt>
                <c:pt idx="3860">
                  <c:v>2.796605</c:v>
                </c:pt>
                <c:pt idx="3861">
                  <c:v>2.6739009999999999</c:v>
                </c:pt>
                <c:pt idx="3862">
                  <c:v>2.8764310000000002</c:v>
                </c:pt>
                <c:pt idx="3863">
                  <c:v>2.7676460000000001</c:v>
                </c:pt>
                <c:pt idx="3864">
                  <c:v>4.0191140000000001</c:v>
                </c:pt>
                <c:pt idx="3865">
                  <c:v>2.838508</c:v>
                </c:pt>
                <c:pt idx="3866">
                  <c:v>2.910126</c:v>
                </c:pt>
                <c:pt idx="3867">
                  <c:v>2.6589239999999998</c:v>
                </c:pt>
                <c:pt idx="3868">
                  <c:v>2.9243579999999998</c:v>
                </c:pt>
                <c:pt idx="3869">
                  <c:v>2.8572820000000001</c:v>
                </c:pt>
                <c:pt idx="3870">
                  <c:v>2.7640829999999998</c:v>
                </c:pt>
                <c:pt idx="3871">
                  <c:v>2.705533</c:v>
                </c:pt>
                <c:pt idx="3872">
                  <c:v>2.653699</c:v>
                </c:pt>
                <c:pt idx="3873">
                  <c:v>2.6733310000000001</c:v>
                </c:pt>
                <c:pt idx="3874">
                  <c:v>2.7579050000000001</c:v>
                </c:pt>
                <c:pt idx="3875">
                  <c:v>2.7958820000000002</c:v>
                </c:pt>
                <c:pt idx="3876">
                  <c:v>2.9477980000000001</c:v>
                </c:pt>
                <c:pt idx="3877">
                  <c:v>2.7576749999999999</c:v>
                </c:pt>
                <c:pt idx="3878">
                  <c:v>2.862044</c:v>
                </c:pt>
                <c:pt idx="3879">
                  <c:v>2.7293940000000001</c:v>
                </c:pt>
                <c:pt idx="3880">
                  <c:v>2.7414390000000002</c:v>
                </c:pt>
                <c:pt idx="3881">
                  <c:v>2.8327469999999999</c:v>
                </c:pt>
                <c:pt idx="3882">
                  <c:v>2.7711209999999999</c:v>
                </c:pt>
                <c:pt idx="3883">
                  <c:v>3.135354</c:v>
                </c:pt>
                <c:pt idx="3884">
                  <c:v>4.2465000000000002</c:v>
                </c:pt>
                <c:pt idx="3885">
                  <c:v>4.4321140000000003</c:v>
                </c:pt>
                <c:pt idx="3886">
                  <c:v>4.1251810000000004</c:v>
                </c:pt>
                <c:pt idx="3887">
                  <c:v>4.5333410000000001</c:v>
                </c:pt>
                <c:pt idx="3888">
                  <c:v>4.4509780000000001</c:v>
                </c:pt>
                <c:pt idx="3889">
                  <c:v>4.4412830000000003</c:v>
                </c:pt>
                <c:pt idx="3890">
                  <c:v>4.6586030000000003</c:v>
                </c:pt>
                <c:pt idx="3891">
                  <c:v>4.4712379999999996</c:v>
                </c:pt>
                <c:pt idx="3892">
                  <c:v>4.1177029999999997</c:v>
                </c:pt>
                <c:pt idx="3893">
                  <c:v>4.5939230000000002</c:v>
                </c:pt>
                <c:pt idx="3894">
                  <c:v>4.4304319999999997</c:v>
                </c:pt>
                <c:pt idx="3895">
                  <c:v>4.5353750000000002</c:v>
                </c:pt>
                <c:pt idx="3896">
                  <c:v>3.9082219999999999</c:v>
                </c:pt>
                <c:pt idx="3897">
                  <c:v>4.3167</c:v>
                </c:pt>
                <c:pt idx="3898">
                  <c:v>4.3915509999999998</c:v>
                </c:pt>
                <c:pt idx="3899">
                  <c:v>3.982084</c:v>
                </c:pt>
                <c:pt idx="3900">
                  <c:v>4.6628239999999996</c:v>
                </c:pt>
                <c:pt idx="3901">
                  <c:v>4.3961379999999997</c:v>
                </c:pt>
                <c:pt idx="3902">
                  <c:v>4.4804930000000001</c:v>
                </c:pt>
                <c:pt idx="3903">
                  <c:v>3.6246999999999998</c:v>
                </c:pt>
                <c:pt idx="3904">
                  <c:v>4.5088020000000002</c:v>
                </c:pt>
                <c:pt idx="3905">
                  <c:v>4.9704810000000004</c:v>
                </c:pt>
                <c:pt idx="3906">
                  <c:v>5.2118390000000003</c:v>
                </c:pt>
                <c:pt idx="3907">
                  <c:v>2.8056000000000001</c:v>
                </c:pt>
                <c:pt idx="3908">
                  <c:v>3.319</c:v>
                </c:pt>
                <c:pt idx="3909">
                  <c:v>4.1252630000000003</c:v>
                </c:pt>
                <c:pt idx="3910">
                  <c:v>4.4848140000000001</c:v>
                </c:pt>
                <c:pt idx="3911">
                  <c:v>4.6054329999999997</c:v>
                </c:pt>
                <c:pt idx="3912">
                  <c:v>4.7617310000000002</c:v>
                </c:pt>
                <c:pt idx="3913">
                  <c:v>4.6035769999999996</c:v>
                </c:pt>
                <c:pt idx="3914">
                  <c:v>4.5272110000000003</c:v>
                </c:pt>
                <c:pt idx="3915">
                  <c:v>4.7046999999999999</c:v>
                </c:pt>
                <c:pt idx="3916">
                  <c:v>4.34389</c:v>
                </c:pt>
                <c:pt idx="3917">
                  <c:v>4.1922750000000004</c:v>
                </c:pt>
                <c:pt idx="3918">
                  <c:v>4.5113110000000001</c:v>
                </c:pt>
                <c:pt idx="3919">
                  <c:v>4.0859880000000004</c:v>
                </c:pt>
                <c:pt idx="3920">
                  <c:v>4.6466349999999998</c:v>
                </c:pt>
                <c:pt idx="3921">
                  <c:v>4.4220300000000003</c:v>
                </c:pt>
                <c:pt idx="3922">
                  <c:v>4.6233940000000002</c:v>
                </c:pt>
                <c:pt idx="3923">
                  <c:v>5.1011930000000003</c:v>
                </c:pt>
                <c:pt idx="3924">
                  <c:v>4.6074380000000001</c:v>
                </c:pt>
                <c:pt idx="3925">
                  <c:v>4.7154889999999998</c:v>
                </c:pt>
                <c:pt idx="3926">
                  <c:v>4.5595350000000003</c:v>
                </c:pt>
                <c:pt idx="3927">
                  <c:v>3.9487860000000001</c:v>
                </c:pt>
                <c:pt idx="3928">
                  <c:v>4.4831580000000004</c:v>
                </c:pt>
                <c:pt idx="3929">
                  <c:v>3.1013099999999998</c:v>
                </c:pt>
                <c:pt idx="3930">
                  <c:v>4.2006880000000004</c:v>
                </c:pt>
                <c:pt idx="3931">
                  <c:v>3.9736600000000002</c:v>
                </c:pt>
                <c:pt idx="3932">
                  <c:v>3.717095</c:v>
                </c:pt>
                <c:pt idx="3933">
                  <c:v>3.6255289999999998</c:v>
                </c:pt>
                <c:pt idx="3934">
                  <c:v>3.82029</c:v>
                </c:pt>
                <c:pt idx="3935">
                  <c:v>4.6905900000000003</c:v>
                </c:pt>
                <c:pt idx="3936">
                  <c:v>4.2987599999999997</c:v>
                </c:pt>
                <c:pt idx="3937">
                  <c:v>4.6935950000000002</c:v>
                </c:pt>
                <c:pt idx="3938">
                  <c:v>4.8006529999999996</c:v>
                </c:pt>
                <c:pt idx="3939">
                  <c:v>4.8804040000000004</c:v>
                </c:pt>
                <c:pt idx="3940">
                  <c:v>4.4618989999999998</c:v>
                </c:pt>
                <c:pt idx="3941">
                  <c:v>4.4545260000000004</c:v>
                </c:pt>
                <c:pt idx="3942">
                  <c:v>4.3691810000000002</c:v>
                </c:pt>
                <c:pt idx="3943">
                  <c:v>4.5459100000000001</c:v>
                </c:pt>
                <c:pt idx="3944">
                  <c:v>4.4459119999999999</c:v>
                </c:pt>
                <c:pt idx="3945">
                  <c:v>4.3764599999999998</c:v>
                </c:pt>
                <c:pt idx="3946">
                  <c:v>4.6382859999999999</c:v>
                </c:pt>
                <c:pt idx="3947">
                  <c:v>4.5324270000000002</c:v>
                </c:pt>
                <c:pt idx="3948">
                  <c:v>4.6609389999999999</c:v>
                </c:pt>
                <c:pt idx="3949">
                  <c:v>4.5156609999999997</c:v>
                </c:pt>
                <c:pt idx="3950">
                  <c:v>4.3366119999999997</c:v>
                </c:pt>
                <c:pt idx="3951">
                  <c:v>4.809329</c:v>
                </c:pt>
                <c:pt idx="3952">
                  <c:v>5.0041969999999996</c:v>
                </c:pt>
                <c:pt idx="3953">
                  <c:v>4.658474</c:v>
                </c:pt>
                <c:pt idx="3954">
                  <c:v>4.6588139999999996</c:v>
                </c:pt>
                <c:pt idx="3955">
                  <c:v>4.8054430000000004</c:v>
                </c:pt>
                <c:pt idx="3956">
                  <c:v>4.4851429999999999</c:v>
                </c:pt>
                <c:pt idx="3957">
                  <c:v>4.4264089999999996</c:v>
                </c:pt>
                <c:pt idx="3958">
                  <c:v>4.6574720000000003</c:v>
                </c:pt>
                <c:pt idx="3959">
                  <c:v>4.275658</c:v>
                </c:pt>
                <c:pt idx="3960">
                  <c:v>4.1783950000000001</c:v>
                </c:pt>
                <c:pt idx="3961">
                  <c:v>4.359693</c:v>
                </c:pt>
                <c:pt idx="3962">
                  <c:v>4.6787239999999999</c:v>
                </c:pt>
                <c:pt idx="3963">
                  <c:v>4.513039</c:v>
                </c:pt>
                <c:pt idx="3964">
                  <c:v>4.4944189999999997</c:v>
                </c:pt>
                <c:pt idx="3965">
                  <c:v>4.3885550000000002</c:v>
                </c:pt>
                <c:pt idx="3966">
                  <c:v>4.9830040000000002</c:v>
                </c:pt>
                <c:pt idx="3967">
                  <c:v>4.311134</c:v>
                </c:pt>
                <c:pt idx="3968">
                  <c:v>4.3203839999999998</c:v>
                </c:pt>
                <c:pt idx="3969">
                  <c:v>4.3593919999999997</c:v>
                </c:pt>
                <c:pt idx="3970">
                  <c:v>4.4017949999999999</c:v>
                </c:pt>
                <c:pt idx="3971">
                  <c:v>4.3352040000000001</c:v>
                </c:pt>
                <c:pt idx="3972">
                  <c:v>4.4340419999999998</c:v>
                </c:pt>
                <c:pt idx="3973">
                  <c:v>2.7455729999999998</c:v>
                </c:pt>
                <c:pt idx="3974">
                  <c:v>4.6552889999999998</c:v>
                </c:pt>
                <c:pt idx="3975">
                  <c:v>4.6565849999999998</c:v>
                </c:pt>
                <c:pt idx="3976">
                  <c:v>4.0815989999999998</c:v>
                </c:pt>
                <c:pt idx="3977">
                  <c:v>3.9813839999999998</c:v>
                </c:pt>
                <c:pt idx="3978">
                  <c:v>4.8079099999999997</c:v>
                </c:pt>
                <c:pt idx="3979">
                  <c:v>3.1747369999999999</c:v>
                </c:pt>
                <c:pt idx="3980">
                  <c:v>4.4190649999999998</c:v>
                </c:pt>
                <c:pt idx="3981">
                  <c:v>4.3574289999999998</c:v>
                </c:pt>
                <c:pt idx="3982">
                  <c:v>4.4910350000000001</c:v>
                </c:pt>
                <c:pt idx="3983">
                  <c:v>4.65632</c:v>
                </c:pt>
                <c:pt idx="3984">
                  <c:v>4.2808299999999999</c:v>
                </c:pt>
                <c:pt idx="3985">
                  <c:v>3.9630969999999999</c:v>
                </c:pt>
                <c:pt idx="3986">
                  <c:v>4.3072039999999996</c:v>
                </c:pt>
                <c:pt idx="3987">
                  <c:v>4.7184100000000004</c:v>
                </c:pt>
                <c:pt idx="3988">
                  <c:v>4.4254249999999997</c:v>
                </c:pt>
                <c:pt idx="3989">
                  <c:v>4.3493700000000004</c:v>
                </c:pt>
                <c:pt idx="3990">
                  <c:v>4.8244809999999996</c:v>
                </c:pt>
                <c:pt idx="3991">
                  <c:v>4.8127959999999996</c:v>
                </c:pt>
                <c:pt idx="3992">
                  <c:v>4.6607779999999996</c:v>
                </c:pt>
                <c:pt idx="3993">
                  <c:v>4.4010550000000004</c:v>
                </c:pt>
                <c:pt idx="3994">
                  <c:v>4.5825469999999999</c:v>
                </c:pt>
                <c:pt idx="3995">
                  <c:v>4.5766039999999997</c:v>
                </c:pt>
                <c:pt idx="3996">
                  <c:v>4.3944179999999999</c:v>
                </c:pt>
                <c:pt idx="3997">
                  <c:v>4.6658770000000001</c:v>
                </c:pt>
                <c:pt idx="3998">
                  <c:v>4.5510679999999999</c:v>
                </c:pt>
                <c:pt idx="3999">
                  <c:v>4.2876250000000002</c:v>
                </c:pt>
                <c:pt idx="4000">
                  <c:v>4.3993989999999998</c:v>
                </c:pt>
                <c:pt idx="4001">
                  <c:v>4.5041849999999997</c:v>
                </c:pt>
                <c:pt idx="4002">
                  <c:v>4.5592819999999996</c:v>
                </c:pt>
                <c:pt idx="4003">
                  <c:v>4.5709289999999996</c:v>
                </c:pt>
                <c:pt idx="4004">
                  <c:v>4.6797649999999997</c:v>
                </c:pt>
                <c:pt idx="4005">
                  <c:v>3.9655909999999999</c:v>
                </c:pt>
                <c:pt idx="4006">
                  <c:v>4.0665589999999998</c:v>
                </c:pt>
                <c:pt idx="4007">
                  <c:v>4.4178949999999997</c:v>
                </c:pt>
                <c:pt idx="4008">
                  <c:v>4.4949500000000002</c:v>
                </c:pt>
                <c:pt idx="4009">
                  <c:v>4.2382739999999997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'131-157 graph'!$D$1:$D$2</c:f>
              <c:strCache>
                <c:ptCount val="2"/>
                <c:pt idx="0">
                  <c:v>Bond length (Å)</c:v>
                </c:pt>
                <c:pt idx="1">
                  <c:v>OE2</c:v>
                </c:pt>
              </c:strCache>
            </c:strRef>
          </c:tx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'131-157 graph'!$A$3:$A$4013</c:f>
              <c:numCache>
                <c:formatCode>General</c:formatCode>
                <c:ptCount val="40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'131-157 graph'!$D$3:$D$4013</c:f>
              <c:numCache>
                <c:formatCode>General</c:formatCode>
                <c:ptCount val="4011"/>
                <c:pt idx="0">
                  <c:v>4.202464</c:v>
                </c:pt>
                <c:pt idx="1">
                  <c:v>3.9749819999999998</c:v>
                </c:pt>
                <c:pt idx="2">
                  <c:v>4.2554040000000004</c:v>
                </c:pt>
                <c:pt idx="3">
                  <c:v>4.4070650000000002</c:v>
                </c:pt>
                <c:pt idx="4">
                  <c:v>2.6511779999999998</c:v>
                </c:pt>
                <c:pt idx="5">
                  <c:v>2.8448120000000001</c:v>
                </c:pt>
                <c:pt idx="6">
                  <c:v>2.8660600000000001</c:v>
                </c:pt>
                <c:pt idx="7">
                  <c:v>2.7017250000000002</c:v>
                </c:pt>
                <c:pt idx="8">
                  <c:v>3.0028640000000002</c:v>
                </c:pt>
                <c:pt idx="9">
                  <c:v>2.861167</c:v>
                </c:pt>
                <c:pt idx="10">
                  <c:v>2.7621159999999998</c:v>
                </c:pt>
                <c:pt idx="11">
                  <c:v>2.7690260000000002</c:v>
                </c:pt>
                <c:pt idx="12">
                  <c:v>2.8714849999999998</c:v>
                </c:pt>
                <c:pt idx="13">
                  <c:v>2.7493919999999998</c:v>
                </c:pt>
                <c:pt idx="14">
                  <c:v>2.736907</c:v>
                </c:pt>
                <c:pt idx="15">
                  <c:v>3.3512729999999999</c:v>
                </c:pt>
                <c:pt idx="16">
                  <c:v>2.7597139999999998</c:v>
                </c:pt>
                <c:pt idx="17">
                  <c:v>2.9798279999999999</c:v>
                </c:pt>
                <c:pt idx="18">
                  <c:v>2.7323680000000001</c:v>
                </c:pt>
                <c:pt idx="19">
                  <c:v>3.2547199999999998</c:v>
                </c:pt>
                <c:pt idx="20">
                  <c:v>3.303267</c:v>
                </c:pt>
                <c:pt idx="21">
                  <c:v>4.8846369999999997</c:v>
                </c:pt>
                <c:pt idx="22">
                  <c:v>4.3897269999999997</c:v>
                </c:pt>
                <c:pt idx="23">
                  <c:v>4.4625519999999996</c:v>
                </c:pt>
                <c:pt idx="24">
                  <c:v>4.7580349999999996</c:v>
                </c:pt>
                <c:pt idx="25">
                  <c:v>4.8854879999999996</c:v>
                </c:pt>
                <c:pt idx="26">
                  <c:v>4.728084</c:v>
                </c:pt>
                <c:pt idx="27">
                  <c:v>4.5929250000000001</c:v>
                </c:pt>
                <c:pt idx="28">
                  <c:v>4.8416899999999998</c:v>
                </c:pt>
                <c:pt idx="29">
                  <c:v>4.7289789999999998</c:v>
                </c:pt>
                <c:pt idx="30">
                  <c:v>4.7652729999999996</c:v>
                </c:pt>
                <c:pt idx="31">
                  <c:v>4.6917010000000001</c:v>
                </c:pt>
                <c:pt idx="32">
                  <c:v>4.8168610000000003</c:v>
                </c:pt>
                <c:pt idx="33">
                  <c:v>4.9157140000000004</c:v>
                </c:pt>
                <c:pt idx="34">
                  <c:v>4.5950790000000001</c:v>
                </c:pt>
                <c:pt idx="35">
                  <c:v>2.779728</c:v>
                </c:pt>
                <c:pt idx="36">
                  <c:v>3.1279750000000002</c:v>
                </c:pt>
                <c:pt idx="37">
                  <c:v>2.9912939999999999</c:v>
                </c:pt>
                <c:pt idx="38">
                  <c:v>3.9479220000000002</c:v>
                </c:pt>
                <c:pt idx="39">
                  <c:v>3.0455410000000001</c:v>
                </c:pt>
                <c:pt idx="40">
                  <c:v>3.6813250000000002</c:v>
                </c:pt>
                <c:pt idx="41">
                  <c:v>3.2996530000000002</c:v>
                </c:pt>
                <c:pt idx="42">
                  <c:v>2.7000389999999999</c:v>
                </c:pt>
                <c:pt idx="43">
                  <c:v>3.03586</c:v>
                </c:pt>
                <c:pt idx="44">
                  <c:v>3.316338</c:v>
                </c:pt>
                <c:pt idx="45">
                  <c:v>2.9780190000000002</c:v>
                </c:pt>
                <c:pt idx="46">
                  <c:v>2.919883</c:v>
                </c:pt>
                <c:pt idx="47">
                  <c:v>3.637594</c:v>
                </c:pt>
                <c:pt idx="48">
                  <c:v>3.0118179999999999</c:v>
                </c:pt>
                <c:pt idx="49">
                  <c:v>3.003806</c:v>
                </c:pt>
                <c:pt idx="50">
                  <c:v>3.0564640000000001</c:v>
                </c:pt>
                <c:pt idx="51">
                  <c:v>3.0452520000000001</c:v>
                </c:pt>
                <c:pt idx="52">
                  <c:v>3.5252729999999999</c:v>
                </c:pt>
                <c:pt idx="53">
                  <c:v>4.1464610000000004</c:v>
                </c:pt>
                <c:pt idx="54">
                  <c:v>3.208977</c:v>
                </c:pt>
                <c:pt idx="55">
                  <c:v>2.8354840000000001</c:v>
                </c:pt>
                <c:pt idx="56">
                  <c:v>3.2680229999999999</c:v>
                </c:pt>
                <c:pt idx="57">
                  <c:v>2.8050169999999999</c:v>
                </c:pt>
                <c:pt idx="58">
                  <c:v>3.9775420000000001</c:v>
                </c:pt>
                <c:pt idx="59">
                  <c:v>3.0445660000000001</c:v>
                </c:pt>
                <c:pt idx="60">
                  <c:v>2.7425950000000001</c:v>
                </c:pt>
                <c:pt idx="61">
                  <c:v>3.1845219999999999</c:v>
                </c:pt>
                <c:pt idx="62">
                  <c:v>3.239827</c:v>
                </c:pt>
                <c:pt idx="63">
                  <c:v>3.0539869999999998</c:v>
                </c:pt>
                <c:pt idx="64">
                  <c:v>2.7310469999999998</c:v>
                </c:pt>
                <c:pt idx="65">
                  <c:v>3.092686</c:v>
                </c:pt>
                <c:pt idx="66">
                  <c:v>2.718648</c:v>
                </c:pt>
                <c:pt idx="67">
                  <c:v>2.948197</c:v>
                </c:pt>
                <c:pt idx="68">
                  <c:v>2.798035</c:v>
                </c:pt>
                <c:pt idx="69">
                  <c:v>3.1022110000000001</c:v>
                </c:pt>
                <c:pt idx="70">
                  <c:v>3.1581939999999999</c:v>
                </c:pt>
                <c:pt idx="71">
                  <c:v>2.913084</c:v>
                </c:pt>
                <c:pt idx="72">
                  <c:v>2.7807439999999999</c:v>
                </c:pt>
                <c:pt idx="73">
                  <c:v>2.6148359999999999</c:v>
                </c:pt>
                <c:pt idx="74">
                  <c:v>2.9206349999999999</c:v>
                </c:pt>
                <c:pt idx="75">
                  <c:v>2.9330609999999999</c:v>
                </c:pt>
                <c:pt idx="76">
                  <c:v>2.784122</c:v>
                </c:pt>
                <c:pt idx="77">
                  <c:v>2.6255929999999998</c:v>
                </c:pt>
                <c:pt idx="78">
                  <c:v>3.4645670000000002</c:v>
                </c:pt>
                <c:pt idx="79">
                  <c:v>2.8448250000000002</c:v>
                </c:pt>
                <c:pt idx="80">
                  <c:v>2.703284</c:v>
                </c:pt>
                <c:pt idx="81">
                  <c:v>2.9560960000000001</c:v>
                </c:pt>
                <c:pt idx="82">
                  <c:v>2.9790969999999999</c:v>
                </c:pt>
                <c:pt idx="83">
                  <c:v>2.971981</c:v>
                </c:pt>
                <c:pt idx="84">
                  <c:v>2.6759149999999998</c:v>
                </c:pt>
                <c:pt idx="85">
                  <c:v>2.8897680000000001</c:v>
                </c:pt>
                <c:pt idx="86">
                  <c:v>2.8226490000000002</c:v>
                </c:pt>
                <c:pt idx="87">
                  <c:v>2.8806600000000002</c:v>
                </c:pt>
                <c:pt idx="88">
                  <c:v>2.7960600000000002</c:v>
                </c:pt>
                <c:pt idx="89">
                  <c:v>2.695287</c:v>
                </c:pt>
                <c:pt idx="90">
                  <c:v>2.6949879999999999</c:v>
                </c:pt>
                <c:pt idx="91">
                  <c:v>2.9193210000000001</c:v>
                </c:pt>
                <c:pt idx="92">
                  <c:v>3.1332559999999998</c:v>
                </c:pt>
                <c:pt idx="93">
                  <c:v>3.852141</c:v>
                </c:pt>
                <c:pt idx="94">
                  <c:v>3.1111339999999998</c:v>
                </c:pt>
                <c:pt idx="95">
                  <c:v>3.5805150000000001</c:v>
                </c:pt>
                <c:pt idx="96">
                  <c:v>3.3816060000000001</c:v>
                </c:pt>
                <c:pt idx="97">
                  <c:v>2.8282389999999999</c:v>
                </c:pt>
                <c:pt idx="98">
                  <c:v>2.8704779999999999</c:v>
                </c:pt>
                <c:pt idx="99">
                  <c:v>2.8394539999999999</c:v>
                </c:pt>
                <c:pt idx="100">
                  <c:v>2.612886</c:v>
                </c:pt>
                <c:pt idx="101">
                  <c:v>2.7699549999999999</c:v>
                </c:pt>
                <c:pt idx="102">
                  <c:v>2.7336550000000002</c:v>
                </c:pt>
                <c:pt idx="103">
                  <c:v>2.7992240000000002</c:v>
                </c:pt>
                <c:pt idx="104">
                  <c:v>2.9152040000000001</c:v>
                </c:pt>
                <c:pt idx="105">
                  <c:v>2.7046749999999999</c:v>
                </c:pt>
                <c:pt idx="106">
                  <c:v>2.6749900000000002</c:v>
                </c:pt>
                <c:pt idx="107">
                  <c:v>2.7767089999999999</c:v>
                </c:pt>
                <c:pt idx="108">
                  <c:v>3.2888929999999998</c:v>
                </c:pt>
                <c:pt idx="109">
                  <c:v>2.7586360000000001</c:v>
                </c:pt>
                <c:pt idx="110">
                  <c:v>2.6798570000000002</c:v>
                </c:pt>
                <c:pt idx="111">
                  <c:v>3.6857329999999999</c:v>
                </c:pt>
                <c:pt idx="112">
                  <c:v>3.0717569999999998</c:v>
                </c:pt>
                <c:pt idx="113">
                  <c:v>2.7840349999999998</c:v>
                </c:pt>
                <c:pt idx="114">
                  <c:v>2.753654</c:v>
                </c:pt>
                <c:pt idx="115">
                  <c:v>2.831877</c:v>
                </c:pt>
                <c:pt idx="116">
                  <c:v>2.8858600000000001</c:v>
                </c:pt>
                <c:pt idx="117">
                  <c:v>2.842622</c:v>
                </c:pt>
                <c:pt idx="118">
                  <c:v>2.7382140000000001</c:v>
                </c:pt>
                <c:pt idx="119">
                  <c:v>2.6047859999999998</c:v>
                </c:pt>
                <c:pt idx="120">
                  <c:v>2.8531900000000001</c:v>
                </c:pt>
                <c:pt idx="121">
                  <c:v>2.9983629999999999</c:v>
                </c:pt>
                <c:pt idx="122">
                  <c:v>2.7072790000000002</c:v>
                </c:pt>
                <c:pt idx="123">
                  <c:v>3.2869799999999998</c:v>
                </c:pt>
                <c:pt idx="124">
                  <c:v>2.9559060000000001</c:v>
                </c:pt>
                <c:pt idx="125">
                  <c:v>2.8725679999999998</c:v>
                </c:pt>
                <c:pt idx="126">
                  <c:v>3.0881280000000002</c:v>
                </c:pt>
                <c:pt idx="127">
                  <c:v>2.8945880000000002</c:v>
                </c:pt>
                <c:pt idx="128">
                  <c:v>3.1051579999999999</c:v>
                </c:pt>
                <c:pt idx="129">
                  <c:v>2.687951</c:v>
                </c:pt>
                <c:pt idx="130">
                  <c:v>2.8629199999999999</c:v>
                </c:pt>
                <c:pt idx="131">
                  <c:v>2.6088610000000001</c:v>
                </c:pt>
                <c:pt idx="132">
                  <c:v>2.6818330000000001</c:v>
                </c:pt>
                <c:pt idx="133">
                  <c:v>2.7894999999999999</c:v>
                </c:pt>
                <c:pt idx="134">
                  <c:v>2.7873929999999998</c:v>
                </c:pt>
                <c:pt idx="135">
                  <c:v>2.9482390000000001</c:v>
                </c:pt>
                <c:pt idx="136">
                  <c:v>3.5765549999999999</c:v>
                </c:pt>
                <c:pt idx="137">
                  <c:v>3.1969460000000001</c:v>
                </c:pt>
                <c:pt idx="138">
                  <c:v>4.0346820000000001</c:v>
                </c:pt>
                <c:pt idx="139">
                  <c:v>3.4453999999999998</c:v>
                </c:pt>
                <c:pt idx="140">
                  <c:v>3.894082</c:v>
                </c:pt>
                <c:pt idx="141">
                  <c:v>3.9363320000000002</c:v>
                </c:pt>
                <c:pt idx="142">
                  <c:v>3.5628039999999999</c:v>
                </c:pt>
                <c:pt idx="143">
                  <c:v>3.895286</c:v>
                </c:pt>
                <c:pt idx="144">
                  <c:v>3.7838129999999999</c:v>
                </c:pt>
                <c:pt idx="145">
                  <c:v>3.7502469999999999</c:v>
                </c:pt>
                <c:pt idx="146">
                  <c:v>3.519231</c:v>
                </c:pt>
                <c:pt idx="147">
                  <c:v>3.4397410000000002</c:v>
                </c:pt>
                <c:pt idx="148">
                  <c:v>3.7219000000000002</c:v>
                </c:pt>
                <c:pt idx="149">
                  <c:v>3.971031</c:v>
                </c:pt>
                <c:pt idx="150">
                  <c:v>3.476172</c:v>
                </c:pt>
                <c:pt idx="151">
                  <c:v>3.7900700000000001</c:v>
                </c:pt>
                <c:pt idx="152">
                  <c:v>3.7707389999999998</c:v>
                </c:pt>
                <c:pt idx="153">
                  <c:v>2.9957980000000002</c:v>
                </c:pt>
                <c:pt idx="154">
                  <c:v>3.226213</c:v>
                </c:pt>
                <c:pt idx="155">
                  <c:v>2.7969909999999998</c:v>
                </c:pt>
                <c:pt idx="156">
                  <c:v>3.4097119999999999</c:v>
                </c:pt>
                <c:pt idx="157">
                  <c:v>3.6592419999999999</c:v>
                </c:pt>
                <c:pt idx="158">
                  <c:v>4.2114029999999998</c:v>
                </c:pt>
                <c:pt idx="159">
                  <c:v>3.421656</c:v>
                </c:pt>
                <c:pt idx="160">
                  <c:v>3.7780459999999998</c:v>
                </c:pt>
                <c:pt idx="161">
                  <c:v>3.4481480000000002</c:v>
                </c:pt>
                <c:pt idx="162">
                  <c:v>4.131335</c:v>
                </c:pt>
                <c:pt idx="163">
                  <c:v>3.9626269999999999</c:v>
                </c:pt>
                <c:pt idx="164">
                  <c:v>3.932178</c:v>
                </c:pt>
                <c:pt idx="165">
                  <c:v>3.9448289999999999</c:v>
                </c:pt>
                <c:pt idx="166">
                  <c:v>4.1243369999999997</c:v>
                </c:pt>
                <c:pt idx="167">
                  <c:v>4.0076479999999997</c:v>
                </c:pt>
                <c:pt idx="168">
                  <c:v>3.31989</c:v>
                </c:pt>
                <c:pt idx="169">
                  <c:v>3.9182269999999999</c:v>
                </c:pt>
                <c:pt idx="170">
                  <c:v>2.8114089999999998</c:v>
                </c:pt>
                <c:pt idx="171">
                  <c:v>2.852509</c:v>
                </c:pt>
                <c:pt idx="172">
                  <c:v>2.7111100000000001</c:v>
                </c:pt>
                <c:pt idx="173">
                  <c:v>3.478224</c:v>
                </c:pt>
                <c:pt idx="174">
                  <c:v>3.9472459999999998</c:v>
                </c:pt>
                <c:pt idx="175">
                  <c:v>2.6891379999999998</c:v>
                </c:pt>
                <c:pt idx="176">
                  <c:v>3.3788179999999999</c:v>
                </c:pt>
                <c:pt idx="177">
                  <c:v>2.8631760000000002</c:v>
                </c:pt>
                <c:pt idx="178">
                  <c:v>2.8723339999999999</c:v>
                </c:pt>
                <c:pt idx="179">
                  <c:v>3.5283959999999999</c:v>
                </c:pt>
                <c:pt idx="180">
                  <c:v>4.0935069999999998</c:v>
                </c:pt>
                <c:pt idx="181">
                  <c:v>3.0492979999999998</c:v>
                </c:pt>
                <c:pt idx="182">
                  <c:v>4.2576809999999998</c:v>
                </c:pt>
                <c:pt idx="183">
                  <c:v>3.900763</c:v>
                </c:pt>
                <c:pt idx="184">
                  <c:v>3.0755499999999998</c:v>
                </c:pt>
                <c:pt idx="185">
                  <c:v>3.2831000000000001</c:v>
                </c:pt>
                <c:pt idx="186">
                  <c:v>2.784376</c:v>
                </c:pt>
                <c:pt idx="187">
                  <c:v>2.9989089999999998</c:v>
                </c:pt>
                <c:pt idx="188">
                  <c:v>2.8814009999999999</c:v>
                </c:pt>
                <c:pt idx="189">
                  <c:v>2.8109570000000001</c:v>
                </c:pt>
                <c:pt idx="190">
                  <c:v>3.0198849999999999</c:v>
                </c:pt>
                <c:pt idx="191">
                  <c:v>2.9114659999999999</c:v>
                </c:pt>
                <c:pt idx="192">
                  <c:v>3.8507199999999999</c:v>
                </c:pt>
                <c:pt idx="193">
                  <c:v>3.0140150000000001</c:v>
                </c:pt>
                <c:pt idx="194">
                  <c:v>3.0276839999999998</c:v>
                </c:pt>
                <c:pt idx="195">
                  <c:v>3.946469</c:v>
                </c:pt>
                <c:pt idx="196">
                  <c:v>3.753018</c:v>
                </c:pt>
                <c:pt idx="197">
                  <c:v>3.7211789999999998</c:v>
                </c:pt>
                <c:pt idx="198">
                  <c:v>2.8630010000000001</c:v>
                </c:pt>
                <c:pt idx="199">
                  <c:v>3.0851459999999999</c:v>
                </c:pt>
                <c:pt idx="200">
                  <c:v>3.229841</c:v>
                </c:pt>
                <c:pt idx="201">
                  <c:v>3.210887</c:v>
                </c:pt>
                <c:pt idx="202">
                  <c:v>2.8264900000000002</c:v>
                </c:pt>
                <c:pt idx="203">
                  <c:v>4.1535830000000002</c:v>
                </c:pt>
                <c:pt idx="204">
                  <c:v>3.4296820000000001</c:v>
                </c:pt>
                <c:pt idx="205">
                  <c:v>4.2622330000000002</c:v>
                </c:pt>
                <c:pt idx="206">
                  <c:v>4.338571</c:v>
                </c:pt>
                <c:pt idx="207">
                  <c:v>3.2171530000000002</c:v>
                </c:pt>
                <c:pt idx="208">
                  <c:v>3.264275</c:v>
                </c:pt>
                <c:pt idx="209">
                  <c:v>2.7752530000000002</c:v>
                </c:pt>
                <c:pt idx="210">
                  <c:v>2.8184390000000001</c:v>
                </c:pt>
                <c:pt idx="211">
                  <c:v>2.6559560000000002</c:v>
                </c:pt>
                <c:pt idx="212">
                  <c:v>2.8536959999999998</c:v>
                </c:pt>
                <c:pt idx="213">
                  <c:v>2.6428120000000002</c:v>
                </c:pt>
                <c:pt idx="214">
                  <c:v>2.7219679999999999</c:v>
                </c:pt>
                <c:pt idx="215">
                  <c:v>2.6722350000000001</c:v>
                </c:pt>
                <c:pt idx="216">
                  <c:v>2.6498659999999998</c:v>
                </c:pt>
                <c:pt idx="217">
                  <c:v>2.7489789999999998</c:v>
                </c:pt>
                <c:pt idx="218">
                  <c:v>2.6837040000000001</c:v>
                </c:pt>
                <c:pt idx="219">
                  <c:v>2.979854</c:v>
                </c:pt>
                <c:pt idx="220">
                  <c:v>3.87412</c:v>
                </c:pt>
                <c:pt idx="221">
                  <c:v>2.7384710000000001</c:v>
                </c:pt>
                <c:pt idx="222">
                  <c:v>2.9320539999999999</c:v>
                </c:pt>
                <c:pt idx="223">
                  <c:v>2.6749589999999999</c:v>
                </c:pt>
                <c:pt idx="224">
                  <c:v>2.8462339999999999</c:v>
                </c:pt>
                <c:pt idx="225">
                  <c:v>2.9387259999999999</c:v>
                </c:pt>
                <c:pt idx="226">
                  <c:v>2.8186719999999998</c:v>
                </c:pt>
                <c:pt idx="227">
                  <c:v>2.757711</c:v>
                </c:pt>
                <c:pt idx="228">
                  <c:v>3.1682100000000002</c:v>
                </c:pt>
                <c:pt idx="229">
                  <c:v>2.817396</c:v>
                </c:pt>
                <c:pt idx="230">
                  <c:v>2.7477749999999999</c:v>
                </c:pt>
                <c:pt idx="231">
                  <c:v>2.7759130000000001</c:v>
                </c:pt>
                <c:pt idx="232">
                  <c:v>2.8251430000000002</c:v>
                </c:pt>
                <c:pt idx="233">
                  <c:v>2.7892440000000001</c:v>
                </c:pt>
                <c:pt idx="234">
                  <c:v>2.7929689999999998</c:v>
                </c:pt>
                <c:pt idx="235">
                  <c:v>2.6193740000000001</c:v>
                </c:pt>
                <c:pt idx="236">
                  <c:v>2.6414650000000002</c:v>
                </c:pt>
                <c:pt idx="237">
                  <c:v>2.9498920000000002</c:v>
                </c:pt>
                <c:pt idx="238">
                  <c:v>2.7312159999999999</c:v>
                </c:pt>
                <c:pt idx="239">
                  <c:v>2.8588249999999999</c:v>
                </c:pt>
                <c:pt idx="240">
                  <c:v>2.7005430000000001</c:v>
                </c:pt>
                <c:pt idx="241">
                  <c:v>2.871372</c:v>
                </c:pt>
                <c:pt idx="242">
                  <c:v>2.7289750000000002</c:v>
                </c:pt>
                <c:pt idx="243">
                  <c:v>2.8213520000000001</c:v>
                </c:pt>
                <c:pt idx="244">
                  <c:v>3.0720610000000002</c:v>
                </c:pt>
                <c:pt idx="245">
                  <c:v>2.889713</c:v>
                </c:pt>
                <c:pt idx="246">
                  <c:v>2.7523140000000001</c:v>
                </c:pt>
                <c:pt idx="247">
                  <c:v>2.8670840000000002</c:v>
                </c:pt>
                <c:pt idx="248">
                  <c:v>2.8191199999999998</c:v>
                </c:pt>
                <c:pt idx="249">
                  <c:v>2.7877559999999999</c:v>
                </c:pt>
                <c:pt idx="250">
                  <c:v>2.8693089999999999</c:v>
                </c:pt>
                <c:pt idx="251">
                  <c:v>2.8846910000000001</c:v>
                </c:pt>
                <c:pt idx="252">
                  <c:v>2.7407330000000001</c:v>
                </c:pt>
                <c:pt idx="253">
                  <c:v>2.6859000000000002</c:v>
                </c:pt>
                <c:pt idx="254">
                  <c:v>2.9341780000000002</c:v>
                </c:pt>
                <c:pt idx="255">
                  <c:v>2.802724</c:v>
                </c:pt>
                <c:pt idx="256">
                  <c:v>2.822838</c:v>
                </c:pt>
                <c:pt idx="257">
                  <c:v>2.8970590000000001</c:v>
                </c:pt>
                <c:pt idx="258">
                  <c:v>2.752456</c:v>
                </c:pt>
                <c:pt idx="259">
                  <c:v>2.9082889999999999</c:v>
                </c:pt>
                <c:pt idx="260">
                  <c:v>2.9879090000000001</c:v>
                </c:pt>
                <c:pt idx="261">
                  <c:v>3.0253540000000001</c:v>
                </c:pt>
                <c:pt idx="262">
                  <c:v>2.8292090000000001</c:v>
                </c:pt>
                <c:pt idx="263">
                  <c:v>4.0097589999999999</c:v>
                </c:pt>
                <c:pt idx="264">
                  <c:v>4.1043120000000002</c:v>
                </c:pt>
                <c:pt idx="265">
                  <c:v>3.0030239999999999</c:v>
                </c:pt>
                <c:pt idx="266">
                  <c:v>3.2751589999999999</c:v>
                </c:pt>
                <c:pt idx="267">
                  <c:v>3.336843</c:v>
                </c:pt>
                <c:pt idx="268">
                  <c:v>2.9740709999999999</c:v>
                </c:pt>
                <c:pt idx="269">
                  <c:v>4.0938530000000002</c:v>
                </c:pt>
                <c:pt idx="270">
                  <c:v>2.6293850000000001</c:v>
                </c:pt>
                <c:pt idx="271">
                  <c:v>2.9957319999999998</c:v>
                </c:pt>
                <c:pt idx="272">
                  <c:v>3.2362730000000002</c:v>
                </c:pt>
                <c:pt idx="273">
                  <c:v>2.958491</c:v>
                </c:pt>
                <c:pt idx="274">
                  <c:v>3.1358450000000002</c:v>
                </c:pt>
                <c:pt idx="275">
                  <c:v>3.3887339999999999</c:v>
                </c:pt>
                <c:pt idx="276">
                  <c:v>2.7368869999999998</c:v>
                </c:pt>
                <c:pt idx="277">
                  <c:v>2.8554599999999999</c:v>
                </c:pt>
                <c:pt idx="278">
                  <c:v>2.7214960000000001</c:v>
                </c:pt>
                <c:pt idx="279">
                  <c:v>2.6531829999999998</c:v>
                </c:pt>
                <c:pt idx="280">
                  <c:v>2.9559609999999998</c:v>
                </c:pt>
                <c:pt idx="281">
                  <c:v>2.6787200000000002</c:v>
                </c:pt>
                <c:pt idx="282">
                  <c:v>2.6647780000000001</c:v>
                </c:pt>
                <c:pt idx="283">
                  <c:v>2.6270190000000002</c:v>
                </c:pt>
                <c:pt idx="284">
                  <c:v>3.1103619999999998</c:v>
                </c:pt>
                <c:pt idx="285">
                  <c:v>3.0234390000000002</c:v>
                </c:pt>
                <c:pt idx="286">
                  <c:v>2.7561469999999999</c:v>
                </c:pt>
                <c:pt idx="287">
                  <c:v>2.8119559999999999</c:v>
                </c:pt>
                <c:pt idx="288">
                  <c:v>2.8915449999999998</c:v>
                </c:pt>
                <c:pt idx="289">
                  <c:v>3.1729810000000001</c:v>
                </c:pt>
                <c:pt idx="290">
                  <c:v>2.7708400000000002</c:v>
                </c:pt>
                <c:pt idx="291">
                  <c:v>2.9901770000000001</c:v>
                </c:pt>
                <c:pt idx="292">
                  <c:v>2.6563810000000001</c:v>
                </c:pt>
                <c:pt idx="293">
                  <c:v>2.7723659999999999</c:v>
                </c:pt>
                <c:pt idx="294">
                  <c:v>2.7348020000000002</c:v>
                </c:pt>
                <c:pt idx="295">
                  <c:v>3.0705399999999998</c:v>
                </c:pt>
                <c:pt idx="296">
                  <c:v>3.2096040000000001</c:v>
                </c:pt>
                <c:pt idx="297">
                  <c:v>3.1463260000000002</c:v>
                </c:pt>
                <c:pt idx="298">
                  <c:v>3.371788</c:v>
                </c:pt>
                <c:pt idx="299">
                  <c:v>2.7554780000000001</c:v>
                </c:pt>
                <c:pt idx="300">
                  <c:v>3.2104729999999999</c:v>
                </c:pt>
                <c:pt idx="301">
                  <c:v>3.0911170000000001</c:v>
                </c:pt>
                <c:pt idx="302">
                  <c:v>2.7934429999999999</c:v>
                </c:pt>
                <c:pt idx="303">
                  <c:v>2.8486859999999998</c:v>
                </c:pt>
                <c:pt idx="304">
                  <c:v>2.864109</c:v>
                </c:pt>
                <c:pt idx="305">
                  <c:v>3.15097</c:v>
                </c:pt>
                <c:pt idx="306">
                  <c:v>3.1009850000000001</c:v>
                </c:pt>
                <c:pt idx="307">
                  <c:v>3.0387140000000001</c:v>
                </c:pt>
                <c:pt idx="308">
                  <c:v>2.8633289999999998</c:v>
                </c:pt>
                <c:pt idx="309">
                  <c:v>3.318651</c:v>
                </c:pt>
                <c:pt idx="310">
                  <c:v>2.9156070000000001</c:v>
                </c:pt>
                <c:pt idx="311">
                  <c:v>2.9073720000000001</c:v>
                </c:pt>
                <c:pt idx="312">
                  <c:v>2.7551909999999999</c:v>
                </c:pt>
                <c:pt idx="313">
                  <c:v>2.8212190000000001</c:v>
                </c:pt>
                <c:pt idx="314">
                  <c:v>2.855064</c:v>
                </c:pt>
                <c:pt idx="315">
                  <c:v>2.7579549999999999</c:v>
                </c:pt>
                <c:pt idx="316">
                  <c:v>3.1577039999999998</c:v>
                </c:pt>
                <c:pt idx="317">
                  <c:v>2.6866409999999998</c:v>
                </c:pt>
                <c:pt idx="318">
                  <c:v>2.989919</c:v>
                </c:pt>
                <c:pt idx="319">
                  <c:v>3.2611599999999998</c:v>
                </c:pt>
                <c:pt idx="320">
                  <c:v>2.6939259999999998</c:v>
                </c:pt>
                <c:pt idx="321">
                  <c:v>2.7284329999999999</c:v>
                </c:pt>
                <c:pt idx="322">
                  <c:v>3.1883729999999999</c:v>
                </c:pt>
                <c:pt idx="323">
                  <c:v>2.7061229999999998</c:v>
                </c:pt>
                <c:pt idx="324">
                  <c:v>2.8117999999999999</c:v>
                </c:pt>
                <c:pt idx="325">
                  <c:v>2.622096</c:v>
                </c:pt>
                <c:pt idx="326">
                  <c:v>2.6778499999999998</c:v>
                </c:pt>
                <c:pt idx="327">
                  <c:v>3.3974139999999999</c:v>
                </c:pt>
                <c:pt idx="328">
                  <c:v>2.8205960000000001</c:v>
                </c:pt>
                <c:pt idx="329">
                  <c:v>2.8374389999999998</c:v>
                </c:pt>
                <c:pt idx="330">
                  <c:v>3.9223729999999999</c:v>
                </c:pt>
                <c:pt idx="331">
                  <c:v>3.6777609999999998</c:v>
                </c:pt>
                <c:pt idx="332">
                  <c:v>3.5377269999999998</c:v>
                </c:pt>
                <c:pt idx="333">
                  <c:v>3.4851649999999998</c:v>
                </c:pt>
                <c:pt idx="334">
                  <c:v>3.8420740000000002</c:v>
                </c:pt>
                <c:pt idx="335">
                  <c:v>4.3470230000000001</c:v>
                </c:pt>
                <c:pt idx="336">
                  <c:v>4.2749079999999999</c:v>
                </c:pt>
                <c:pt idx="337">
                  <c:v>4.07437</c:v>
                </c:pt>
                <c:pt idx="338">
                  <c:v>4.1854519999999997</c:v>
                </c:pt>
                <c:pt idx="339">
                  <c:v>3.9903900000000001</c:v>
                </c:pt>
                <c:pt idx="340">
                  <c:v>3.8799649999999999</c:v>
                </c:pt>
                <c:pt idx="341">
                  <c:v>4.2115919999999996</c:v>
                </c:pt>
                <c:pt idx="342">
                  <c:v>4.3146810000000002</c:v>
                </c:pt>
                <c:pt idx="343">
                  <c:v>4.3934879999999996</c:v>
                </c:pt>
                <c:pt idx="344">
                  <c:v>4.3582470000000004</c:v>
                </c:pt>
                <c:pt idx="345">
                  <c:v>4.1639840000000001</c:v>
                </c:pt>
                <c:pt idx="346">
                  <c:v>4.4538000000000002</c:v>
                </c:pt>
                <c:pt idx="347">
                  <c:v>4.3040630000000002</c:v>
                </c:pt>
                <c:pt idx="348">
                  <c:v>3.3735909999999998</c:v>
                </c:pt>
                <c:pt idx="349">
                  <c:v>3.8667280000000002</c:v>
                </c:pt>
                <c:pt idx="350">
                  <c:v>3.4441139999999999</c:v>
                </c:pt>
                <c:pt idx="351">
                  <c:v>4.2453989999999999</c:v>
                </c:pt>
                <c:pt idx="352">
                  <c:v>4.5219630000000004</c:v>
                </c:pt>
                <c:pt idx="353">
                  <c:v>3.9973459999999998</c:v>
                </c:pt>
                <c:pt idx="354">
                  <c:v>3.734664</c:v>
                </c:pt>
                <c:pt idx="355">
                  <c:v>4.1921790000000003</c:v>
                </c:pt>
                <c:pt idx="356">
                  <c:v>4.1288689999999999</c:v>
                </c:pt>
                <c:pt idx="357">
                  <c:v>4.4579089999999999</c:v>
                </c:pt>
                <c:pt idx="358">
                  <c:v>3.7711239999999999</c:v>
                </c:pt>
                <c:pt idx="359">
                  <c:v>3.639068</c:v>
                </c:pt>
                <c:pt idx="360">
                  <c:v>3.5323319999999998</c:v>
                </c:pt>
                <c:pt idx="361">
                  <c:v>3.3803879999999999</c:v>
                </c:pt>
                <c:pt idx="362">
                  <c:v>4.1461319999999997</c:v>
                </c:pt>
                <c:pt idx="363">
                  <c:v>3.6521650000000001</c:v>
                </c:pt>
                <c:pt idx="364">
                  <c:v>3.5582250000000002</c:v>
                </c:pt>
                <c:pt idx="365">
                  <c:v>3.4991439999999998</c:v>
                </c:pt>
                <c:pt idx="366">
                  <c:v>3.3092229999999998</c:v>
                </c:pt>
                <c:pt idx="367">
                  <c:v>3.6259510000000001</c:v>
                </c:pt>
                <c:pt idx="368">
                  <c:v>2.9805519999999999</c:v>
                </c:pt>
                <c:pt idx="369">
                  <c:v>3.6740659999999998</c:v>
                </c:pt>
                <c:pt idx="370">
                  <c:v>3.4506610000000002</c:v>
                </c:pt>
                <c:pt idx="371">
                  <c:v>3.767566</c:v>
                </c:pt>
                <c:pt idx="372">
                  <c:v>3.630986</c:v>
                </c:pt>
                <c:pt idx="373">
                  <c:v>3.4425509999999999</c:v>
                </c:pt>
                <c:pt idx="374">
                  <c:v>3.351864</c:v>
                </c:pt>
                <c:pt idx="375">
                  <c:v>3.9710040000000002</c:v>
                </c:pt>
                <c:pt idx="376">
                  <c:v>3.2869329999999999</c:v>
                </c:pt>
                <c:pt idx="377">
                  <c:v>3.6615950000000002</c:v>
                </c:pt>
                <c:pt idx="378">
                  <c:v>3.457595</c:v>
                </c:pt>
                <c:pt idx="379">
                  <c:v>3.4948890000000001</c:v>
                </c:pt>
                <c:pt idx="380">
                  <c:v>3.5041600000000002</c:v>
                </c:pt>
                <c:pt idx="381">
                  <c:v>3.7588249999999999</c:v>
                </c:pt>
                <c:pt idx="382">
                  <c:v>3.4687489999999999</c:v>
                </c:pt>
                <c:pt idx="383">
                  <c:v>4.0688120000000003</c:v>
                </c:pt>
                <c:pt idx="384">
                  <c:v>3.7702089999999999</c:v>
                </c:pt>
                <c:pt idx="385">
                  <c:v>3.738086</c:v>
                </c:pt>
                <c:pt idx="386">
                  <c:v>3.6398079999999999</c:v>
                </c:pt>
                <c:pt idx="387">
                  <c:v>3.628063</c:v>
                </c:pt>
                <c:pt idx="388">
                  <c:v>3.7990379999999999</c:v>
                </c:pt>
                <c:pt idx="389">
                  <c:v>3.9153389999999999</c:v>
                </c:pt>
                <c:pt idx="390">
                  <c:v>3.6319319999999999</c:v>
                </c:pt>
                <c:pt idx="391">
                  <c:v>3.8375530000000002</c:v>
                </c:pt>
                <c:pt idx="392">
                  <c:v>3.8112629999999998</c:v>
                </c:pt>
                <c:pt idx="393">
                  <c:v>3.750057</c:v>
                </c:pt>
                <c:pt idx="394">
                  <c:v>4.144628</c:v>
                </c:pt>
                <c:pt idx="395">
                  <c:v>3.810222</c:v>
                </c:pt>
                <c:pt idx="396">
                  <c:v>3.6141730000000001</c:v>
                </c:pt>
                <c:pt idx="397">
                  <c:v>3.426796</c:v>
                </c:pt>
                <c:pt idx="398">
                  <c:v>3.3991120000000001</c:v>
                </c:pt>
                <c:pt idx="399">
                  <c:v>3.7590729999999999</c:v>
                </c:pt>
                <c:pt idx="400">
                  <c:v>3.99749</c:v>
                </c:pt>
                <c:pt idx="401">
                  <c:v>3.0887730000000002</c:v>
                </c:pt>
                <c:pt idx="402">
                  <c:v>3.3252329999999999</c:v>
                </c:pt>
                <c:pt idx="403">
                  <c:v>3.352528</c:v>
                </c:pt>
                <c:pt idx="404">
                  <c:v>3.3496329999999999</c:v>
                </c:pt>
                <c:pt idx="405">
                  <c:v>3.6650529999999999</c:v>
                </c:pt>
                <c:pt idx="406">
                  <c:v>3.5746709999999999</c:v>
                </c:pt>
                <c:pt idx="407">
                  <c:v>2.8450950000000002</c:v>
                </c:pt>
                <c:pt idx="408">
                  <c:v>3.8013720000000002</c:v>
                </c:pt>
                <c:pt idx="409">
                  <c:v>3.3749500000000001</c:v>
                </c:pt>
                <c:pt idx="410">
                  <c:v>3.6528360000000002</c:v>
                </c:pt>
                <c:pt idx="411">
                  <c:v>3.3699669999999999</c:v>
                </c:pt>
                <c:pt idx="412">
                  <c:v>3.5175010000000002</c:v>
                </c:pt>
                <c:pt idx="413">
                  <c:v>3.8646189999999998</c:v>
                </c:pt>
                <c:pt idx="414">
                  <c:v>3.9238919999999999</c:v>
                </c:pt>
                <c:pt idx="415">
                  <c:v>3.744853</c:v>
                </c:pt>
                <c:pt idx="416">
                  <c:v>4.0341290000000001</c:v>
                </c:pt>
                <c:pt idx="417">
                  <c:v>2.8157730000000001</c:v>
                </c:pt>
                <c:pt idx="418">
                  <c:v>3.1141359999999998</c:v>
                </c:pt>
                <c:pt idx="419">
                  <c:v>2.9202560000000002</c:v>
                </c:pt>
                <c:pt idx="420">
                  <c:v>3.2430829999999999</c:v>
                </c:pt>
                <c:pt idx="421">
                  <c:v>3.879899</c:v>
                </c:pt>
                <c:pt idx="422">
                  <c:v>3.8123070000000001</c:v>
                </c:pt>
                <c:pt idx="423">
                  <c:v>3.9686270000000001</c:v>
                </c:pt>
                <c:pt idx="424">
                  <c:v>3.7261410000000001</c:v>
                </c:pt>
                <c:pt idx="425">
                  <c:v>3.4117980000000001</c:v>
                </c:pt>
                <c:pt idx="426">
                  <c:v>4.0996180000000004</c:v>
                </c:pt>
                <c:pt idx="427">
                  <c:v>3.2535159999999999</c:v>
                </c:pt>
                <c:pt idx="428">
                  <c:v>3.0388480000000002</c:v>
                </c:pt>
                <c:pt idx="429">
                  <c:v>2.9174199999999999</c:v>
                </c:pt>
                <c:pt idx="430">
                  <c:v>2.8885700000000001</c:v>
                </c:pt>
                <c:pt idx="431">
                  <c:v>3.5843210000000001</c:v>
                </c:pt>
                <c:pt idx="432">
                  <c:v>2.9929230000000002</c:v>
                </c:pt>
                <c:pt idx="433">
                  <c:v>3.9327019999999999</c:v>
                </c:pt>
                <c:pt idx="434">
                  <c:v>4.202267</c:v>
                </c:pt>
                <c:pt idx="435">
                  <c:v>3.488448</c:v>
                </c:pt>
                <c:pt idx="436">
                  <c:v>4.0054650000000001</c:v>
                </c:pt>
                <c:pt idx="437">
                  <c:v>3.9623119999999998</c:v>
                </c:pt>
                <c:pt idx="438">
                  <c:v>3.1429960000000001</c:v>
                </c:pt>
                <c:pt idx="439">
                  <c:v>3.7509960000000002</c:v>
                </c:pt>
                <c:pt idx="440">
                  <c:v>4.1630440000000002</c:v>
                </c:pt>
                <c:pt idx="441">
                  <c:v>4.0535180000000004</c:v>
                </c:pt>
                <c:pt idx="442">
                  <c:v>3.6361620000000001</c:v>
                </c:pt>
                <c:pt idx="443">
                  <c:v>4.0859189999999996</c:v>
                </c:pt>
                <c:pt idx="444">
                  <c:v>4.0866350000000002</c:v>
                </c:pt>
                <c:pt idx="445">
                  <c:v>3.6161720000000002</c:v>
                </c:pt>
                <c:pt idx="446">
                  <c:v>3.7738990000000001</c:v>
                </c:pt>
                <c:pt idx="447">
                  <c:v>3.44103</c:v>
                </c:pt>
                <c:pt idx="448">
                  <c:v>3.8680469999999998</c:v>
                </c:pt>
                <c:pt idx="449">
                  <c:v>3.7565979999999999</c:v>
                </c:pt>
                <c:pt idx="450">
                  <c:v>3.5410750000000002</c:v>
                </c:pt>
                <c:pt idx="451">
                  <c:v>3.6008149999999999</c:v>
                </c:pt>
                <c:pt idx="452">
                  <c:v>3.5373429999999999</c:v>
                </c:pt>
                <c:pt idx="453">
                  <c:v>3.8540580000000002</c:v>
                </c:pt>
                <c:pt idx="454">
                  <c:v>4.3255780000000001</c:v>
                </c:pt>
                <c:pt idx="455">
                  <c:v>2.9854059999999998</c:v>
                </c:pt>
                <c:pt idx="456">
                  <c:v>4.017703</c:v>
                </c:pt>
                <c:pt idx="457">
                  <c:v>4.4301060000000003</c:v>
                </c:pt>
                <c:pt idx="458">
                  <c:v>3.7307199999999998</c:v>
                </c:pt>
                <c:pt idx="459">
                  <c:v>4.0821800000000001</c:v>
                </c:pt>
                <c:pt idx="460">
                  <c:v>3.2288350000000001</c:v>
                </c:pt>
                <c:pt idx="461">
                  <c:v>3.4551669999999999</c:v>
                </c:pt>
                <c:pt idx="462">
                  <c:v>3.5276459999999998</c:v>
                </c:pt>
                <c:pt idx="463">
                  <c:v>3.1245620000000001</c:v>
                </c:pt>
                <c:pt idx="464">
                  <c:v>3.2957459999999998</c:v>
                </c:pt>
                <c:pt idx="465">
                  <c:v>3.6668319999999999</c:v>
                </c:pt>
                <c:pt idx="466">
                  <c:v>3.932455</c:v>
                </c:pt>
                <c:pt idx="467">
                  <c:v>4.0833060000000003</c:v>
                </c:pt>
                <c:pt idx="468">
                  <c:v>4.0147190000000004</c:v>
                </c:pt>
                <c:pt idx="469">
                  <c:v>3.4448240000000001</c:v>
                </c:pt>
                <c:pt idx="470">
                  <c:v>3.6499199999999998</c:v>
                </c:pt>
                <c:pt idx="471">
                  <c:v>3.671888</c:v>
                </c:pt>
                <c:pt idx="472">
                  <c:v>3.6915309999999999</c:v>
                </c:pt>
                <c:pt idx="473">
                  <c:v>3.6975189999999998</c:v>
                </c:pt>
                <c:pt idx="474">
                  <c:v>3.6601330000000001</c:v>
                </c:pt>
                <c:pt idx="475">
                  <c:v>3.2929780000000002</c:v>
                </c:pt>
                <c:pt idx="476">
                  <c:v>3.8890310000000001</c:v>
                </c:pt>
                <c:pt idx="477">
                  <c:v>3.9059539999999999</c:v>
                </c:pt>
                <c:pt idx="478">
                  <c:v>3.9532859999999999</c:v>
                </c:pt>
                <c:pt idx="479">
                  <c:v>3.6631490000000002</c:v>
                </c:pt>
                <c:pt idx="480">
                  <c:v>3.8866100000000001</c:v>
                </c:pt>
                <c:pt idx="481">
                  <c:v>3.6268199999999999</c:v>
                </c:pt>
                <c:pt idx="482">
                  <c:v>3.7572209999999999</c:v>
                </c:pt>
                <c:pt idx="483">
                  <c:v>3.8615050000000002</c:v>
                </c:pt>
                <c:pt idx="484">
                  <c:v>4.0495229999999998</c:v>
                </c:pt>
                <c:pt idx="485">
                  <c:v>3.6698620000000002</c:v>
                </c:pt>
                <c:pt idx="486">
                  <c:v>3.6976360000000001</c:v>
                </c:pt>
                <c:pt idx="487">
                  <c:v>3.9926710000000001</c:v>
                </c:pt>
                <c:pt idx="488">
                  <c:v>4.0465010000000001</c:v>
                </c:pt>
                <c:pt idx="489">
                  <c:v>3.3890349999999998</c:v>
                </c:pt>
                <c:pt idx="490">
                  <c:v>3.5663779999999998</c:v>
                </c:pt>
                <c:pt idx="491">
                  <c:v>3.4457979999999999</c:v>
                </c:pt>
                <c:pt idx="492">
                  <c:v>3.4295100000000001</c:v>
                </c:pt>
                <c:pt idx="493">
                  <c:v>3.9577390000000001</c:v>
                </c:pt>
                <c:pt idx="494">
                  <c:v>3.0240860000000001</c:v>
                </c:pt>
                <c:pt idx="495">
                  <c:v>4.2624000000000004</c:v>
                </c:pt>
                <c:pt idx="496">
                  <c:v>3.6688670000000001</c:v>
                </c:pt>
                <c:pt idx="497">
                  <c:v>3.6969110000000001</c:v>
                </c:pt>
                <c:pt idx="498">
                  <c:v>3.8212820000000001</c:v>
                </c:pt>
                <c:pt idx="499">
                  <c:v>3.9551069999999999</c:v>
                </c:pt>
                <c:pt idx="500">
                  <c:v>3.9121100000000002</c:v>
                </c:pt>
                <c:pt idx="501">
                  <c:v>4.2572669999999997</c:v>
                </c:pt>
                <c:pt idx="502">
                  <c:v>4.0664980000000002</c:v>
                </c:pt>
                <c:pt idx="503">
                  <c:v>4.1024430000000001</c:v>
                </c:pt>
                <c:pt idx="504">
                  <c:v>3.7626750000000002</c:v>
                </c:pt>
                <c:pt idx="505">
                  <c:v>4.2295049999999996</c:v>
                </c:pt>
                <c:pt idx="506">
                  <c:v>3.5309300000000001</c:v>
                </c:pt>
                <c:pt idx="507">
                  <c:v>4.3080220000000002</c:v>
                </c:pt>
                <c:pt idx="508">
                  <c:v>3.6609389999999999</c:v>
                </c:pt>
                <c:pt idx="509">
                  <c:v>4.6780189999999999</c:v>
                </c:pt>
                <c:pt idx="510">
                  <c:v>4.5994479999999998</c:v>
                </c:pt>
                <c:pt idx="511">
                  <c:v>4.3170799999999998</c:v>
                </c:pt>
                <c:pt idx="512">
                  <c:v>3.6031780000000002</c:v>
                </c:pt>
                <c:pt idx="513">
                  <c:v>4.1734520000000002</c:v>
                </c:pt>
                <c:pt idx="514">
                  <c:v>4.1093349999999997</c:v>
                </c:pt>
                <c:pt idx="515">
                  <c:v>3.0549650000000002</c:v>
                </c:pt>
                <c:pt idx="516">
                  <c:v>2.6808130000000001</c:v>
                </c:pt>
                <c:pt idx="517">
                  <c:v>2.7738209999999999</c:v>
                </c:pt>
                <c:pt idx="518">
                  <c:v>2.7174680000000002</c:v>
                </c:pt>
                <c:pt idx="519">
                  <c:v>2.6282519999999998</c:v>
                </c:pt>
                <c:pt idx="520">
                  <c:v>2.6733359999999999</c:v>
                </c:pt>
                <c:pt idx="521">
                  <c:v>2.6625730000000001</c:v>
                </c:pt>
                <c:pt idx="522">
                  <c:v>2.6638310000000001</c:v>
                </c:pt>
                <c:pt idx="523">
                  <c:v>2.6858559999999998</c:v>
                </c:pt>
                <c:pt idx="524">
                  <c:v>2.7755239999999999</c:v>
                </c:pt>
                <c:pt idx="525">
                  <c:v>2.6552479999999998</c:v>
                </c:pt>
                <c:pt idx="526">
                  <c:v>2.692504</c:v>
                </c:pt>
                <c:pt idx="527">
                  <c:v>4.1841480000000004</c:v>
                </c:pt>
                <c:pt idx="528">
                  <c:v>4.1725490000000001</c:v>
                </c:pt>
                <c:pt idx="529">
                  <c:v>4.2942739999999997</c:v>
                </c:pt>
                <c:pt idx="530">
                  <c:v>2.711195</c:v>
                </c:pt>
                <c:pt idx="531">
                  <c:v>2.9416850000000001</c:v>
                </c:pt>
                <c:pt idx="532">
                  <c:v>2.5520170000000002</c:v>
                </c:pt>
                <c:pt idx="533">
                  <c:v>2.8493919999999999</c:v>
                </c:pt>
                <c:pt idx="534">
                  <c:v>2.713104</c:v>
                </c:pt>
                <c:pt idx="535">
                  <c:v>2.7908469999999999</c:v>
                </c:pt>
                <c:pt idx="536">
                  <c:v>2.6072069999999998</c:v>
                </c:pt>
                <c:pt idx="537">
                  <c:v>2.6788050000000001</c:v>
                </c:pt>
                <c:pt idx="538">
                  <c:v>3.6857009999999999</c:v>
                </c:pt>
                <c:pt idx="539">
                  <c:v>2.744955</c:v>
                </c:pt>
                <c:pt idx="540">
                  <c:v>2.7849949999999999</c:v>
                </c:pt>
                <c:pt idx="541">
                  <c:v>2.7593459999999999</c:v>
                </c:pt>
                <c:pt idx="542">
                  <c:v>2.838206</c:v>
                </c:pt>
                <c:pt idx="543">
                  <c:v>2.8572730000000002</c:v>
                </c:pt>
                <c:pt idx="544">
                  <c:v>2.7503500000000001</c:v>
                </c:pt>
                <c:pt idx="545">
                  <c:v>2.8896739999999999</c:v>
                </c:pt>
                <c:pt idx="546">
                  <c:v>2.7585679999999999</c:v>
                </c:pt>
                <c:pt idx="547">
                  <c:v>2.7942770000000001</c:v>
                </c:pt>
                <c:pt idx="548">
                  <c:v>2.7800280000000002</c:v>
                </c:pt>
                <c:pt idx="549">
                  <c:v>2.636676</c:v>
                </c:pt>
                <c:pt idx="550">
                  <c:v>2.8904869999999998</c:v>
                </c:pt>
                <c:pt idx="551">
                  <c:v>2.7961390000000002</c:v>
                </c:pt>
                <c:pt idx="552">
                  <c:v>2.8460350000000001</c:v>
                </c:pt>
                <c:pt idx="553">
                  <c:v>2.6027309999999999</c:v>
                </c:pt>
                <c:pt idx="554">
                  <c:v>2.7571240000000001</c:v>
                </c:pt>
                <c:pt idx="555">
                  <c:v>2.841577</c:v>
                </c:pt>
                <c:pt idx="556">
                  <c:v>2.73421</c:v>
                </c:pt>
                <c:pt idx="557">
                  <c:v>2.7851689999999998</c:v>
                </c:pt>
                <c:pt idx="558">
                  <c:v>2.7280549999999999</c:v>
                </c:pt>
                <c:pt idx="559">
                  <c:v>2.8231290000000002</c:v>
                </c:pt>
                <c:pt idx="560">
                  <c:v>2.8630390000000001</c:v>
                </c:pt>
                <c:pt idx="561">
                  <c:v>3.3103630000000002</c:v>
                </c:pt>
                <c:pt idx="562">
                  <c:v>3.0056569999999998</c:v>
                </c:pt>
                <c:pt idx="563">
                  <c:v>2.7970969999999999</c:v>
                </c:pt>
                <c:pt idx="564">
                  <c:v>2.7602660000000001</c:v>
                </c:pt>
                <c:pt idx="565">
                  <c:v>2.7925040000000001</c:v>
                </c:pt>
                <c:pt idx="566">
                  <c:v>2.9090370000000001</c:v>
                </c:pt>
                <c:pt idx="567">
                  <c:v>2.773333</c:v>
                </c:pt>
                <c:pt idx="568">
                  <c:v>2.6925140000000001</c:v>
                </c:pt>
                <c:pt idx="569">
                  <c:v>2.7102900000000001</c:v>
                </c:pt>
                <c:pt idx="570">
                  <c:v>2.6610499999999999</c:v>
                </c:pt>
                <c:pt idx="571">
                  <c:v>2.6026829999999999</c:v>
                </c:pt>
                <c:pt idx="572">
                  <c:v>2.6475360000000001</c:v>
                </c:pt>
                <c:pt idx="573">
                  <c:v>2.9837180000000001</c:v>
                </c:pt>
                <c:pt idx="574">
                  <c:v>2.643113</c:v>
                </c:pt>
                <c:pt idx="575">
                  <c:v>2.744491</c:v>
                </c:pt>
                <c:pt idx="576">
                  <c:v>2.861837</c:v>
                </c:pt>
                <c:pt idx="577">
                  <c:v>2.6548579999999999</c:v>
                </c:pt>
                <c:pt idx="578">
                  <c:v>3.0366240000000002</c:v>
                </c:pt>
                <c:pt idx="579">
                  <c:v>2.942688</c:v>
                </c:pt>
                <c:pt idx="580">
                  <c:v>2.882914</c:v>
                </c:pt>
                <c:pt idx="581">
                  <c:v>2.819169</c:v>
                </c:pt>
                <c:pt idx="582">
                  <c:v>2.8280289999999999</c:v>
                </c:pt>
                <c:pt idx="583">
                  <c:v>2.717104</c:v>
                </c:pt>
                <c:pt idx="584">
                  <c:v>2.905475</c:v>
                </c:pt>
                <c:pt idx="585">
                  <c:v>2.7419609999999999</c:v>
                </c:pt>
                <c:pt idx="586">
                  <c:v>2.7724570000000002</c:v>
                </c:pt>
                <c:pt idx="587">
                  <c:v>2.7249020000000002</c:v>
                </c:pt>
                <c:pt idx="588">
                  <c:v>2.7916850000000002</c:v>
                </c:pt>
                <c:pt idx="589">
                  <c:v>2.8896160000000002</c:v>
                </c:pt>
                <c:pt idx="590">
                  <c:v>2.9757539999999998</c:v>
                </c:pt>
                <c:pt idx="591">
                  <c:v>2.8477800000000002</c:v>
                </c:pt>
                <c:pt idx="592">
                  <c:v>2.7164969999999999</c:v>
                </c:pt>
                <c:pt idx="593">
                  <c:v>2.7949570000000001</c:v>
                </c:pt>
                <c:pt idx="594">
                  <c:v>2.775436</c:v>
                </c:pt>
                <c:pt idx="595">
                  <c:v>2.800818</c:v>
                </c:pt>
                <c:pt idx="596">
                  <c:v>2.7227869999999998</c:v>
                </c:pt>
                <c:pt idx="597">
                  <c:v>2.8513799999999998</c:v>
                </c:pt>
                <c:pt idx="598">
                  <c:v>3.003333</c:v>
                </c:pt>
                <c:pt idx="599">
                  <c:v>2.7551169999999998</c:v>
                </c:pt>
                <c:pt idx="600">
                  <c:v>2.8799939999999999</c:v>
                </c:pt>
                <c:pt idx="601">
                  <c:v>2.7328709999999998</c:v>
                </c:pt>
                <c:pt idx="602">
                  <c:v>2.7711610000000002</c:v>
                </c:pt>
                <c:pt idx="603">
                  <c:v>2.7588699999999999</c:v>
                </c:pt>
                <c:pt idx="604">
                  <c:v>2.9195709999999999</c:v>
                </c:pt>
                <c:pt idx="605">
                  <c:v>2.7387860000000002</c:v>
                </c:pt>
                <c:pt idx="606">
                  <c:v>2.7246329999999999</c:v>
                </c:pt>
                <c:pt idx="607">
                  <c:v>2.6953589999999998</c:v>
                </c:pt>
                <c:pt idx="608">
                  <c:v>2.9281839999999999</c:v>
                </c:pt>
                <c:pt idx="609">
                  <c:v>2.7760229999999999</c:v>
                </c:pt>
                <c:pt idx="610">
                  <c:v>2.62459</c:v>
                </c:pt>
                <c:pt idx="611">
                  <c:v>3.0541520000000002</c:v>
                </c:pt>
                <c:pt idx="612">
                  <c:v>2.9645730000000001</c:v>
                </c:pt>
                <c:pt idx="613">
                  <c:v>2.7624620000000002</c:v>
                </c:pt>
                <c:pt idx="614">
                  <c:v>2.7589779999999999</c:v>
                </c:pt>
                <c:pt idx="615">
                  <c:v>2.7835580000000002</c:v>
                </c:pt>
                <c:pt idx="616">
                  <c:v>2.8153280000000001</c:v>
                </c:pt>
                <c:pt idx="617">
                  <c:v>2.6836959999999999</c:v>
                </c:pt>
                <c:pt idx="618">
                  <c:v>2.986542</c:v>
                </c:pt>
                <c:pt idx="619">
                  <c:v>2.7450019999999999</c:v>
                </c:pt>
                <c:pt idx="620">
                  <c:v>2.9151570000000002</c:v>
                </c:pt>
                <c:pt idx="621">
                  <c:v>2.761355</c:v>
                </c:pt>
                <c:pt idx="622">
                  <c:v>2.757981</c:v>
                </c:pt>
                <c:pt idx="623">
                  <c:v>3.1712500000000001</c:v>
                </c:pt>
                <c:pt idx="624">
                  <c:v>2.702839</c:v>
                </c:pt>
                <c:pt idx="625">
                  <c:v>2.9097569999999999</c:v>
                </c:pt>
                <c:pt idx="626">
                  <c:v>2.747093</c:v>
                </c:pt>
                <c:pt idx="627">
                  <c:v>2.6489609999999999</c:v>
                </c:pt>
                <c:pt idx="628">
                  <c:v>2.774181</c:v>
                </c:pt>
                <c:pt idx="629">
                  <c:v>2.7980230000000001</c:v>
                </c:pt>
                <c:pt idx="630">
                  <c:v>2.727544</c:v>
                </c:pt>
                <c:pt idx="631">
                  <c:v>2.8132790000000001</c:v>
                </c:pt>
                <c:pt idx="632">
                  <c:v>2.7069830000000001</c:v>
                </c:pt>
                <c:pt idx="633">
                  <c:v>2.7180979999999999</c:v>
                </c:pt>
                <c:pt idx="634">
                  <c:v>2.6438820000000001</c:v>
                </c:pt>
                <c:pt idx="635">
                  <c:v>2.726153</c:v>
                </c:pt>
                <c:pt idx="636">
                  <c:v>3.7312479999999999</c:v>
                </c:pt>
                <c:pt idx="637">
                  <c:v>2.823496</c:v>
                </c:pt>
                <c:pt idx="638">
                  <c:v>2.759808</c:v>
                </c:pt>
                <c:pt idx="639">
                  <c:v>2.828659</c:v>
                </c:pt>
                <c:pt idx="640">
                  <c:v>2.9098310000000001</c:v>
                </c:pt>
                <c:pt idx="641">
                  <c:v>2.6605240000000001</c:v>
                </c:pt>
                <c:pt idx="642">
                  <c:v>2.8490489999999999</c:v>
                </c:pt>
                <c:pt idx="643">
                  <c:v>2.7905289999999998</c:v>
                </c:pt>
                <c:pt idx="644">
                  <c:v>3.0000990000000001</c:v>
                </c:pt>
                <c:pt idx="645">
                  <c:v>2.8618160000000001</c:v>
                </c:pt>
                <c:pt idx="646">
                  <c:v>2.9762010000000001</c:v>
                </c:pt>
                <c:pt idx="647">
                  <c:v>2.5353829999999999</c:v>
                </c:pt>
                <c:pt idx="648">
                  <c:v>2.9142009999999998</c:v>
                </c:pt>
                <c:pt idx="649">
                  <c:v>2.8040980000000002</c:v>
                </c:pt>
                <c:pt idx="650">
                  <c:v>2.6959209999999998</c:v>
                </c:pt>
                <c:pt idx="651">
                  <c:v>2.718521</c:v>
                </c:pt>
                <c:pt idx="652">
                  <c:v>2.768259</c:v>
                </c:pt>
                <c:pt idx="653">
                  <c:v>2.6835070000000001</c:v>
                </c:pt>
                <c:pt idx="654">
                  <c:v>2.9154559999999998</c:v>
                </c:pt>
                <c:pt idx="655">
                  <c:v>2.8670800000000001</c:v>
                </c:pt>
                <c:pt idx="656">
                  <c:v>2.7752910000000002</c:v>
                </c:pt>
                <c:pt idx="657">
                  <c:v>2.9028360000000002</c:v>
                </c:pt>
                <c:pt idx="658">
                  <c:v>2.8194089999999998</c:v>
                </c:pt>
                <c:pt idx="659">
                  <c:v>2.6685340000000002</c:v>
                </c:pt>
                <c:pt idx="660">
                  <c:v>3.0435080000000001</c:v>
                </c:pt>
                <c:pt idx="661">
                  <c:v>2.8495650000000001</c:v>
                </c:pt>
                <c:pt idx="662">
                  <c:v>2.8595959999999998</c:v>
                </c:pt>
                <c:pt idx="663">
                  <c:v>2.9340359999999999</c:v>
                </c:pt>
                <c:pt idx="664">
                  <c:v>2.7380140000000002</c:v>
                </c:pt>
                <c:pt idx="665">
                  <c:v>2.713349</c:v>
                </c:pt>
                <c:pt idx="666">
                  <c:v>2.736135</c:v>
                </c:pt>
                <c:pt idx="667">
                  <c:v>2.9168940000000001</c:v>
                </c:pt>
                <c:pt idx="668">
                  <c:v>2.7457029999999998</c:v>
                </c:pt>
                <c:pt idx="669">
                  <c:v>2.7458170000000002</c:v>
                </c:pt>
                <c:pt idx="670">
                  <c:v>2.8619279999999998</c:v>
                </c:pt>
                <c:pt idx="671">
                  <c:v>2.8798010000000001</c:v>
                </c:pt>
                <c:pt idx="672">
                  <c:v>2.7887940000000002</c:v>
                </c:pt>
                <c:pt idx="673">
                  <c:v>2.726267</c:v>
                </c:pt>
                <c:pt idx="674">
                  <c:v>2.6878289999999998</c:v>
                </c:pt>
                <c:pt idx="675">
                  <c:v>2.8385989999999999</c:v>
                </c:pt>
                <c:pt idx="676">
                  <c:v>2.6981090000000001</c:v>
                </c:pt>
                <c:pt idx="677">
                  <c:v>3.0661170000000002</c:v>
                </c:pt>
                <c:pt idx="678">
                  <c:v>2.7999779999999999</c:v>
                </c:pt>
                <c:pt idx="679">
                  <c:v>2.9052530000000001</c:v>
                </c:pt>
                <c:pt idx="680">
                  <c:v>2.7126009999999998</c:v>
                </c:pt>
                <c:pt idx="681">
                  <c:v>2.7899579999999999</c:v>
                </c:pt>
                <c:pt idx="682">
                  <c:v>2.6965080000000001</c:v>
                </c:pt>
                <c:pt idx="683">
                  <c:v>2.763655</c:v>
                </c:pt>
                <c:pt idx="684">
                  <c:v>2.749625</c:v>
                </c:pt>
                <c:pt idx="685">
                  <c:v>2.656047</c:v>
                </c:pt>
                <c:pt idx="686">
                  <c:v>2.6652269999999998</c:v>
                </c:pt>
                <c:pt idx="687">
                  <c:v>3.0423439999999999</c:v>
                </c:pt>
                <c:pt idx="688">
                  <c:v>2.7677079999999998</c:v>
                </c:pt>
                <c:pt idx="689">
                  <c:v>2.8845459999999998</c:v>
                </c:pt>
                <c:pt idx="690">
                  <c:v>2.7269239999999999</c:v>
                </c:pt>
                <c:pt idx="691">
                  <c:v>2.8326750000000001</c:v>
                </c:pt>
                <c:pt idx="692">
                  <c:v>2.807239</c:v>
                </c:pt>
                <c:pt idx="693">
                  <c:v>2.6125940000000001</c:v>
                </c:pt>
                <c:pt idx="694">
                  <c:v>2.823645</c:v>
                </c:pt>
                <c:pt idx="695">
                  <c:v>2.722324</c:v>
                </c:pt>
                <c:pt idx="696">
                  <c:v>2.7129819999999998</c:v>
                </c:pt>
                <c:pt idx="697">
                  <c:v>2.754826</c:v>
                </c:pt>
                <c:pt idx="698">
                  <c:v>2.8208410000000002</c:v>
                </c:pt>
                <c:pt idx="699">
                  <c:v>2.858851</c:v>
                </c:pt>
                <c:pt idx="700">
                  <c:v>2.804173</c:v>
                </c:pt>
                <c:pt idx="701">
                  <c:v>2.6975359999999999</c:v>
                </c:pt>
                <c:pt idx="702">
                  <c:v>2.7383769999999998</c:v>
                </c:pt>
                <c:pt idx="703">
                  <c:v>2.9743040000000001</c:v>
                </c:pt>
                <c:pt idx="704">
                  <c:v>2.8874569999999999</c:v>
                </c:pt>
                <c:pt idx="705">
                  <c:v>2.7620200000000001</c:v>
                </c:pt>
                <c:pt idx="706">
                  <c:v>2.6848380000000001</c:v>
                </c:pt>
                <c:pt idx="707">
                  <c:v>2.6841249999999999</c:v>
                </c:pt>
                <c:pt idx="708">
                  <c:v>2.674785</c:v>
                </c:pt>
                <c:pt idx="709">
                  <c:v>2.6105119999999999</c:v>
                </c:pt>
                <c:pt idx="710">
                  <c:v>2.6906119999999998</c:v>
                </c:pt>
                <c:pt idx="711">
                  <c:v>2.7701220000000002</c:v>
                </c:pt>
                <c:pt idx="712">
                  <c:v>2.9503840000000001</c:v>
                </c:pt>
                <c:pt idx="713">
                  <c:v>2.7987769999999998</c:v>
                </c:pt>
                <c:pt idx="714">
                  <c:v>2.8509739999999999</c:v>
                </c:pt>
                <c:pt idx="715">
                  <c:v>2.9647019999999999</c:v>
                </c:pt>
                <c:pt idx="716">
                  <c:v>3.076419</c:v>
                </c:pt>
                <c:pt idx="717">
                  <c:v>2.8089059999999999</c:v>
                </c:pt>
                <c:pt idx="718">
                  <c:v>2.6553399999999998</c:v>
                </c:pt>
                <c:pt idx="719">
                  <c:v>2.761333</c:v>
                </c:pt>
                <c:pt idx="720">
                  <c:v>2.7194609999999999</c:v>
                </c:pt>
                <c:pt idx="721">
                  <c:v>2.8358379999999999</c:v>
                </c:pt>
                <c:pt idx="722">
                  <c:v>2.744415</c:v>
                </c:pt>
                <c:pt idx="723">
                  <c:v>2.691208</c:v>
                </c:pt>
                <c:pt idx="724">
                  <c:v>2.6790569999999998</c:v>
                </c:pt>
                <c:pt idx="725">
                  <c:v>2.671681</c:v>
                </c:pt>
                <c:pt idx="726">
                  <c:v>2.760729</c:v>
                </c:pt>
                <c:pt idx="727">
                  <c:v>3.4098109999999999</c:v>
                </c:pt>
                <c:pt idx="728">
                  <c:v>2.6839550000000001</c:v>
                </c:pt>
                <c:pt idx="729">
                  <c:v>2.6756489999999999</c:v>
                </c:pt>
                <c:pt idx="730">
                  <c:v>2.8460510000000001</c:v>
                </c:pt>
                <c:pt idx="731">
                  <c:v>2.6837569999999999</c:v>
                </c:pt>
                <c:pt idx="732">
                  <c:v>2.71814</c:v>
                </c:pt>
                <c:pt idx="733">
                  <c:v>2.691287</c:v>
                </c:pt>
                <c:pt idx="734">
                  <c:v>2.7447219999999999</c:v>
                </c:pt>
                <c:pt idx="735">
                  <c:v>2.781787</c:v>
                </c:pt>
                <c:pt idx="736">
                  <c:v>2.7853910000000002</c:v>
                </c:pt>
                <c:pt idx="737">
                  <c:v>2.968226</c:v>
                </c:pt>
                <c:pt idx="738">
                  <c:v>2.940442</c:v>
                </c:pt>
                <c:pt idx="739">
                  <c:v>2.7177880000000001</c:v>
                </c:pt>
                <c:pt idx="740">
                  <c:v>2.875451</c:v>
                </c:pt>
                <c:pt idx="741">
                  <c:v>2.771998</c:v>
                </c:pt>
                <c:pt idx="742">
                  <c:v>2.8732250000000001</c:v>
                </c:pt>
                <c:pt idx="743">
                  <c:v>2.9013969999999998</c:v>
                </c:pt>
                <c:pt idx="744">
                  <c:v>2.7669009999999998</c:v>
                </c:pt>
                <c:pt idx="745">
                  <c:v>2.7514240000000001</c:v>
                </c:pt>
                <c:pt idx="746">
                  <c:v>2.8369270000000002</c:v>
                </c:pt>
                <c:pt idx="747">
                  <c:v>2.730496</c:v>
                </c:pt>
                <c:pt idx="748">
                  <c:v>2.7561059999999999</c:v>
                </c:pt>
                <c:pt idx="749">
                  <c:v>2.7471640000000002</c:v>
                </c:pt>
                <c:pt idx="750">
                  <c:v>2.7338170000000002</c:v>
                </c:pt>
                <c:pt idx="751">
                  <c:v>2.678839</c:v>
                </c:pt>
                <c:pt idx="752">
                  <c:v>2.6887910000000002</c:v>
                </c:pt>
                <c:pt idx="753">
                  <c:v>2.7242839999999999</c:v>
                </c:pt>
                <c:pt idx="754">
                  <c:v>2.775525</c:v>
                </c:pt>
                <c:pt idx="755">
                  <c:v>2.7590780000000001</c:v>
                </c:pt>
                <c:pt idx="756">
                  <c:v>2.827118</c:v>
                </c:pt>
                <c:pt idx="757">
                  <c:v>2.7153130000000001</c:v>
                </c:pt>
                <c:pt idx="758">
                  <c:v>2.7628849999999998</c:v>
                </c:pt>
                <c:pt idx="759">
                  <c:v>2.8474810000000002</c:v>
                </c:pt>
                <c:pt idx="760">
                  <c:v>2.77162</c:v>
                </c:pt>
                <c:pt idx="761">
                  <c:v>2.6260240000000001</c:v>
                </c:pt>
                <c:pt idx="762">
                  <c:v>2.6545209999999999</c:v>
                </c:pt>
                <c:pt idx="763">
                  <c:v>2.8609300000000002</c:v>
                </c:pt>
                <c:pt idx="764">
                  <c:v>2.8287930000000001</c:v>
                </c:pt>
                <c:pt idx="765">
                  <c:v>2.7287789999999998</c:v>
                </c:pt>
                <c:pt idx="766">
                  <c:v>2.7883170000000002</c:v>
                </c:pt>
                <c:pt idx="767">
                  <c:v>2.8614679999999999</c:v>
                </c:pt>
                <c:pt idx="768">
                  <c:v>2.7808769999999998</c:v>
                </c:pt>
                <c:pt idx="769">
                  <c:v>2.887327</c:v>
                </c:pt>
                <c:pt idx="770">
                  <c:v>2.8527710000000002</c:v>
                </c:pt>
                <c:pt idx="771">
                  <c:v>2.9555940000000001</c:v>
                </c:pt>
                <c:pt idx="772">
                  <c:v>2.7536890000000001</c:v>
                </c:pt>
                <c:pt idx="773">
                  <c:v>2.8499210000000001</c:v>
                </c:pt>
                <c:pt idx="774">
                  <c:v>2.7939910000000001</c:v>
                </c:pt>
                <c:pt idx="775">
                  <c:v>2.7387320000000002</c:v>
                </c:pt>
                <c:pt idx="776">
                  <c:v>2.8130000000000002</c:v>
                </c:pt>
                <c:pt idx="777">
                  <c:v>2.7281680000000001</c:v>
                </c:pt>
                <c:pt idx="778">
                  <c:v>2.6672129999999998</c:v>
                </c:pt>
                <c:pt idx="779">
                  <c:v>2.7073100000000001</c:v>
                </c:pt>
                <c:pt idx="780">
                  <c:v>2.7773140000000001</c:v>
                </c:pt>
                <c:pt idx="781">
                  <c:v>2.8287520000000002</c:v>
                </c:pt>
                <c:pt idx="782">
                  <c:v>2.7670729999999999</c:v>
                </c:pt>
                <c:pt idx="783">
                  <c:v>2.7421790000000001</c:v>
                </c:pt>
                <c:pt idx="784">
                  <c:v>2.6980200000000001</c:v>
                </c:pt>
                <c:pt idx="785">
                  <c:v>2.937462</c:v>
                </c:pt>
                <c:pt idx="786">
                  <c:v>2.7680020000000001</c:v>
                </c:pt>
                <c:pt idx="787">
                  <c:v>3.0793050000000002</c:v>
                </c:pt>
                <c:pt idx="788">
                  <c:v>2.7488869999999999</c:v>
                </c:pt>
                <c:pt idx="789">
                  <c:v>2.8092929999999998</c:v>
                </c:pt>
                <c:pt idx="790">
                  <c:v>2.7873779999999999</c:v>
                </c:pt>
                <c:pt idx="791">
                  <c:v>2.7226720000000002</c:v>
                </c:pt>
                <c:pt idx="792">
                  <c:v>2.8718249999999999</c:v>
                </c:pt>
                <c:pt idx="793">
                  <c:v>2.7165050000000002</c:v>
                </c:pt>
                <c:pt idx="794">
                  <c:v>2.9871720000000002</c:v>
                </c:pt>
                <c:pt idx="795">
                  <c:v>2.756729</c:v>
                </c:pt>
                <c:pt idx="796">
                  <c:v>2.8178800000000002</c:v>
                </c:pt>
                <c:pt idx="797">
                  <c:v>2.7759990000000001</c:v>
                </c:pt>
                <c:pt idx="798">
                  <c:v>2.7898939999999999</c:v>
                </c:pt>
                <c:pt idx="799">
                  <c:v>2.674668</c:v>
                </c:pt>
                <c:pt idx="800">
                  <c:v>2.7329910000000002</c:v>
                </c:pt>
                <c:pt idx="801">
                  <c:v>2.7787989999999998</c:v>
                </c:pt>
                <c:pt idx="802">
                  <c:v>2.8016260000000002</c:v>
                </c:pt>
                <c:pt idx="803">
                  <c:v>2.7250230000000002</c:v>
                </c:pt>
                <c:pt idx="804">
                  <c:v>2.7100819999999999</c:v>
                </c:pt>
                <c:pt idx="805">
                  <c:v>2.7858010000000002</c:v>
                </c:pt>
                <c:pt idx="806">
                  <c:v>2.7744170000000001</c:v>
                </c:pt>
                <c:pt idx="807">
                  <c:v>2.701057</c:v>
                </c:pt>
                <c:pt idx="808">
                  <c:v>2.622703</c:v>
                </c:pt>
                <c:pt idx="809">
                  <c:v>2.6873209999999998</c:v>
                </c:pt>
                <c:pt idx="810">
                  <c:v>2.962615</c:v>
                </c:pt>
                <c:pt idx="811">
                  <c:v>2.7568999999999999</c:v>
                </c:pt>
                <c:pt idx="812">
                  <c:v>2.8616389999999998</c:v>
                </c:pt>
                <c:pt idx="813">
                  <c:v>2.724993</c:v>
                </c:pt>
                <c:pt idx="814">
                  <c:v>2.7657780000000001</c:v>
                </c:pt>
                <c:pt idx="815">
                  <c:v>2.8964180000000002</c:v>
                </c:pt>
                <c:pt idx="816">
                  <c:v>2.9310619999999998</c:v>
                </c:pt>
                <c:pt idx="817">
                  <c:v>2.8405740000000002</c:v>
                </c:pt>
                <c:pt idx="818">
                  <c:v>2.6826699999999999</c:v>
                </c:pt>
                <c:pt idx="819">
                  <c:v>2.7763390000000001</c:v>
                </c:pt>
                <c:pt idx="820">
                  <c:v>2.871985</c:v>
                </c:pt>
                <c:pt idx="821">
                  <c:v>2.7864110000000002</c:v>
                </c:pt>
                <c:pt idx="822">
                  <c:v>2.902657</c:v>
                </c:pt>
                <c:pt idx="823">
                  <c:v>2.7320880000000001</c:v>
                </c:pt>
                <c:pt idx="824">
                  <c:v>2.541814</c:v>
                </c:pt>
                <c:pt idx="825">
                  <c:v>2.655313</c:v>
                </c:pt>
                <c:pt idx="826">
                  <c:v>2.832551</c:v>
                </c:pt>
                <c:pt idx="827">
                  <c:v>2.8917890000000002</c:v>
                </c:pt>
                <c:pt idx="828">
                  <c:v>2.6621980000000001</c:v>
                </c:pt>
                <c:pt idx="829">
                  <c:v>2.7871239999999999</c:v>
                </c:pt>
                <c:pt idx="830">
                  <c:v>2.7208990000000002</c:v>
                </c:pt>
                <c:pt idx="831">
                  <c:v>2.9055960000000001</c:v>
                </c:pt>
                <c:pt idx="832">
                  <c:v>2.966723</c:v>
                </c:pt>
                <c:pt idx="833">
                  <c:v>2.7258810000000002</c:v>
                </c:pt>
                <c:pt idx="834">
                  <c:v>2.8871699999999998</c:v>
                </c:pt>
                <c:pt idx="835">
                  <c:v>3.0670090000000001</c:v>
                </c:pt>
                <c:pt idx="836">
                  <c:v>2.6769449999999999</c:v>
                </c:pt>
                <c:pt idx="837">
                  <c:v>2.8755060000000001</c:v>
                </c:pt>
                <c:pt idx="838">
                  <c:v>2.6454240000000002</c:v>
                </c:pt>
                <c:pt idx="839">
                  <c:v>2.6330840000000002</c:v>
                </c:pt>
                <c:pt idx="840">
                  <c:v>2.706242</c:v>
                </c:pt>
                <c:pt idx="841">
                  <c:v>2.6827969999999999</c:v>
                </c:pt>
                <c:pt idx="842">
                  <c:v>2.7985060000000002</c:v>
                </c:pt>
                <c:pt idx="843">
                  <c:v>2.6842109999999999</c:v>
                </c:pt>
                <c:pt idx="844">
                  <c:v>2.681419</c:v>
                </c:pt>
                <c:pt idx="845">
                  <c:v>2.8533810000000002</c:v>
                </c:pt>
                <c:pt idx="846">
                  <c:v>2.6797569999999999</c:v>
                </c:pt>
                <c:pt idx="847">
                  <c:v>2.6324019999999999</c:v>
                </c:pt>
                <c:pt idx="848">
                  <c:v>2.7362519999999999</c:v>
                </c:pt>
                <c:pt idx="849">
                  <c:v>2.7398210000000001</c:v>
                </c:pt>
                <c:pt idx="850">
                  <c:v>2.7210830000000001</c:v>
                </c:pt>
                <c:pt idx="851">
                  <c:v>3.0858270000000001</c:v>
                </c:pt>
                <c:pt idx="852">
                  <c:v>2.6563110000000001</c:v>
                </c:pt>
                <c:pt idx="853">
                  <c:v>3.1867969999999999</c:v>
                </c:pt>
                <c:pt idx="854">
                  <c:v>2.6159910000000002</c:v>
                </c:pt>
                <c:pt idx="855">
                  <c:v>2.8180040000000002</c:v>
                </c:pt>
                <c:pt idx="856">
                  <c:v>2.7667989999999998</c:v>
                </c:pt>
                <c:pt idx="857">
                  <c:v>2.669505</c:v>
                </c:pt>
                <c:pt idx="858">
                  <c:v>2.9070339999999999</c:v>
                </c:pt>
                <c:pt idx="859">
                  <c:v>2.746375</c:v>
                </c:pt>
                <c:pt idx="860">
                  <c:v>2.8969510000000001</c:v>
                </c:pt>
                <c:pt idx="861">
                  <c:v>2.7480730000000002</c:v>
                </c:pt>
                <c:pt idx="862">
                  <c:v>2.685918</c:v>
                </c:pt>
                <c:pt idx="863">
                  <c:v>2.735366</c:v>
                </c:pt>
                <c:pt idx="864">
                  <c:v>2.7502040000000001</c:v>
                </c:pt>
                <c:pt idx="865">
                  <c:v>3.0323009999999999</c:v>
                </c:pt>
                <c:pt idx="866">
                  <c:v>2.8439410000000001</c:v>
                </c:pt>
                <c:pt idx="867">
                  <c:v>2.8743240000000001</c:v>
                </c:pt>
                <c:pt idx="868">
                  <c:v>2.7956189999999999</c:v>
                </c:pt>
                <c:pt idx="869">
                  <c:v>2.700278</c:v>
                </c:pt>
                <c:pt idx="870">
                  <c:v>2.6979709999999999</c:v>
                </c:pt>
                <c:pt idx="871">
                  <c:v>2.9671240000000001</c:v>
                </c:pt>
                <c:pt idx="872">
                  <c:v>2.7095790000000002</c:v>
                </c:pt>
                <c:pt idx="873">
                  <c:v>2.7263519999999999</c:v>
                </c:pt>
                <c:pt idx="874">
                  <c:v>2.8272849999999998</c:v>
                </c:pt>
                <c:pt idx="875">
                  <c:v>2.6387399999999999</c:v>
                </c:pt>
                <c:pt idx="876">
                  <c:v>2.8871980000000002</c:v>
                </c:pt>
                <c:pt idx="877">
                  <c:v>2.6499579999999998</c:v>
                </c:pt>
                <c:pt idx="878">
                  <c:v>2.8602850000000002</c:v>
                </c:pt>
                <c:pt idx="879">
                  <c:v>2.7092429999999998</c:v>
                </c:pt>
                <c:pt idx="880">
                  <c:v>2.584015</c:v>
                </c:pt>
                <c:pt idx="881">
                  <c:v>2.8191079999999999</c:v>
                </c:pt>
                <c:pt idx="882">
                  <c:v>2.7639369999999999</c:v>
                </c:pt>
                <c:pt idx="883">
                  <c:v>2.7804669999999998</c:v>
                </c:pt>
                <c:pt idx="884">
                  <c:v>2.7540580000000001</c:v>
                </c:pt>
                <c:pt idx="885">
                  <c:v>2.6669160000000001</c:v>
                </c:pt>
                <c:pt idx="886">
                  <c:v>2.854895</c:v>
                </c:pt>
                <c:pt idx="887">
                  <c:v>2.6456819999999999</c:v>
                </c:pt>
                <c:pt idx="888">
                  <c:v>2.7073079999999998</c:v>
                </c:pt>
                <c:pt idx="889">
                  <c:v>2.6627740000000002</c:v>
                </c:pt>
                <c:pt idx="890">
                  <c:v>2.7683909999999998</c:v>
                </c:pt>
                <c:pt idx="891">
                  <c:v>2.6947739999999998</c:v>
                </c:pt>
                <c:pt idx="892">
                  <c:v>2.7104590000000002</c:v>
                </c:pt>
                <c:pt idx="893">
                  <c:v>2.679449</c:v>
                </c:pt>
                <c:pt idx="894">
                  <c:v>2.6923530000000002</c:v>
                </c:pt>
                <c:pt idx="895">
                  <c:v>2.75224</c:v>
                </c:pt>
                <c:pt idx="896">
                  <c:v>2.9963229999999998</c:v>
                </c:pt>
                <c:pt idx="897">
                  <c:v>2.7206809999999999</c:v>
                </c:pt>
                <c:pt idx="898">
                  <c:v>2.7920470000000002</c:v>
                </c:pt>
                <c:pt idx="899">
                  <c:v>2.8088660000000001</c:v>
                </c:pt>
                <c:pt idx="900">
                  <c:v>2.7316609999999999</c:v>
                </c:pt>
                <c:pt idx="901">
                  <c:v>2.9630369999999999</c:v>
                </c:pt>
                <c:pt idx="902">
                  <c:v>2.7007349999999999</c:v>
                </c:pt>
                <c:pt idx="903">
                  <c:v>2.7311009999999998</c:v>
                </c:pt>
                <c:pt idx="904">
                  <c:v>2.6570100000000001</c:v>
                </c:pt>
                <c:pt idx="905">
                  <c:v>2.8535240000000002</c:v>
                </c:pt>
                <c:pt idx="906">
                  <c:v>2.776526</c:v>
                </c:pt>
                <c:pt idx="907">
                  <c:v>3.0674649999999999</c:v>
                </c:pt>
                <c:pt idx="908">
                  <c:v>2.933675</c:v>
                </c:pt>
                <c:pt idx="909">
                  <c:v>2.8113380000000001</c:v>
                </c:pt>
                <c:pt idx="910">
                  <c:v>2.75651</c:v>
                </c:pt>
                <c:pt idx="911">
                  <c:v>2.8173710000000001</c:v>
                </c:pt>
                <c:pt idx="912">
                  <c:v>2.8050820000000001</c:v>
                </c:pt>
                <c:pt idx="913">
                  <c:v>2.7684980000000001</c:v>
                </c:pt>
                <c:pt idx="914">
                  <c:v>2.8013330000000001</c:v>
                </c:pt>
                <c:pt idx="915">
                  <c:v>2.687303</c:v>
                </c:pt>
                <c:pt idx="916">
                  <c:v>2.6546880000000002</c:v>
                </c:pt>
                <c:pt idx="917">
                  <c:v>2.677044</c:v>
                </c:pt>
                <c:pt idx="918">
                  <c:v>2.6887400000000001</c:v>
                </c:pt>
                <c:pt idx="919">
                  <c:v>2.9220440000000001</c:v>
                </c:pt>
                <c:pt idx="920">
                  <c:v>2.7198850000000001</c:v>
                </c:pt>
                <c:pt idx="921">
                  <c:v>2.6588029999999998</c:v>
                </c:pt>
                <c:pt idx="922">
                  <c:v>2.7474210000000001</c:v>
                </c:pt>
                <c:pt idx="923">
                  <c:v>3.030751</c:v>
                </c:pt>
                <c:pt idx="924">
                  <c:v>2.8077489999999998</c:v>
                </c:pt>
                <c:pt idx="925">
                  <c:v>2.8952559999999998</c:v>
                </c:pt>
                <c:pt idx="926">
                  <c:v>2.9135520000000001</c:v>
                </c:pt>
                <c:pt idx="927">
                  <c:v>2.8142290000000001</c:v>
                </c:pt>
                <c:pt idx="928">
                  <c:v>2.7190050000000001</c:v>
                </c:pt>
                <c:pt idx="929">
                  <c:v>2.8977020000000002</c:v>
                </c:pt>
                <c:pt idx="930">
                  <c:v>2.7770190000000001</c:v>
                </c:pt>
                <c:pt idx="931">
                  <c:v>2.838851</c:v>
                </c:pt>
                <c:pt idx="932">
                  <c:v>2.778527</c:v>
                </c:pt>
                <c:pt idx="933">
                  <c:v>2.6373359999999999</c:v>
                </c:pt>
                <c:pt idx="934">
                  <c:v>2.7837559999999999</c:v>
                </c:pt>
                <c:pt idx="935">
                  <c:v>2.704126</c:v>
                </c:pt>
                <c:pt idx="936">
                  <c:v>2.6826020000000002</c:v>
                </c:pt>
                <c:pt idx="937">
                  <c:v>2.6984180000000002</c:v>
                </c:pt>
                <c:pt idx="938">
                  <c:v>3.5804200000000002</c:v>
                </c:pt>
                <c:pt idx="939">
                  <c:v>2.8852060000000002</c:v>
                </c:pt>
                <c:pt idx="940">
                  <c:v>2.6920809999999999</c:v>
                </c:pt>
                <c:pt idx="941">
                  <c:v>2.7450730000000001</c:v>
                </c:pt>
                <c:pt idx="942">
                  <c:v>2.7352180000000001</c:v>
                </c:pt>
                <c:pt idx="943">
                  <c:v>2.736192</c:v>
                </c:pt>
                <c:pt idx="944">
                  <c:v>2.752024</c:v>
                </c:pt>
                <c:pt idx="945">
                  <c:v>2.960172</c:v>
                </c:pt>
                <c:pt idx="946">
                  <c:v>2.7612559999999999</c:v>
                </c:pt>
                <c:pt idx="947">
                  <c:v>2.7149510000000001</c:v>
                </c:pt>
                <c:pt idx="948">
                  <c:v>2.6172200000000001</c:v>
                </c:pt>
                <c:pt idx="949">
                  <c:v>2.6131950000000002</c:v>
                </c:pt>
                <c:pt idx="950">
                  <c:v>2.6290119999999999</c:v>
                </c:pt>
                <c:pt idx="951">
                  <c:v>2.7811590000000002</c:v>
                </c:pt>
                <c:pt idx="952">
                  <c:v>2.8166769999999999</c:v>
                </c:pt>
                <c:pt idx="953">
                  <c:v>2.677133</c:v>
                </c:pt>
                <c:pt idx="954">
                  <c:v>2.9094929999999999</c:v>
                </c:pt>
                <c:pt idx="955">
                  <c:v>2.829548</c:v>
                </c:pt>
                <c:pt idx="956">
                  <c:v>2.794835</c:v>
                </c:pt>
                <c:pt idx="957">
                  <c:v>2.749641</c:v>
                </c:pt>
                <c:pt idx="958">
                  <c:v>2.6952699999999998</c:v>
                </c:pt>
                <c:pt idx="959">
                  <c:v>2.7911739999999998</c:v>
                </c:pt>
                <c:pt idx="960">
                  <c:v>2.7759860000000001</c:v>
                </c:pt>
                <c:pt idx="961">
                  <c:v>2.69096</c:v>
                </c:pt>
                <c:pt idx="962">
                  <c:v>3.2045279999999998</c:v>
                </c:pt>
                <c:pt idx="963">
                  <c:v>2.7103579999999998</c:v>
                </c:pt>
                <c:pt idx="964">
                  <c:v>2.7750539999999999</c:v>
                </c:pt>
                <c:pt idx="965">
                  <c:v>2.8183370000000001</c:v>
                </c:pt>
                <c:pt idx="966">
                  <c:v>2.8754940000000002</c:v>
                </c:pt>
                <c:pt idx="967">
                  <c:v>2.7436150000000001</c:v>
                </c:pt>
                <c:pt idx="968">
                  <c:v>2.6701100000000002</c:v>
                </c:pt>
                <c:pt idx="969">
                  <c:v>2.6705390000000002</c:v>
                </c:pt>
                <c:pt idx="970">
                  <c:v>2.7961290000000001</c:v>
                </c:pt>
                <c:pt idx="971">
                  <c:v>2.7827169999999999</c:v>
                </c:pt>
                <c:pt idx="972">
                  <c:v>2.7073939999999999</c:v>
                </c:pt>
                <c:pt idx="973">
                  <c:v>2.6586810000000001</c:v>
                </c:pt>
                <c:pt idx="974">
                  <c:v>2.6800820000000001</c:v>
                </c:pt>
                <c:pt idx="975">
                  <c:v>2.8605839999999998</c:v>
                </c:pt>
                <c:pt idx="976">
                  <c:v>2.8780969999999999</c:v>
                </c:pt>
                <c:pt idx="977">
                  <c:v>2.7792119999999998</c:v>
                </c:pt>
                <c:pt idx="978">
                  <c:v>2.6994090000000002</c:v>
                </c:pt>
                <c:pt idx="979">
                  <c:v>2.6649669999999999</c:v>
                </c:pt>
                <c:pt idx="980">
                  <c:v>2.910463</c:v>
                </c:pt>
                <c:pt idx="981">
                  <c:v>2.9507249999999998</c:v>
                </c:pt>
                <c:pt idx="982">
                  <c:v>2.6162329999999998</c:v>
                </c:pt>
                <c:pt idx="983">
                  <c:v>2.6896520000000002</c:v>
                </c:pt>
                <c:pt idx="984">
                  <c:v>2.7958660000000002</c:v>
                </c:pt>
                <c:pt idx="985">
                  <c:v>2.8076439999999998</c:v>
                </c:pt>
                <c:pt idx="986">
                  <c:v>2.7759520000000002</c:v>
                </c:pt>
                <c:pt idx="987">
                  <c:v>2.7544569999999999</c:v>
                </c:pt>
                <c:pt idx="988">
                  <c:v>2.866368</c:v>
                </c:pt>
                <c:pt idx="989">
                  <c:v>2.6961080000000002</c:v>
                </c:pt>
                <c:pt idx="990">
                  <c:v>2.7791830000000002</c:v>
                </c:pt>
                <c:pt idx="991">
                  <c:v>2.833323</c:v>
                </c:pt>
                <c:pt idx="992">
                  <c:v>2.8664849999999999</c:v>
                </c:pt>
                <c:pt idx="993">
                  <c:v>2.7801879999999999</c:v>
                </c:pt>
                <c:pt idx="994">
                  <c:v>2.680275</c:v>
                </c:pt>
                <c:pt idx="995">
                  <c:v>2.8089590000000002</c:v>
                </c:pt>
                <c:pt idx="996">
                  <c:v>2.9032840000000002</c:v>
                </c:pt>
                <c:pt idx="997">
                  <c:v>2.704475</c:v>
                </c:pt>
                <c:pt idx="998">
                  <c:v>2.8144520000000002</c:v>
                </c:pt>
                <c:pt idx="999">
                  <c:v>2.7628650000000001</c:v>
                </c:pt>
                <c:pt idx="1000">
                  <c:v>2.929859</c:v>
                </c:pt>
                <c:pt idx="1001">
                  <c:v>2.684564</c:v>
                </c:pt>
                <c:pt idx="1002">
                  <c:v>2.7961649999999998</c:v>
                </c:pt>
                <c:pt idx="1003">
                  <c:v>2.733371</c:v>
                </c:pt>
                <c:pt idx="1004">
                  <c:v>2.6683569999999999</c:v>
                </c:pt>
                <c:pt idx="1005">
                  <c:v>2.94415</c:v>
                </c:pt>
                <c:pt idx="1006">
                  <c:v>2.8758080000000001</c:v>
                </c:pt>
                <c:pt idx="1007">
                  <c:v>2.7945229999999999</c:v>
                </c:pt>
                <c:pt idx="1008">
                  <c:v>2.6980089999999999</c:v>
                </c:pt>
                <c:pt idx="1009">
                  <c:v>2.6718229999999998</c:v>
                </c:pt>
                <c:pt idx="1010">
                  <c:v>2.81108</c:v>
                </c:pt>
                <c:pt idx="1011">
                  <c:v>2.7212999999999998</c:v>
                </c:pt>
                <c:pt idx="1012">
                  <c:v>2.7326260000000002</c:v>
                </c:pt>
                <c:pt idx="1013">
                  <c:v>2.7995000000000001</c:v>
                </c:pt>
                <c:pt idx="1014">
                  <c:v>2.8316309999999998</c:v>
                </c:pt>
                <c:pt idx="1015">
                  <c:v>2.760453</c:v>
                </c:pt>
                <c:pt idx="1016">
                  <c:v>2.877729</c:v>
                </c:pt>
                <c:pt idx="1017">
                  <c:v>2.82376</c:v>
                </c:pt>
                <c:pt idx="1018">
                  <c:v>2.7705090000000001</c:v>
                </c:pt>
                <c:pt idx="1019">
                  <c:v>2.727039</c:v>
                </c:pt>
                <c:pt idx="1020">
                  <c:v>2.9288310000000002</c:v>
                </c:pt>
                <c:pt idx="1021">
                  <c:v>2.8392189999999999</c:v>
                </c:pt>
                <c:pt idx="1022">
                  <c:v>3.0846</c:v>
                </c:pt>
                <c:pt idx="1023">
                  <c:v>2.7900480000000001</c:v>
                </c:pt>
                <c:pt idx="1024">
                  <c:v>2.8060909999999999</c:v>
                </c:pt>
                <c:pt idx="1025">
                  <c:v>3.0926809999999998</c:v>
                </c:pt>
                <c:pt idx="1026">
                  <c:v>2.7809780000000002</c:v>
                </c:pt>
                <c:pt idx="1027">
                  <c:v>2.6905869999999998</c:v>
                </c:pt>
                <c:pt idx="1028">
                  <c:v>2.5955219999999999</c:v>
                </c:pt>
                <c:pt idx="1029">
                  <c:v>2.7229190000000001</c:v>
                </c:pt>
                <c:pt idx="1030">
                  <c:v>2.7176469999999999</c:v>
                </c:pt>
                <c:pt idx="1031">
                  <c:v>2.9399449999999998</c:v>
                </c:pt>
                <c:pt idx="1032">
                  <c:v>3.8887040000000002</c:v>
                </c:pt>
                <c:pt idx="1033">
                  <c:v>2.813936</c:v>
                </c:pt>
                <c:pt idx="1034">
                  <c:v>2.788516</c:v>
                </c:pt>
                <c:pt idx="1035">
                  <c:v>2.7542719999999998</c:v>
                </c:pt>
                <c:pt idx="1036">
                  <c:v>2.6383429999999999</c:v>
                </c:pt>
                <c:pt idx="1037">
                  <c:v>2.6934209999999998</c:v>
                </c:pt>
                <c:pt idx="1038">
                  <c:v>2.839521</c:v>
                </c:pt>
                <c:pt idx="1039">
                  <c:v>2.850333</c:v>
                </c:pt>
                <c:pt idx="1040">
                  <c:v>2.8323930000000002</c:v>
                </c:pt>
                <c:pt idx="1041">
                  <c:v>2.7033269999999998</c:v>
                </c:pt>
                <c:pt idx="1042">
                  <c:v>2.8302740000000002</c:v>
                </c:pt>
                <c:pt idx="1043">
                  <c:v>2.8206540000000002</c:v>
                </c:pt>
                <c:pt idx="1044">
                  <c:v>2.7398359999999999</c:v>
                </c:pt>
                <c:pt idx="1045">
                  <c:v>2.8679160000000001</c:v>
                </c:pt>
                <c:pt idx="1046">
                  <c:v>2.7799960000000001</c:v>
                </c:pt>
                <c:pt idx="1047">
                  <c:v>2.96191</c:v>
                </c:pt>
                <c:pt idx="1048">
                  <c:v>2.805523</c:v>
                </c:pt>
                <c:pt idx="1049">
                  <c:v>2.7753869999999998</c:v>
                </c:pt>
                <c:pt idx="1050">
                  <c:v>2.7778010000000002</c:v>
                </c:pt>
                <c:pt idx="1051">
                  <c:v>2.9433029999999998</c:v>
                </c:pt>
                <c:pt idx="1052">
                  <c:v>2.7621009999999999</c:v>
                </c:pt>
                <c:pt idx="1053">
                  <c:v>2.7600020000000001</c:v>
                </c:pt>
                <c:pt idx="1054">
                  <c:v>2.631157</c:v>
                </c:pt>
                <c:pt idx="1055">
                  <c:v>2.7859729999999998</c:v>
                </c:pt>
                <c:pt idx="1056">
                  <c:v>2.8079749999999999</c:v>
                </c:pt>
                <c:pt idx="1057">
                  <c:v>2.7506390000000001</c:v>
                </c:pt>
                <c:pt idx="1058">
                  <c:v>2.940464</c:v>
                </c:pt>
                <c:pt idx="1059">
                  <c:v>2.843242</c:v>
                </c:pt>
                <c:pt idx="1060">
                  <c:v>2.846733</c:v>
                </c:pt>
                <c:pt idx="1061">
                  <c:v>2.7840560000000001</c:v>
                </c:pt>
                <c:pt idx="1062">
                  <c:v>2.7664650000000002</c:v>
                </c:pt>
                <c:pt idx="1063">
                  <c:v>2.872465</c:v>
                </c:pt>
                <c:pt idx="1064">
                  <c:v>2.752535</c:v>
                </c:pt>
                <c:pt idx="1065">
                  <c:v>2.7355079999999998</c:v>
                </c:pt>
                <c:pt idx="1066">
                  <c:v>2.7266279999999998</c:v>
                </c:pt>
                <c:pt idx="1067">
                  <c:v>2.7672590000000001</c:v>
                </c:pt>
                <c:pt idx="1068">
                  <c:v>2.6535880000000001</c:v>
                </c:pt>
                <c:pt idx="1069">
                  <c:v>2.8008280000000001</c:v>
                </c:pt>
                <c:pt idx="1070">
                  <c:v>2.739411</c:v>
                </c:pt>
                <c:pt idx="1071">
                  <c:v>3.030691</c:v>
                </c:pt>
                <c:pt idx="1072">
                  <c:v>2.971819</c:v>
                </c:pt>
                <c:pt idx="1073">
                  <c:v>2.7253069999999999</c:v>
                </c:pt>
                <c:pt idx="1074">
                  <c:v>3.225333</c:v>
                </c:pt>
                <c:pt idx="1075">
                  <c:v>2.7989850000000001</c:v>
                </c:pt>
                <c:pt idx="1076">
                  <c:v>2.8758880000000002</c:v>
                </c:pt>
                <c:pt idx="1077">
                  <c:v>2.9359959999999998</c:v>
                </c:pt>
                <c:pt idx="1078">
                  <c:v>2.7610380000000001</c:v>
                </c:pt>
                <c:pt idx="1079">
                  <c:v>2.753412</c:v>
                </c:pt>
                <c:pt idx="1080">
                  <c:v>2.7899799999999999</c:v>
                </c:pt>
                <c:pt idx="1081">
                  <c:v>4.6672849999999997</c:v>
                </c:pt>
                <c:pt idx="1082">
                  <c:v>3.0409670000000002</c:v>
                </c:pt>
                <c:pt idx="1083">
                  <c:v>2.9393769999999999</c:v>
                </c:pt>
                <c:pt idx="1084">
                  <c:v>2.8075869999999998</c:v>
                </c:pt>
                <c:pt idx="1085">
                  <c:v>2.7029369999999999</c:v>
                </c:pt>
                <c:pt idx="1086">
                  <c:v>2.8130109999999999</c:v>
                </c:pt>
                <c:pt idx="1087">
                  <c:v>2.9068450000000001</c:v>
                </c:pt>
                <c:pt idx="1088">
                  <c:v>2.7716820000000002</c:v>
                </c:pt>
                <c:pt idx="1089">
                  <c:v>2.7562069999999999</c:v>
                </c:pt>
                <c:pt idx="1090">
                  <c:v>2.7564090000000001</c:v>
                </c:pt>
                <c:pt idx="1091">
                  <c:v>2.8316349999999999</c:v>
                </c:pt>
                <c:pt idx="1092">
                  <c:v>2.7881870000000002</c:v>
                </c:pt>
                <c:pt idx="1093">
                  <c:v>2.764513</c:v>
                </c:pt>
                <c:pt idx="1094">
                  <c:v>2.8738160000000001</c:v>
                </c:pt>
                <c:pt idx="1095">
                  <c:v>2.6658170000000001</c:v>
                </c:pt>
                <c:pt idx="1096">
                  <c:v>2.7296999999999998</c:v>
                </c:pt>
                <c:pt idx="1097">
                  <c:v>2.9171659999999999</c:v>
                </c:pt>
                <c:pt idx="1098">
                  <c:v>2.7099299999999999</c:v>
                </c:pt>
                <c:pt idx="1099">
                  <c:v>3.03186</c:v>
                </c:pt>
                <c:pt idx="1100">
                  <c:v>2.928801</c:v>
                </c:pt>
                <c:pt idx="1101">
                  <c:v>2.884036</c:v>
                </c:pt>
                <c:pt idx="1102">
                  <c:v>2.818794</c:v>
                </c:pt>
                <c:pt idx="1103">
                  <c:v>2.730553</c:v>
                </c:pt>
                <c:pt idx="1104">
                  <c:v>3.3757579999999998</c:v>
                </c:pt>
                <c:pt idx="1105">
                  <c:v>2.7267070000000002</c:v>
                </c:pt>
                <c:pt idx="1106">
                  <c:v>2.7837730000000001</c:v>
                </c:pt>
                <c:pt idx="1107">
                  <c:v>2.95553</c:v>
                </c:pt>
                <c:pt idx="1108">
                  <c:v>2.6582530000000002</c:v>
                </c:pt>
                <c:pt idx="1109">
                  <c:v>2.676526</c:v>
                </c:pt>
                <c:pt idx="1110">
                  <c:v>2.8707440000000002</c:v>
                </c:pt>
                <c:pt idx="1111">
                  <c:v>2.6879270000000002</c:v>
                </c:pt>
                <c:pt idx="1112">
                  <c:v>2.8924370000000001</c:v>
                </c:pt>
                <c:pt idx="1113">
                  <c:v>2.7916699999999999</c:v>
                </c:pt>
                <c:pt idx="1114">
                  <c:v>3.3383750000000001</c:v>
                </c:pt>
                <c:pt idx="1115">
                  <c:v>2.7895270000000001</c:v>
                </c:pt>
                <c:pt idx="1116">
                  <c:v>2.8020269999999998</c:v>
                </c:pt>
                <c:pt idx="1117">
                  <c:v>3.0590310000000001</c:v>
                </c:pt>
                <c:pt idx="1118">
                  <c:v>2.860452</c:v>
                </c:pt>
                <c:pt idx="1119">
                  <c:v>3.0166789999999999</c:v>
                </c:pt>
                <c:pt idx="1120">
                  <c:v>2.8804439999999998</c:v>
                </c:pt>
                <c:pt idx="1121">
                  <c:v>2.7026810000000001</c:v>
                </c:pt>
                <c:pt idx="1122">
                  <c:v>2.7570079999999999</c:v>
                </c:pt>
                <c:pt idx="1123">
                  <c:v>2.8467039999999999</c:v>
                </c:pt>
                <c:pt idx="1124">
                  <c:v>2.8866610000000001</c:v>
                </c:pt>
                <c:pt idx="1125">
                  <c:v>3.1027</c:v>
                </c:pt>
                <c:pt idx="1126">
                  <c:v>2.8968020000000001</c:v>
                </c:pt>
                <c:pt idx="1127">
                  <c:v>2.8760870000000001</c:v>
                </c:pt>
                <c:pt idx="1128">
                  <c:v>2.8489650000000002</c:v>
                </c:pt>
                <c:pt idx="1129">
                  <c:v>2.8753630000000001</c:v>
                </c:pt>
                <c:pt idx="1130">
                  <c:v>3.211443</c:v>
                </c:pt>
                <c:pt idx="1131">
                  <c:v>3.132323</c:v>
                </c:pt>
                <c:pt idx="1132">
                  <c:v>2.6526809999999998</c:v>
                </c:pt>
                <c:pt idx="1133">
                  <c:v>2.8343090000000002</c:v>
                </c:pt>
                <c:pt idx="1134">
                  <c:v>2.8015539999999999</c:v>
                </c:pt>
                <c:pt idx="1135">
                  <c:v>3.1304180000000001</c:v>
                </c:pt>
                <c:pt idx="1136">
                  <c:v>2.8502649999999998</c:v>
                </c:pt>
                <c:pt idx="1137">
                  <c:v>3.9139119999999998</c:v>
                </c:pt>
                <c:pt idx="1138">
                  <c:v>2.771614</c:v>
                </c:pt>
                <c:pt idx="1139">
                  <c:v>2.6997110000000002</c:v>
                </c:pt>
                <c:pt idx="1140">
                  <c:v>2.8111660000000001</c:v>
                </c:pt>
                <c:pt idx="1141">
                  <c:v>2.6525150000000002</c:v>
                </c:pt>
                <c:pt idx="1142">
                  <c:v>2.7712189999999999</c:v>
                </c:pt>
                <c:pt idx="1143">
                  <c:v>2.7401469999999999</c:v>
                </c:pt>
                <c:pt idx="1144">
                  <c:v>2.8311410000000001</c:v>
                </c:pt>
                <c:pt idx="1145">
                  <c:v>2.7437339999999999</c:v>
                </c:pt>
                <c:pt idx="1146">
                  <c:v>2.8292649999999999</c:v>
                </c:pt>
                <c:pt idx="1147">
                  <c:v>2.7294749999999999</c:v>
                </c:pt>
                <c:pt idx="1148">
                  <c:v>3.085143</c:v>
                </c:pt>
                <c:pt idx="1149">
                  <c:v>2.6747010000000002</c:v>
                </c:pt>
                <c:pt idx="1150">
                  <c:v>2.9824290000000002</c:v>
                </c:pt>
                <c:pt idx="1151">
                  <c:v>3.0436909999999999</c:v>
                </c:pt>
                <c:pt idx="1152">
                  <c:v>2.801933</c:v>
                </c:pt>
                <c:pt idx="1153">
                  <c:v>2.7826550000000001</c:v>
                </c:pt>
                <c:pt idx="1154">
                  <c:v>2.7619050000000001</c:v>
                </c:pt>
                <c:pt idx="1155">
                  <c:v>2.8677169999999998</c:v>
                </c:pt>
                <c:pt idx="1156">
                  <c:v>2.7936049999999999</c:v>
                </c:pt>
                <c:pt idx="1157">
                  <c:v>2.7246549999999998</c:v>
                </c:pt>
                <c:pt idx="1158">
                  <c:v>2.8224809999999998</c:v>
                </c:pt>
                <c:pt idx="1159">
                  <c:v>2.8032819999999998</c:v>
                </c:pt>
                <c:pt idx="1160">
                  <c:v>2.735976</c:v>
                </c:pt>
                <c:pt idx="1161">
                  <c:v>2.6647959999999999</c:v>
                </c:pt>
                <c:pt idx="1162">
                  <c:v>2.99823</c:v>
                </c:pt>
                <c:pt idx="1163">
                  <c:v>2.7976019999999999</c:v>
                </c:pt>
                <c:pt idx="1164">
                  <c:v>2.6721940000000002</c:v>
                </c:pt>
                <c:pt idx="1165">
                  <c:v>2.988407</c:v>
                </c:pt>
                <c:pt idx="1166">
                  <c:v>2.7308150000000002</c:v>
                </c:pt>
                <c:pt idx="1167">
                  <c:v>2.6935880000000001</c:v>
                </c:pt>
                <c:pt idx="1168">
                  <c:v>2.828382</c:v>
                </c:pt>
                <c:pt idx="1169">
                  <c:v>3.0356369999999999</c:v>
                </c:pt>
                <c:pt idx="1170">
                  <c:v>2.6775910000000001</c:v>
                </c:pt>
                <c:pt idx="1171">
                  <c:v>2.9631409999999998</c:v>
                </c:pt>
                <c:pt idx="1172">
                  <c:v>2.637724</c:v>
                </c:pt>
                <c:pt idx="1173">
                  <c:v>2.6911990000000001</c:v>
                </c:pt>
                <c:pt idx="1174">
                  <c:v>2.8542000000000001</c:v>
                </c:pt>
                <c:pt idx="1175">
                  <c:v>2.7029130000000001</c:v>
                </c:pt>
                <c:pt idx="1176">
                  <c:v>2.9402330000000001</c:v>
                </c:pt>
                <c:pt idx="1177">
                  <c:v>2.7562709999999999</c:v>
                </c:pt>
                <c:pt idx="1178">
                  <c:v>2.755744</c:v>
                </c:pt>
                <c:pt idx="1179">
                  <c:v>2.798575</c:v>
                </c:pt>
                <c:pt idx="1180">
                  <c:v>2.9911590000000001</c:v>
                </c:pt>
                <c:pt idx="1181">
                  <c:v>2.687789</c:v>
                </c:pt>
                <c:pt idx="1182">
                  <c:v>2.9250219999999998</c:v>
                </c:pt>
                <c:pt idx="1183">
                  <c:v>2.6334170000000001</c:v>
                </c:pt>
                <c:pt idx="1184">
                  <c:v>2.7129439999999998</c:v>
                </c:pt>
                <c:pt idx="1185">
                  <c:v>2.80098</c:v>
                </c:pt>
                <c:pt idx="1186">
                  <c:v>2.8946589999999999</c:v>
                </c:pt>
                <c:pt idx="1187">
                  <c:v>2.6808019999999999</c:v>
                </c:pt>
                <c:pt idx="1188">
                  <c:v>2.8972509999999998</c:v>
                </c:pt>
                <c:pt idx="1189">
                  <c:v>2.7197290000000001</c:v>
                </c:pt>
                <c:pt idx="1190">
                  <c:v>2.7724009999999999</c:v>
                </c:pt>
                <c:pt idx="1191">
                  <c:v>2.7078929999999999</c:v>
                </c:pt>
                <c:pt idx="1192">
                  <c:v>2.7892570000000001</c:v>
                </c:pt>
                <c:pt idx="1193">
                  <c:v>2.737501</c:v>
                </c:pt>
                <c:pt idx="1194">
                  <c:v>2.863178</c:v>
                </c:pt>
                <c:pt idx="1195">
                  <c:v>2.7951060000000001</c:v>
                </c:pt>
                <c:pt idx="1196">
                  <c:v>2.747341</c:v>
                </c:pt>
                <c:pt idx="1197">
                  <c:v>2.9100440000000001</c:v>
                </c:pt>
                <c:pt idx="1198">
                  <c:v>2.7879849999999999</c:v>
                </c:pt>
                <c:pt idx="1199">
                  <c:v>2.6578900000000001</c:v>
                </c:pt>
                <c:pt idx="1200">
                  <c:v>2.7344689999999998</c:v>
                </c:pt>
                <c:pt idx="1201">
                  <c:v>2.7565140000000001</c:v>
                </c:pt>
                <c:pt idx="1202">
                  <c:v>2.8948130000000001</c:v>
                </c:pt>
                <c:pt idx="1203">
                  <c:v>2.8360949999999998</c:v>
                </c:pt>
                <c:pt idx="1204">
                  <c:v>2.781625</c:v>
                </c:pt>
                <c:pt idx="1205">
                  <c:v>2.8310819999999999</c:v>
                </c:pt>
                <c:pt idx="1206">
                  <c:v>2.7793570000000001</c:v>
                </c:pt>
                <c:pt idx="1207">
                  <c:v>2.7637960000000001</c:v>
                </c:pt>
                <c:pt idx="1208">
                  <c:v>2.9031609999999999</c:v>
                </c:pt>
                <c:pt idx="1209">
                  <c:v>2.8731870000000002</c:v>
                </c:pt>
                <c:pt idx="1210">
                  <c:v>2.7420089999999999</c:v>
                </c:pt>
                <c:pt idx="1211">
                  <c:v>2.847153</c:v>
                </c:pt>
                <c:pt idx="1212">
                  <c:v>2.771023</c:v>
                </c:pt>
                <c:pt idx="1213">
                  <c:v>2.7739790000000002</c:v>
                </c:pt>
                <c:pt idx="1214">
                  <c:v>2.9568400000000001</c:v>
                </c:pt>
                <c:pt idx="1215">
                  <c:v>2.8440759999999998</c:v>
                </c:pt>
                <c:pt idx="1216">
                  <c:v>2.7264729999999999</c:v>
                </c:pt>
                <c:pt idx="1217">
                  <c:v>2.769749</c:v>
                </c:pt>
                <c:pt idx="1218">
                  <c:v>2.7760880000000001</c:v>
                </c:pt>
                <c:pt idx="1219">
                  <c:v>2.7789489999999999</c:v>
                </c:pt>
                <c:pt idx="1220">
                  <c:v>2.7125750000000002</c:v>
                </c:pt>
                <c:pt idx="1221">
                  <c:v>2.66214</c:v>
                </c:pt>
                <c:pt idx="1222">
                  <c:v>2.733784</c:v>
                </c:pt>
                <c:pt idx="1223">
                  <c:v>2.7159599999999999</c:v>
                </c:pt>
                <c:pt idx="1224">
                  <c:v>2.7156660000000001</c:v>
                </c:pt>
                <c:pt idx="1225">
                  <c:v>2.841666</c:v>
                </c:pt>
                <c:pt idx="1226">
                  <c:v>2.674194</c:v>
                </c:pt>
                <c:pt idx="1227">
                  <c:v>2.7827639999999998</c:v>
                </c:pt>
                <c:pt idx="1228">
                  <c:v>2.7736610000000002</c:v>
                </c:pt>
                <c:pt idx="1229">
                  <c:v>2.8114569999999999</c:v>
                </c:pt>
                <c:pt idx="1230">
                  <c:v>2.6697359999999999</c:v>
                </c:pt>
                <c:pt idx="1231">
                  <c:v>2.9377580000000001</c:v>
                </c:pt>
                <c:pt idx="1232">
                  <c:v>2.708294</c:v>
                </c:pt>
                <c:pt idx="1233">
                  <c:v>2.679103</c:v>
                </c:pt>
                <c:pt idx="1234">
                  <c:v>2.7832849999999998</c:v>
                </c:pt>
                <c:pt idx="1235">
                  <c:v>2.7443650000000002</c:v>
                </c:pt>
                <c:pt idx="1236">
                  <c:v>2.8715389999999998</c:v>
                </c:pt>
                <c:pt idx="1237">
                  <c:v>2.7712119999999998</c:v>
                </c:pt>
                <c:pt idx="1238">
                  <c:v>2.6562790000000001</c:v>
                </c:pt>
                <c:pt idx="1239">
                  <c:v>2.7547060000000001</c:v>
                </c:pt>
                <c:pt idx="1240">
                  <c:v>3.026446</c:v>
                </c:pt>
                <c:pt idx="1241">
                  <c:v>2.7773430000000001</c:v>
                </c:pt>
                <c:pt idx="1242">
                  <c:v>2.7939769999999999</c:v>
                </c:pt>
                <c:pt idx="1243">
                  <c:v>2.5987390000000001</c:v>
                </c:pt>
                <c:pt idx="1244">
                  <c:v>2.740529</c:v>
                </c:pt>
                <c:pt idx="1245">
                  <c:v>2.752043</c:v>
                </c:pt>
                <c:pt idx="1246">
                  <c:v>2.8157109999999999</c:v>
                </c:pt>
                <c:pt idx="1247">
                  <c:v>2.7969089999999999</c:v>
                </c:pt>
                <c:pt idx="1248">
                  <c:v>2.7747959999999998</c:v>
                </c:pt>
                <c:pt idx="1249">
                  <c:v>2.7674430000000001</c:v>
                </c:pt>
                <c:pt idx="1250">
                  <c:v>2.6980110000000002</c:v>
                </c:pt>
                <c:pt idx="1251">
                  <c:v>2.8743609999999999</c:v>
                </c:pt>
                <c:pt idx="1252">
                  <c:v>2.7539389999999999</c:v>
                </c:pt>
                <c:pt idx="1253">
                  <c:v>2.952639</c:v>
                </c:pt>
                <c:pt idx="1254">
                  <c:v>2.7739029999999998</c:v>
                </c:pt>
                <c:pt idx="1255">
                  <c:v>2.8778389999999998</c:v>
                </c:pt>
                <c:pt idx="1256">
                  <c:v>2.730626</c:v>
                </c:pt>
                <c:pt idx="1257">
                  <c:v>2.7284739999999998</c:v>
                </c:pt>
                <c:pt idx="1258">
                  <c:v>2.757126</c:v>
                </c:pt>
                <c:pt idx="1259">
                  <c:v>2.646576</c:v>
                </c:pt>
                <c:pt idx="1260">
                  <c:v>2.934866</c:v>
                </c:pt>
                <c:pt idx="1261">
                  <c:v>2.8335859999999999</c:v>
                </c:pt>
                <c:pt idx="1262">
                  <c:v>2.7340100000000001</c:v>
                </c:pt>
                <c:pt idx="1263">
                  <c:v>2.6768339999999999</c:v>
                </c:pt>
                <c:pt idx="1264">
                  <c:v>2.7651219999999999</c:v>
                </c:pt>
                <c:pt idx="1265">
                  <c:v>2.7028470000000002</c:v>
                </c:pt>
                <c:pt idx="1266">
                  <c:v>2.8033649999999999</c:v>
                </c:pt>
                <c:pt idx="1267">
                  <c:v>2.9282219999999999</c:v>
                </c:pt>
                <c:pt idx="1268">
                  <c:v>2.8202229999999999</c:v>
                </c:pt>
                <c:pt idx="1269">
                  <c:v>2.8226179999999998</c:v>
                </c:pt>
                <c:pt idx="1270">
                  <c:v>2.6132369999999998</c:v>
                </c:pt>
                <c:pt idx="1271">
                  <c:v>2.8536609999999998</c:v>
                </c:pt>
                <c:pt idx="1272">
                  <c:v>2.782565</c:v>
                </c:pt>
                <c:pt idx="1273">
                  <c:v>2.7249240000000001</c:v>
                </c:pt>
                <c:pt idx="1274">
                  <c:v>2.6734249999999999</c:v>
                </c:pt>
                <c:pt idx="1275">
                  <c:v>2.617321</c:v>
                </c:pt>
                <c:pt idx="1276">
                  <c:v>2.7742230000000001</c:v>
                </c:pt>
                <c:pt idx="1277">
                  <c:v>2.7255929999999999</c:v>
                </c:pt>
                <c:pt idx="1278">
                  <c:v>2.8381669999999999</c:v>
                </c:pt>
                <c:pt idx="1279">
                  <c:v>2.978898</c:v>
                </c:pt>
                <c:pt idx="1280">
                  <c:v>3.2298330000000002</c:v>
                </c:pt>
                <c:pt idx="1281">
                  <c:v>2.8542429999999999</c:v>
                </c:pt>
                <c:pt idx="1282">
                  <c:v>2.616565</c:v>
                </c:pt>
                <c:pt idx="1283">
                  <c:v>2.7965</c:v>
                </c:pt>
                <c:pt idx="1284">
                  <c:v>2.8354490000000001</c:v>
                </c:pt>
                <c:pt idx="1285">
                  <c:v>2.7021700000000002</c:v>
                </c:pt>
                <c:pt idx="1286">
                  <c:v>2.7476959999999999</c:v>
                </c:pt>
                <c:pt idx="1287">
                  <c:v>2.6686000000000001</c:v>
                </c:pt>
                <c:pt idx="1288">
                  <c:v>2.8182719999999999</c:v>
                </c:pt>
                <c:pt idx="1289">
                  <c:v>2.8950239999999998</c:v>
                </c:pt>
                <c:pt idx="1290">
                  <c:v>2.9281100000000002</c:v>
                </c:pt>
                <c:pt idx="1291">
                  <c:v>2.7933870000000001</c:v>
                </c:pt>
                <c:pt idx="1292">
                  <c:v>2.7684769999999999</c:v>
                </c:pt>
                <c:pt idx="1293">
                  <c:v>2.8052540000000001</c:v>
                </c:pt>
                <c:pt idx="1294">
                  <c:v>2.962396</c:v>
                </c:pt>
                <c:pt idx="1295">
                  <c:v>2.8068070000000001</c:v>
                </c:pt>
                <c:pt idx="1296">
                  <c:v>2.755004</c:v>
                </c:pt>
                <c:pt idx="1297">
                  <c:v>2.6070950000000002</c:v>
                </c:pt>
                <c:pt idx="1298">
                  <c:v>2.843947</c:v>
                </c:pt>
                <c:pt idx="1299">
                  <c:v>2.8496800000000002</c:v>
                </c:pt>
                <c:pt idx="1300">
                  <c:v>2.655535</c:v>
                </c:pt>
                <c:pt idx="1301">
                  <c:v>2.7468430000000001</c:v>
                </c:pt>
                <c:pt idx="1302">
                  <c:v>2.711929</c:v>
                </c:pt>
                <c:pt idx="1303">
                  <c:v>2.772106</c:v>
                </c:pt>
                <c:pt idx="1304">
                  <c:v>2.9023500000000002</c:v>
                </c:pt>
                <c:pt idx="1305">
                  <c:v>2.7860640000000001</c:v>
                </c:pt>
                <c:pt idx="1306">
                  <c:v>2.8653759999999999</c:v>
                </c:pt>
                <c:pt idx="1307">
                  <c:v>2.7618019999999999</c:v>
                </c:pt>
                <c:pt idx="1308">
                  <c:v>3.0135350000000001</c:v>
                </c:pt>
                <c:pt idx="1309">
                  <c:v>2.758788</c:v>
                </c:pt>
                <c:pt idx="1310">
                  <c:v>2.995412</c:v>
                </c:pt>
                <c:pt idx="1311">
                  <c:v>2.961786</c:v>
                </c:pt>
                <c:pt idx="1312">
                  <c:v>2.8922180000000002</c:v>
                </c:pt>
                <c:pt idx="1313">
                  <c:v>2.653867</c:v>
                </c:pt>
                <c:pt idx="1314">
                  <c:v>2.8172899999999998</c:v>
                </c:pt>
                <c:pt idx="1315">
                  <c:v>2.579602</c:v>
                </c:pt>
                <c:pt idx="1316">
                  <c:v>2.856814</c:v>
                </c:pt>
                <c:pt idx="1317">
                  <c:v>2.8757470000000001</c:v>
                </c:pt>
                <c:pt idx="1318">
                  <c:v>2.6420569999999999</c:v>
                </c:pt>
                <c:pt idx="1319">
                  <c:v>2.684898</c:v>
                </c:pt>
                <c:pt idx="1320">
                  <c:v>2.7863370000000001</c:v>
                </c:pt>
                <c:pt idx="1321">
                  <c:v>2.587564</c:v>
                </c:pt>
                <c:pt idx="1322">
                  <c:v>2.792878</c:v>
                </c:pt>
                <c:pt idx="1323">
                  <c:v>2.7877689999999999</c:v>
                </c:pt>
                <c:pt idx="1324">
                  <c:v>2.7936230000000002</c:v>
                </c:pt>
                <c:pt idx="1325">
                  <c:v>2.7373630000000002</c:v>
                </c:pt>
                <c:pt idx="1326">
                  <c:v>2.7091780000000001</c:v>
                </c:pt>
                <c:pt idx="1327">
                  <c:v>2.7223480000000002</c:v>
                </c:pt>
                <c:pt idx="1328">
                  <c:v>2.7568600000000001</c:v>
                </c:pt>
                <c:pt idx="1329">
                  <c:v>2.758197</c:v>
                </c:pt>
                <c:pt idx="1330">
                  <c:v>2.796659</c:v>
                </c:pt>
                <c:pt idx="1331">
                  <c:v>2.6645569999999998</c:v>
                </c:pt>
                <c:pt idx="1332">
                  <c:v>2.7316989999999999</c:v>
                </c:pt>
                <c:pt idx="1333">
                  <c:v>2.791976</c:v>
                </c:pt>
                <c:pt idx="1334">
                  <c:v>2.8119519999999998</c:v>
                </c:pt>
                <c:pt idx="1335">
                  <c:v>2.6980209999999998</c:v>
                </c:pt>
                <c:pt idx="1336">
                  <c:v>2.8744170000000002</c:v>
                </c:pt>
                <c:pt idx="1337">
                  <c:v>3.0125850000000001</c:v>
                </c:pt>
                <c:pt idx="1338">
                  <c:v>2.8103220000000002</c:v>
                </c:pt>
                <c:pt idx="1339">
                  <c:v>2.790203</c:v>
                </c:pt>
                <c:pt idx="1340">
                  <c:v>2.7164410000000001</c:v>
                </c:pt>
                <c:pt idx="1341">
                  <c:v>2.8849399999999998</c:v>
                </c:pt>
                <c:pt idx="1342">
                  <c:v>2.8801890000000001</c:v>
                </c:pt>
                <c:pt idx="1343">
                  <c:v>2.636819</c:v>
                </c:pt>
                <c:pt idx="1344">
                  <c:v>2.6873900000000002</c:v>
                </c:pt>
                <c:pt idx="1345">
                  <c:v>2.7651840000000001</c:v>
                </c:pt>
                <c:pt idx="1346">
                  <c:v>2.5820690000000002</c:v>
                </c:pt>
                <c:pt idx="1347">
                  <c:v>2.858422</c:v>
                </c:pt>
                <c:pt idx="1348">
                  <c:v>2.8413010000000001</c:v>
                </c:pt>
                <c:pt idx="1349">
                  <c:v>2.7534529999999999</c:v>
                </c:pt>
                <c:pt idx="1350">
                  <c:v>2.9118710000000001</c:v>
                </c:pt>
                <c:pt idx="1351">
                  <c:v>3.0554749999999999</c:v>
                </c:pt>
                <c:pt idx="1352">
                  <c:v>2.6651509999999998</c:v>
                </c:pt>
                <c:pt idx="1353">
                  <c:v>2.8061020000000001</c:v>
                </c:pt>
                <c:pt idx="1354">
                  <c:v>3.0502310000000001</c:v>
                </c:pt>
                <c:pt idx="1355">
                  <c:v>2.9173</c:v>
                </c:pt>
                <c:pt idx="1356">
                  <c:v>2.6266310000000002</c:v>
                </c:pt>
                <c:pt idx="1357">
                  <c:v>2.883035</c:v>
                </c:pt>
                <c:pt idx="1358">
                  <c:v>2.8282400000000001</c:v>
                </c:pt>
                <c:pt idx="1359">
                  <c:v>2.729028</c:v>
                </c:pt>
                <c:pt idx="1360">
                  <c:v>2.9077449999999998</c:v>
                </c:pt>
                <c:pt idx="1361">
                  <c:v>2.7084980000000001</c:v>
                </c:pt>
                <c:pt idx="1362">
                  <c:v>2.6805349999999999</c:v>
                </c:pt>
                <c:pt idx="1363">
                  <c:v>2.828325</c:v>
                </c:pt>
                <c:pt idx="1364">
                  <c:v>2.7165499999999998</c:v>
                </c:pt>
                <c:pt idx="1365">
                  <c:v>2.7037810000000002</c:v>
                </c:pt>
                <c:pt idx="1366">
                  <c:v>2.6943290000000002</c:v>
                </c:pt>
                <c:pt idx="1367">
                  <c:v>2.7500110000000002</c:v>
                </c:pt>
                <c:pt idx="1368">
                  <c:v>2.755169</c:v>
                </c:pt>
                <c:pt idx="1369">
                  <c:v>2.7578070000000001</c:v>
                </c:pt>
                <c:pt idx="1370">
                  <c:v>2.7916889999999999</c:v>
                </c:pt>
                <c:pt idx="1371">
                  <c:v>2.6565539999999999</c:v>
                </c:pt>
                <c:pt idx="1372">
                  <c:v>2.9328430000000001</c:v>
                </c:pt>
                <c:pt idx="1373">
                  <c:v>2.7771219999999999</c:v>
                </c:pt>
                <c:pt idx="1374">
                  <c:v>2.822228</c:v>
                </c:pt>
                <c:pt idx="1375">
                  <c:v>2.7479529999999999</c:v>
                </c:pt>
                <c:pt idx="1376">
                  <c:v>2.8346010000000001</c:v>
                </c:pt>
                <c:pt idx="1377">
                  <c:v>2.7884440000000001</c:v>
                </c:pt>
                <c:pt idx="1378">
                  <c:v>2.770594</c:v>
                </c:pt>
                <c:pt idx="1379">
                  <c:v>2.7511860000000001</c:v>
                </c:pt>
                <c:pt idx="1380">
                  <c:v>2.6159840000000001</c:v>
                </c:pt>
                <c:pt idx="1381">
                  <c:v>2.665219</c:v>
                </c:pt>
                <c:pt idx="1382">
                  <c:v>2.6391810000000002</c:v>
                </c:pt>
                <c:pt idx="1383">
                  <c:v>2.8141379999999998</c:v>
                </c:pt>
                <c:pt idx="1384">
                  <c:v>2.7475130000000001</c:v>
                </c:pt>
                <c:pt idx="1385">
                  <c:v>2.8097799999999999</c:v>
                </c:pt>
                <c:pt idx="1386">
                  <c:v>2.7283659999999998</c:v>
                </c:pt>
                <c:pt idx="1387">
                  <c:v>2.8371659999999999</c:v>
                </c:pt>
                <c:pt idx="1388">
                  <c:v>2.825396</c:v>
                </c:pt>
                <c:pt idx="1389">
                  <c:v>2.7804289999999998</c:v>
                </c:pt>
                <c:pt idx="1390">
                  <c:v>2.7393670000000001</c:v>
                </c:pt>
                <c:pt idx="1391">
                  <c:v>2.691087</c:v>
                </c:pt>
                <c:pt idx="1392">
                  <c:v>2.8142040000000001</c:v>
                </c:pt>
                <c:pt idx="1393">
                  <c:v>2.7672319999999999</c:v>
                </c:pt>
                <c:pt idx="1394">
                  <c:v>2.8121830000000001</c:v>
                </c:pt>
                <c:pt idx="1395">
                  <c:v>2.810165</c:v>
                </c:pt>
                <c:pt idx="1396">
                  <c:v>2.5984929999999999</c:v>
                </c:pt>
                <c:pt idx="1397">
                  <c:v>2.944045</c:v>
                </c:pt>
                <c:pt idx="1398">
                  <c:v>3.015317</c:v>
                </c:pt>
                <c:pt idx="1399">
                  <c:v>2.9501249999999999</c:v>
                </c:pt>
                <c:pt idx="1400">
                  <c:v>2.630274</c:v>
                </c:pt>
                <c:pt idx="1401">
                  <c:v>2.8187920000000002</c:v>
                </c:pt>
                <c:pt idx="1402">
                  <c:v>2.769444</c:v>
                </c:pt>
                <c:pt idx="1403">
                  <c:v>2.8108080000000002</c:v>
                </c:pt>
                <c:pt idx="1404">
                  <c:v>2.7228479999999999</c:v>
                </c:pt>
                <c:pt idx="1405">
                  <c:v>2.6132590000000002</c:v>
                </c:pt>
                <c:pt idx="1406">
                  <c:v>2.7250939999999999</c:v>
                </c:pt>
                <c:pt idx="1407">
                  <c:v>2.740326</c:v>
                </c:pt>
                <c:pt idx="1408">
                  <c:v>2.8417249999999998</c:v>
                </c:pt>
                <c:pt idx="1409">
                  <c:v>2.9827460000000001</c:v>
                </c:pt>
                <c:pt idx="1410">
                  <c:v>2.798956</c:v>
                </c:pt>
                <c:pt idx="1411">
                  <c:v>2.7806630000000001</c:v>
                </c:pt>
                <c:pt idx="1412">
                  <c:v>2.9931730000000001</c:v>
                </c:pt>
                <c:pt idx="1413">
                  <c:v>2.8099319999999999</c:v>
                </c:pt>
                <c:pt idx="1414">
                  <c:v>2.6013480000000002</c:v>
                </c:pt>
                <c:pt idx="1415">
                  <c:v>2.889656</c:v>
                </c:pt>
                <c:pt idx="1416">
                  <c:v>2.7689319999999999</c:v>
                </c:pt>
                <c:pt idx="1417">
                  <c:v>2.8379470000000002</c:v>
                </c:pt>
                <c:pt idx="1418">
                  <c:v>2.7946680000000002</c:v>
                </c:pt>
                <c:pt idx="1419">
                  <c:v>2.6754150000000001</c:v>
                </c:pt>
                <c:pt idx="1420">
                  <c:v>2.8056429999999999</c:v>
                </c:pt>
                <c:pt idx="1421">
                  <c:v>2.7831260000000002</c:v>
                </c:pt>
                <c:pt idx="1422">
                  <c:v>2.6105290000000001</c:v>
                </c:pt>
                <c:pt idx="1423">
                  <c:v>2.7894770000000002</c:v>
                </c:pt>
                <c:pt idx="1424">
                  <c:v>2.6636310000000001</c:v>
                </c:pt>
                <c:pt idx="1425">
                  <c:v>2.7372730000000001</c:v>
                </c:pt>
                <c:pt idx="1426">
                  <c:v>2.782562</c:v>
                </c:pt>
                <c:pt idx="1427">
                  <c:v>2.9353039999999999</c:v>
                </c:pt>
                <c:pt idx="1428">
                  <c:v>2.8007680000000001</c:v>
                </c:pt>
                <c:pt idx="1429">
                  <c:v>2.980531</c:v>
                </c:pt>
                <c:pt idx="1430">
                  <c:v>2.9762740000000001</c:v>
                </c:pt>
                <c:pt idx="1431">
                  <c:v>2.9283049999999999</c:v>
                </c:pt>
                <c:pt idx="1432">
                  <c:v>2.6883400000000002</c:v>
                </c:pt>
                <c:pt idx="1433">
                  <c:v>2.7376170000000002</c:v>
                </c:pt>
                <c:pt idx="1434">
                  <c:v>2.8336190000000001</c:v>
                </c:pt>
                <c:pt idx="1435">
                  <c:v>2.8405339999999999</c:v>
                </c:pt>
                <c:pt idx="1436">
                  <c:v>2.9253779999999998</c:v>
                </c:pt>
                <c:pt idx="1437">
                  <c:v>2.6711550000000002</c:v>
                </c:pt>
                <c:pt idx="1438">
                  <c:v>2.8373490000000001</c:v>
                </c:pt>
                <c:pt idx="1439">
                  <c:v>2.7666590000000002</c:v>
                </c:pt>
                <c:pt idx="1440">
                  <c:v>2.729009</c:v>
                </c:pt>
                <c:pt idx="1441">
                  <c:v>2.9258829999999998</c:v>
                </c:pt>
                <c:pt idx="1442">
                  <c:v>2.704332</c:v>
                </c:pt>
                <c:pt idx="1443">
                  <c:v>2.9316170000000001</c:v>
                </c:pt>
                <c:pt idx="1444">
                  <c:v>2.9622519999999999</c:v>
                </c:pt>
                <c:pt idx="1445">
                  <c:v>2.7534890000000001</c:v>
                </c:pt>
                <c:pt idx="1446">
                  <c:v>2.683462</c:v>
                </c:pt>
                <c:pt idx="1447">
                  <c:v>2.8326380000000002</c:v>
                </c:pt>
                <c:pt idx="1448">
                  <c:v>2.6967750000000001</c:v>
                </c:pt>
                <c:pt idx="1449">
                  <c:v>2.9825149999999998</c:v>
                </c:pt>
                <c:pt idx="1450">
                  <c:v>2.763728</c:v>
                </c:pt>
                <c:pt idx="1451">
                  <c:v>3.0454859999999999</c:v>
                </c:pt>
                <c:pt idx="1452">
                  <c:v>3.2681420000000001</c:v>
                </c:pt>
                <c:pt idx="1453">
                  <c:v>2.6745779999999999</c:v>
                </c:pt>
                <c:pt idx="1454">
                  <c:v>2.8272040000000001</c:v>
                </c:pt>
                <c:pt idx="1455">
                  <c:v>3.0456120000000002</c:v>
                </c:pt>
                <c:pt idx="1456">
                  <c:v>2.89825</c:v>
                </c:pt>
                <c:pt idx="1457">
                  <c:v>2.898584</c:v>
                </c:pt>
                <c:pt idx="1458">
                  <c:v>2.6852070000000001</c:v>
                </c:pt>
                <c:pt idx="1459">
                  <c:v>2.7626179999999998</c:v>
                </c:pt>
                <c:pt idx="1460">
                  <c:v>2.6841729999999999</c:v>
                </c:pt>
                <c:pt idx="1461">
                  <c:v>2.7764190000000002</c:v>
                </c:pt>
                <c:pt idx="1462">
                  <c:v>2.6781519999999999</c:v>
                </c:pt>
                <c:pt idx="1463">
                  <c:v>2.902012</c:v>
                </c:pt>
                <c:pt idx="1464">
                  <c:v>2.765466</c:v>
                </c:pt>
                <c:pt idx="1465">
                  <c:v>2.7597779999999998</c:v>
                </c:pt>
                <c:pt idx="1466">
                  <c:v>2.8167849999999999</c:v>
                </c:pt>
                <c:pt idx="1467">
                  <c:v>2.7332740000000002</c:v>
                </c:pt>
                <c:pt idx="1468">
                  <c:v>2.776907</c:v>
                </c:pt>
                <c:pt idx="1469">
                  <c:v>2.7055389999999999</c:v>
                </c:pt>
                <c:pt idx="1470">
                  <c:v>2.703875</c:v>
                </c:pt>
                <c:pt idx="1471">
                  <c:v>2.699894</c:v>
                </c:pt>
                <c:pt idx="1472">
                  <c:v>2.8754620000000002</c:v>
                </c:pt>
                <c:pt idx="1473">
                  <c:v>2.6200890000000001</c:v>
                </c:pt>
                <c:pt idx="1474">
                  <c:v>2.830422</c:v>
                </c:pt>
                <c:pt idx="1475">
                  <c:v>2.7056979999999999</c:v>
                </c:pt>
                <c:pt idx="1476">
                  <c:v>2.6925349999999999</c:v>
                </c:pt>
                <c:pt idx="1477">
                  <c:v>2.7744369999999998</c:v>
                </c:pt>
                <c:pt idx="1478">
                  <c:v>2.7982680000000002</c:v>
                </c:pt>
                <c:pt idx="1479">
                  <c:v>2.8297639999999999</c:v>
                </c:pt>
                <c:pt idx="1480">
                  <c:v>2.7298300000000002</c:v>
                </c:pt>
                <c:pt idx="1481">
                  <c:v>2.8062849999999999</c:v>
                </c:pt>
                <c:pt idx="1482">
                  <c:v>2.7496420000000001</c:v>
                </c:pt>
                <c:pt idx="1483">
                  <c:v>2.8469090000000001</c:v>
                </c:pt>
                <c:pt idx="1484">
                  <c:v>2.8261319999999999</c:v>
                </c:pt>
                <c:pt idx="1485">
                  <c:v>2.5891389999999999</c:v>
                </c:pt>
                <c:pt idx="1486">
                  <c:v>2.8116430000000001</c:v>
                </c:pt>
                <c:pt idx="1487">
                  <c:v>2.9019200000000001</c:v>
                </c:pt>
                <c:pt idx="1488">
                  <c:v>2.8299259999999999</c:v>
                </c:pt>
                <c:pt idx="1489">
                  <c:v>2.9409339999999999</c:v>
                </c:pt>
                <c:pt idx="1490">
                  <c:v>2.9211369999999999</c:v>
                </c:pt>
                <c:pt idx="1491">
                  <c:v>2.799747</c:v>
                </c:pt>
                <c:pt idx="1492">
                  <c:v>2.807407</c:v>
                </c:pt>
                <c:pt idx="1493">
                  <c:v>2.8623400000000001</c:v>
                </c:pt>
                <c:pt idx="1494">
                  <c:v>2.7030110000000001</c:v>
                </c:pt>
                <c:pt idx="1495">
                  <c:v>3.0198420000000001</c:v>
                </c:pt>
                <c:pt idx="1496">
                  <c:v>2.7187250000000001</c:v>
                </c:pt>
                <c:pt idx="1497">
                  <c:v>2.8693019999999998</c:v>
                </c:pt>
                <c:pt idx="1498">
                  <c:v>2.7909679999999999</c:v>
                </c:pt>
                <c:pt idx="1499">
                  <c:v>3.0150939999999999</c:v>
                </c:pt>
                <c:pt idx="1500">
                  <c:v>2.7135099999999999</c:v>
                </c:pt>
                <c:pt idx="1501">
                  <c:v>2.753698</c:v>
                </c:pt>
                <c:pt idx="1502">
                  <c:v>2.7740360000000002</c:v>
                </c:pt>
                <c:pt idx="1503">
                  <c:v>2.8230379999999999</c:v>
                </c:pt>
                <c:pt idx="1504">
                  <c:v>2.9391479999999999</c:v>
                </c:pt>
                <c:pt idx="1505">
                  <c:v>2.6922060000000001</c:v>
                </c:pt>
                <c:pt idx="1506">
                  <c:v>2.8815200000000001</c:v>
                </c:pt>
                <c:pt idx="1507">
                  <c:v>2.6465489999999998</c:v>
                </c:pt>
                <c:pt idx="1508">
                  <c:v>2.656536</c:v>
                </c:pt>
                <c:pt idx="1509">
                  <c:v>2.7406450000000002</c:v>
                </c:pt>
                <c:pt idx="1510">
                  <c:v>2.716764</c:v>
                </c:pt>
                <c:pt idx="1511">
                  <c:v>2.8056899999999998</c:v>
                </c:pt>
                <c:pt idx="1512">
                  <c:v>2.769949</c:v>
                </c:pt>
                <c:pt idx="1513">
                  <c:v>2.7465130000000002</c:v>
                </c:pt>
                <c:pt idx="1514">
                  <c:v>2.8109039999999998</c:v>
                </c:pt>
                <c:pt idx="1515">
                  <c:v>2.7201179999999998</c:v>
                </c:pt>
                <c:pt idx="1516">
                  <c:v>2.6993239999999998</c:v>
                </c:pt>
                <c:pt idx="1517">
                  <c:v>2.7688410000000001</c:v>
                </c:pt>
                <c:pt idx="1518">
                  <c:v>2.7925469999999999</c:v>
                </c:pt>
                <c:pt idx="1519">
                  <c:v>2.8086890000000002</c:v>
                </c:pt>
                <c:pt idx="1520">
                  <c:v>2.785949</c:v>
                </c:pt>
                <c:pt idx="1521">
                  <c:v>2.8028740000000001</c:v>
                </c:pt>
                <c:pt idx="1522">
                  <c:v>2.6977159999999998</c:v>
                </c:pt>
                <c:pt idx="1523">
                  <c:v>2.7720419999999999</c:v>
                </c:pt>
                <c:pt idx="1524">
                  <c:v>2.9614210000000001</c:v>
                </c:pt>
                <c:pt idx="1525">
                  <c:v>2.6549800000000001</c:v>
                </c:pt>
                <c:pt idx="1526">
                  <c:v>2.7482129999999998</c:v>
                </c:pt>
                <c:pt idx="1527">
                  <c:v>3.0450699999999999</c:v>
                </c:pt>
                <c:pt idx="1528">
                  <c:v>3.0483760000000002</c:v>
                </c:pt>
                <c:pt idx="1529">
                  <c:v>2.5820439999999998</c:v>
                </c:pt>
                <c:pt idx="1530">
                  <c:v>2.934485</c:v>
                </c:pt>
                <c:pt idx="1531">
                  <c:v>2.9219870000000001</c:v>
                </c:pt>
                <c:pt idx="1532">
                  <c:v>2.808942</c:v>
                </c:pt>
                <c:pt idx="1533">
                  <c:v>2.795274</c:v>
                </c:pt>
                <c:pt idx="1534">
                  <c:v>2.7480959999999999</c:v>
                </c:pt>
                <c:pt idx="1535">
                  <c:v>2.7604250000000001</c:v>
                </c:pt>
                <c:pt idx="1536">
                  <c:v>2.7348330000000001</c:v>
                </c:pt>
                <c:pt idx="1537">
                  <c:v>2.885669</c:v>
                </c:pt>
                <c:pt idx="1538">
                  <c:v>3.0787749999999998</c:v>
                </c:pt>
                <c:pt idx="1539">
                  <c:v>2.8150940000000002</c:v>
                </c:pt>
                <c:pt idx="1540">
                  <c:v>2.7469350000000001</c:v>
                </c:pt>
                <c:pt idx="1541">
                  <c:v>2.614433</c:v>
                </c:pt>
                <c:pt idx="1542">
                  <c:v>3.0106920000000001</c:v>
                </c:pt>
                <c:pt idx="1543">
                  <c:v>2.7297739999999999</c:v>
                </c:pt>
                <c:pt idx="1544">
                  <c:v>2.5735610000000002</c:v>
                </c:pt>
                <c:pt idx="1545">
                  <c:v>2.6603349999999999</c:v>
                </c:pt>
                <c:pt idx="1546">
                  <c:v>2.9005649999999998</c:v>
                </c:pt>
                <c:pt idx="1547">
                  <c:v>2.6550039999999999</c:v>
                </c:pt>
                <c:pt idx="1548">
                  <c:v>2.8251900000000001</c:v>
                </c:pt>
                <c:pt idx="1549">
                  <c:v>2.6820089999999999</c:v>
                </c:pt>
                <c:pt idx="1550">
                  <c:v>2.64046</c:v>
                </c:pt>
                <c:pt idx="1551">
                  <c:v>2.760621</c:v>
                </c:pt>
                <c:pt idx="1552">
                  <c:v>2.8273860000000002</c:v>
                </c:pt>
                <c:pt idx="1553">
                  <c:v>2.7020759999999999</c:v>
                </c:pt>
                <c:pt idx="1554">
                  <c:v>2.6546690000000002</c:v>
                </c:pt>
                <c:pt idx="1555">
                  <c:v>3.0008849999999998</c:v>
                </c:pt>
                <c:pt idx="1556">
                  <c:v>2.7949310000000001</c:v>
                </c:pt>
                <c:pt idx="1557">
                  <c:v>2.7614190000000001</c:v>
                </c:pt>
                <c:pt idx="1558">
                  <c:v>2.781711</c:v>
                </c:pt>
                <c:pt idx="1559">
                  <c:v>2.8513959999999998</c:v>
                </c:pt>
                <c:pt idx="1560">
                  <c:v>2.7252239999999999</c:v>
                </c:pt>
                <c:pt idx="1561">
                  <c:v>2.756669</c:v>
                </c:pt>
                <c:pt idx="1562">
                  <c:v>2.8437160000000001</c:v>
                </c:pt>
                <c:pt idx="1563">
                  <c:v>2.6385610000000002</c:v>
                </c:pt>
                <c:pt idx="1564">
                  <c:v>2.7259150000000001</c:v>
                </c:pt>
                <c:pt idx="1565">
                  <c:v>3.1989580000000002</c:v>
                </c:pt>
                <c:pt idx="1566">
                  <c:v>2.9704130000000002</c:v>
                </c:pt>
                <c:pt idx="1567">
                  <c:v>2.846784</c:v>
                </c:pt>
                <c:pt idx="1568">
                  <c:v>2.8344320000000001</c:v>
                </c:pt>
                <c:pt idx="1569">
                  <c:v>2.9578039999999999</c:v>
                </c:pt>
                <c:pt idx="1570">
                  <c:v>2.6999040000000001</c:v>
                </c:pt>
                <c:pt idx="1571">
                  <c:v>2.6435529999999998</c:v>
                </c:pt>
                <c:pt idx="1572">
                  <c:v>2.7537539999999998</c:v>
                </c:pt>
                <c:pt idx="1573">
                  <c:v>2.8703319999999999</c:v>
                </c:pt>
                <c:pt idx="1574">
                  <c:v>2.5864060000000002</c:v>
                </c:pt>
                <c:pt idx="1575">
                  <c:v>2.8531629999999999</c:v>
                </c:pt>
                <c:pt idx="1576">
                  <c:v>2.8256640000000002</c:v>
                </c:pt>
                <c:pt idx="1577">
                  <c:v>2.9390130000000001</c:v>
                </c:pt>
                <c:pt idx="1578">
                  <c:v>2.7565490000000001</c:v>
                </c:pt>
                <c:pt idx="1579">
                  <c:v>2.6997710000000001</c:v>
                </c:pt>
                <c:pt idx="1580">
                  <c:v>2.919699</c:v>
                </c:pt>
                <c:pt idx="1581">
                  <c:v>2.7947169999999999</c:v>
                </c:pt>
                <c:pt idx="1582">
                  <c:v>2.8975719999999998</c:v>
                </c:pt>
                <c:pt idx="1583">
                  <c:v>2.860452</c:v>
                </c:pt>
                <c:pt idx="1584">
                  <c:v>2.7958859999999999</c:v>
                </c:pt>
                <c:pt idx="1585">
                  <c:v>2.662534</c:v>
                </c:pt>
                <c:pt idx="1586">
                  <c:v>2.8218200000000002</c:v>
                </c:pt>
                <c:pt idx="1587">
                  <c:v>2.7175829999999999</c:v>
                </c:pt>
                <c:pt idx="1588">
                  <c:v>2.7793619999999999</c:v>
                </c:pt>
                <c:pt idx="1589">
                  <c:v>2.7286929999999998</c:v>
                </c:pt>
                <c:pt idx="1590">
                  <c:v>2.7690239999999999</c:v>
                </c:pt>
                <c:pt idx="1591">
                  <c:v>2.9591940000000001</c:v>
                </c:pt>
                <c:pt idx="1592">
                  <c:v>2.7963800000000001</c:v>
                </c:pt>
                <c:pt idx="1593">
                  <c:v>3.0053779999999999</c:v>
                </c:pt>
                <c:pt idx="1594">
                  <c:v>2.9244210000000002</c:v>
                </c:pt>
                <c:pt idx="1595">
                  <c:v>2.821456</c:v>
                </c:pt>
                <c:pt idx="1596">
                  <c:v>2.7794829999999999</c:v>
                </c:pt>
                <c:pt idx="1597">
                  <c:v>2.9968780000000002</c:v>
                </c:pt>
                <c:pt idx="1598">
                  <c:v>2.7874349999999999</c:v>
                </c:pt>
                <c:pt idx="1599">
                  <c:v>2.8533270000000002</c:v>
                </c:pt>
                <c:pt idx="1600">
                  <c:v>2.732872</c:v>
                </c:pt>
                <c:pt idx="1601">
                  <c:v>2.5915810000000001</c:v>
                </c:pt>
                <c:pt idx="1602">
                  <c:v>2.653219</c:v>
                </c:pt>
                <c:pt idx="1603">
                  <c:v>2.8111950000000001</c:v>
                </c:pt>
                <c:pt idx="1604">
                  <c:v>3.0061650000000002</c:v>
                </c:pt>
                <c:pt idx="1605">
                  <c:v>2.9205589999999999</c:v>
                </c:pt>
                <c:pt idx="1606">
                  <c:v>2.7643249999999999</c:v>
                </c:pt>
                <c:pt idx="1607">
                  <c:v>2.6861969999999999</c:v>
                </c:pt>
                <c:pt idx="1608">
                  <c:v>2.8340179999999999</c:v>
                </c:pt>
                <c:pt idx="1609">
                  <c:v>2.815213</c:v>
                </c:pt>
                <c:pt idx="1610">
                  <c:v>2.6553149999999999</c:v>
                </c:pt>
                <c:pt idx="1611">
                  <c:v>2.8687800000000001</c:v>
                </c:pt>
                <c:pt idx="1612">
                  <c:v>2.6925050000000001</c:v>
                </c:pt>
                <c:pt idx="1613">
                  <c:v>2.7757610000000001</c:v>
                </c:pt>
                <c:pt idx="1614">
                  <c:v>2.795652</c:v>
                </c:pt>
                <c:pt idx="1615">
                  <c:v>2.954024</c:v>
                </c:pt>
                <c:pt idx="1616">
                  <c:v>2.7500149999999999</c:v>
                </c:pt>
                <c:pt idx="1617">
                  <c:v>2.7901370000000001</c:v>
                </c:pt>
                <c:pt idx="1618">
                  <c:v>2.713193</c:v>
                </c:pt>
                <c:pt idx="1619">
                  <c:v>2.7334960000000001</c:v>
                </c:pt>
                <c:pt idx="1620">
                  <c:v>2.6408459999999998</c:v>
                </c:pt>
                <c:pt idx="1621">
                  <c:v>2.7932649999999999</c:v>
                </c:pt>
                <c:pt idx="1622">
                  <c:v>2.6307830000000001</c:v>
                </c:pt>
                <c:pt idx="1623">
                  <c:v>2.6109450000000001</c:v>
                </c:pt>
                <c:pt idx="1624">
                  <c:v>2.8482289999999999</c:v>
                </c:pt>
                <c:pt idx="1625">
                  <c:v>2.7302110000000002</c:v>
                </c:pt>
                <c:pt idx="1626">
                  <c:v>2.8660600000000001</c:v>
                </c:pt>
                <c:pt idx="1627">
                  <c:v>2.8460730000000001</c:v>
                </c:pt>
                <c:pt idx="1628">
                  <c:v>2.7065290000000002</c:v>
                </c:pt>
                <c:pt idx="1629">
                  <c:v>2.7359460000000002</c:v>
                </c:pt>
                <c:pt idx="1630">
                  <c:v>2.9790079999999999</c:v>
                </c:pt>
                <c:pt idx="1631">
                  <c:v>3.2058650000000002</c:v>
                </c:pt>
                <c:pt idx="1632">
                  <c:v>2.7443840000000002</c:v>
                </c:pt>
                <c:pt idx="1633">
                  <c:v>2.6794419999999999</c:v>
                </c:pt>
                <c:pt idx="1634">
                  <c:v>2.8001900000000002</c:v>
                </c:pt>
                <c:pt idx="1635">
                  <c:v>2.7449479999999999</c:v>
                </c:pt>
                <c:pt idx="1636">
                  <c:v>2.695926</c:v>
                </c:pt>
                <c:pt idx="1637">
                  <c:v>2.8037589999999999</c:v>
                </c:pt>
                <c:pt idx="1638">
                  <c:v>2.9073199999999999</c:v>
                </c:pt>
                <c:pt idx="1639">
                  <c:v>2.7196850000000001</c:v>
                </c:pt>
                <c:pt idx="1640">
                  <c:v>2.7018719999999998</c:v>
                </c:pt>
                <c:pt idx="1641">
                  <c:v>2.679751</c:v>
                </c:pt>
                <c:pt idx="1642">
                  <c:v>2.7843279999999999</c:v>
                </c:pt>
                <c:pt idx="1643">
                  <c:v>2.7081719999999998</c:v>
                </c:pt>
                <c:pt idx="1644">
                  <c:v>2.776678</c:v>
                </c:pt>
                <c:pt idx="1645">
                  <c:v>2.7186699999999999</c:v>
                </c:pt>
                <c:pt idx="1646">
                  <c:v>2.6277919999999999</c:v>
                </c:pt>
                <c:pt idx="1647">
                  <c:v>2.9183140000000001</c:v>
                </c:pt>
                <c:pt idx="1648">
                  <c:v>2.7374399999999999</c:v>
                </c:pt>
                <c:pt idx="1649">
                  <c:v>2.9414400000000001</c:v>
                </c:pt>
                <c:pt idx="1650">
                  <c:v>2.7140420000000001</c:v>
                </c:pt>
                <c:pt idx="1651">
                  <c:v>2.6873840000000002</c:v>
                </c:pt>
                <c:pt idx="1652">
                  <c:v>2.833739</c:v>
                </c:pt>
                <c:pt idx="1653">
                  <c:v>2.7130390000000002</c:v>
                </c:pt>
                <c:pt idx="1654">
                  <c:v>2.853418</c:v>
                </c:pt>
                <c:pt idx="1655">
                  <c:v>2.7479179999999999</c:v>
                </c:pt>
                <c:pt idx="1656">
                  <c:v>3.0778439999999998</c:v>
                </c:pt>
                <c:pt idx="1657">
                  <c:v>2.784341</c:v>
                </c:pt>
                <c:pt idx="1658">
                  <c:v>2.6234380000000002</c:v>
                </c:pt>
                <c:pt idx="1659">
                  <c:v>2.7775629999999998</c:v>
                </c:pt>
                <c:pt idx="1660">
                  <c:v>2.8874680000000001</c:v>
                </c:pt>
                <c:pt idx="1661">
                  <c:v>2.8697309999999998</c:v>
                </c:pt>
                <c:pt idx="1662">
                  <c:v>2.7682890000000002</c:v>
                </c:pt>
                <c:pt idx="1663">
                  <c:v>2.7456450000000001</c:v>
                </c:pt>
                <c:pt idx="1664">
                  <c:v>2.892369</c:v>
                </c:pt>
                <c:pt idx="1665">
                  <c:v>2.800081</c:v>
                </c:pt>
                <c:pt idx="1666">
                  <c:v>2.9369390000000002</c:v>
                </c:pt>
                <c:pt idx="1667">
                  <c:v>2.752993</c:v>
                </c:pt>
                <c:pt idx="1668">
                  <c:v>3.0362969999999998</c:v>
                </c:pt>
                <c:pt idx="1669">
                  <c:v>2.8356720000000002</c:v>
                </c:pt>
                <c:pt idx="1670">
                  <c:v>2.7631700000000001</c:v>
                </c:pt>
                <c:pt idx="1671">
                  <c:v>2.7142580000000001</c:v>
                </c:pt>
                <c:pt idx="1672">
                  <c:v>2.7806160000000002</c:v>
                </c:pt>
                <c:pt idx="1673">
                  <c:v>2.6708630000000002</c:v>
                </c:pt>
                <c:pt idx="1674">
                  <c:v>2.7562660000000001</c:v>
                </c:pt>
                <c:pt idx="1675">
                  <c:v>2.7408709999999998</c:v>
                </c:pt>
                <c:pt idx="1676">
                  <c:v>2.8199960000000002</c:v>
                </c:pt>
                <c:pt idx="1677">
                  <c:v>2.747274</c:v>
                </c:pt>
                <c:pt idx="1678">
                  <c:v>2.7006640000000002</c:v>
                </c:pt>
                <c:pt idx="1679">
                  <c:v>2.793968</c:v>
                </c:pt>
                <c:pt idx="1680">
                  <c:v>2.5361790000000002</c:v>
                </c:pt>
                <c:pt idx="1681">
                  <c:v>2.773466</c:v>
                </c:pt>
                <c:pt idx="1682">
                  <c:v>2.9055550000000001</c:v>
                </c:pt>
                <c:pt idx="1683">
                  <c:v>2.857002</c:v>
                </c:pt>
                <c:pt idx="1684">
                  <c:v>2.6965650000000001</c:v>
                </c:pt>
                <c:pt idx="1685">
                  <c:v>2.7656149999999999</c:v>
                </c:pt>
                <c:pt idx="1686">
                  <c:v>2.6001219999999998</c:v>
                </c:pt>
                <c:pt idx="1687">
                  <c:v>2.8982030000000001</c:v>
                </c:pt>
                <c:pt idx="1688">
                  <c:v>3.0973419999999998</c:v>
                </c:pt>
                <c:pt idx="1689">
                  <c:v>2.7482839999999999</c:v>
                </c:pt>
                <c:pt idx="1690">
                  <c:v>2.813644</c:v>
                </c:pt>
                <c:pt idx="1691">
                  <c:v>2.6834630000000002</c:v>
                </c:pt>
                <c:pt idx="1692">
                  <c:v>2.6904560000000002</c:v>
                </c:pt>
                <c:pt idx="1693">
                  <c:v>2.885821</c:v>
                </c:pt>
                <c:pt idx="1694">
                  <c:v>2.8718880000000002</c:v>
                </c:pt>
                <c:pt idx="1695">
                  <c:v>2.6549420000000001</c:v>
                </c:pt>
                <c:pt idx="1696">
                  <c:v>2.758775</c:v>
                </c:pt>
                <c:pt idx="1697">
                  <c:v>2.7911030000000001</c:v>
                </c:pt>
                <c:pt idx="1698">
                  <c:v>2.7677529999999999</c:v>
                </c:pt>
                <c:pt idx="1699">
                  <c:v>2.669073</c:v>
                </c:pt>
                <c:pt idx="1700">
                  <c:v>2.8258909999999999</c:v>
                </c:pt>
                <c:pt idx="1701">
                  <c:v>2.8024520000000002</c:v>
                </c:pt>
                <c:pt idx="1702">
                  <c:v>2.664291</c:v>
                </c:pt>
                <c:pt idx="1703">
                  <c:v>2.8076680000000001</c:v>
                </c:pt>
                <c:pt idx="1704">
                  <c:v>2.6913</c:v>
                </c:pt>
                <c:pt idx="1705">
                  <c:v>2.7222520000000001</c:v>
                </c:pt>
                <c:pt idx="1706">
                  <c:v>2.8810509999999998</c:v>
                </c:pt>
                <c:pt idx="1707">
                  <c:v>2.775909</c:v>
                </c:pt>
                <c:pt idx="1708">
                  <c:v>2.7450519999999998</c:v>
                </c:pt>
                <c:pt idx="1709">
                  <c:v>2.6939419999999998</c:v>
                </c:pt>
                <c:pt idx="1710">
                  <c:v>2.7075490000000002</c:v>
                </c:pt>
                <c:pt idx="1711">
                  <c:v>2.8192379999999999</c:v>
                </c:pt>
                <c:pt idx="1712">
                  <c:v>2.7638419999999999</c:v>
                </c:pt>
                <c:pt idx="1713">
                  <c:v>2.866657</c:v>
                </c:pt>
                <c:pt idx="1714">
                  <c:v>2.766143</c:v>
                </c:pt>
                <c:pt idx="1715">
                  <c:v>2.794943</c:v>
                </c:pt>
                <c:pt idx="1716">
                  <c:v>2.8980809999999999</c:v>
                </c:pt>
                <c:pt idx="1717">
                  <c:v>2.703306</c:v>
                </c:pt>
                <c:pt idx="1718">
                  <c:v>2.8087119999999999</c:v>
                </c:pt>
                <c:pt idx="1719">
                  <c:v>2.730108</c:v>
                </c:pt>
                <c:pt idx="1720">
                  <c:v>2.7295980000000002</c:v>
                </c:pt>
                <c:pt idx="1721">
                  <c:v>2.8825729999999998</c:v>
                </c:pt>
                <c:pt idx="1722">
                  <c:v>2.808433</c:v>
                </c:pt>
                <c:pt idx="1723">
                  <c:v>2.7476699999999998</c:v>
                </c:pt>
                <c:pt idx="1724">
                  <c:v>2.6325699999999999</c:v>
                </c:pt>
                <c:pt idx="1725">
                  <c:v>2.9010500000000001</c:v>
                </c:pt>
                <c:pt idx="1726">
                  <c:v>2.7360470000000001</c:v>
                </c:pt>
                <c:pt idx="1727">
                  <c:v>2.714861</c:v>
                </c:pt>
                <c:pt idx="1728">
                  <c:v>2.7252610000000002</c:v>
                </c:pt>
                <c:pt idx="1729">
                  <c:v>2.6940520000000001</c:v>
                </c:pt>
                <c:pt idx="1730">
                  <c:v>2.701406</c:v>
                </c:pt>
                <c:pt idx="1731">
                  <c:v>2.866635</c:v>
                </c:pt>
                <c:pt idx="1732">
                  <c:v>2.8322959999999999</c:v>
                </c:pt>
                <c:pt idx="1733">
                  <c:v>2.7947320000000002</c:v>
                </c:pt>
                <c:pt idx="1734">
                  <c:v>2.789129</c:v>
                </c:pt>
                <c:pt idx="1735">
                  <c:v>2.6455320000000002</c:v>
                </c:pt>
                <c:pt idx="1736">
                  <c:v>2.7722730000000002</c:v>
                </c:pt>
                <c:pt idx="1737">
                  <c:v>2.7206600000000001</c:v>
                </c:pt>
                <c:pt idx="1738">
                  <c:v>2.7078869999999999</c:v>
                </c:pt>
                <c:pt idx="1739">
                  <c:v>2.7250670000000001</c:v>
                </c:pt>
                <c:pt idx="1740">
                  <c:v>2.731125</c:v>
                </c:pt>
                <c:pt idx="1741">
                  <c:v>2.858813</c:v>
                </c:pt>
                <c:pt idx="1742">
                  <c:v>2.6370209999999998</c:v>
                </c:pt>
                <c:pt idx="1743">
                  <c:v>3.0210159999999999</c:v>
                </c:pt>
                <c:pt idx="1744">
                  <c:v>2.8154819999999998</c:v>
                </c:pt>
                <c:pt idx="1745">
                  <c:v>2.8188249999999999</c:v>
                </c:pt>
                <c:pt idx="1746">
                  <c:v>2.739751</c:v>
                </c:pt>
                <c:pt idx="1747">
                  <c:v>2.871127</c:v>
                </c:pt>
                <c:pt idx="1748">
                  <c:v>2.790591</c:v>
                </c:pt>
                <c:pt idx="1749">
                  <c:v>2.8907159999999998</c:v>
                </c:pt>
                <c:pt idx="1750">
                  <c:v>2.7141039999999998</c:v>
                </c:pt>
                <c:pt idx="1751">
                  <c:v>3.0718070000000002</c:v>
                </c:pt>
                <c:pt idx="1752">
                  <c:v>2.7771750000000002</c:v>
                </c:pt>
                <c:pt idx="1753">
                  <c:v>2.8775539999999999</c:v>
                </c:pt>
                <c:pt idx="1754">
                  <c:v>2.6696260000000001</c:v>
                </c:pt>
                <c:pt idx="1755">
                  <c:v>2.9098860000000002</c:v>
                </c:pt>
                <c:pt idx="1756">
                  <c:v>2.7281719999999998</c:v>
                </c:pt>
                <c:pt idx="1757">
                  <c:v>2.7410969999999999</c:v>
                </c:pt>
                <c:pt idx="1758">
                  <c:v>2.7465190000000002</c:v>
                </c:pt>
                <c:pt idx="1759">
                  <c:v>2.693765</c:v>
                </c:pt>
                <c:pt idx="1760">
                  <c:v>2.7312159999999999</c:v>
                </c:pt>
                <c:pt idx="1761">
                  <c:v>2.7357499999999999</c:v>
                </c:pt>
                <c:pt idx="1762">
                  <c:v>2.7433709999999998</c:v>
                </c:pt>
                <c:pt idx="1763">
                  <c:v>2.5964849999999999</c:v>
                </c:pt>
                <c:pt idx="1764">
                  <c:v>2.8775210000000002</c:v>
                </c:pt>
                <c:pt idx="1765">
                  <c:v>2.913297</c:v>
                </c:pt>
                <c:pt idx="1766">
                  <c:v>2.9785900000000001</c:v>
                </c:pt>
                <c:pt idx="1767">
                  <c:v>2.7514940000000001</c:v>
                </c:pt>
                <c:pt idx="1768">
                  <c:v>2.8751099999999998</c:v>
                </c:pt>
                <c:pt idx="1769">
                  <c:v>2.7758959999999999</c:v>
                </c:pt>
                <c:pt idx="1770">
                  <c:v>2.7350810000000001</c:v>
                </c:pt>
                <c:pt idx="1771">
                  <c:v>2.8383189999999998</c:v>
                </c:pt>
                <c:pt idx="1772">
                  <c:v>2.8112949999999999</c:v>
                </c:pt>
                <c:pt idx="1773">
                  <c:v>2.8175409999999999</c:v>
                </c:pt>
                <c:pt idx="1774">
                  <c:v>2.907422</c:v>
                </c:pt>
                <c:pt idx="1775">
                  <c:v>2.858063</c:v>
                </c:pt>
                <c:pt idx="1776">
                  <c:v>2.7908040000000001</c:v>
                </c:pt>
                <c:pt idx="1777">
                  <c:v>2.6950099999999999</c:v>
                </c:pt>
                <c:pt idx="1778">
                  <c:v>2.7899509999999998</c:v>
                </c:pt>
                <c:pt idx="1779">
                  <c:v>2.6183100000000001</c:v>
                </c:pt>
                <c:pt idx="1780">
                  <c:v>2.8119390000000002</c:v>
                </c:pt>
                <c:pt idx="1781">
                  <c:v>2.6877450000000001</c:v>
                </c:pt>
                <c:pt idx="1782">
                  <c:v>2.6650040000000002</c:v>
                </c:pt>
                <c:pt idx="1783">
                  <c:v>2.6983060000000001</c:v>
                </c:pt>
                <c:pt idx="1784">
                  <c:v>2.9033120000000001</c:v>
                </c:pt>
                <c:pt idx="1785">
                  <c:v>2.965964</c:v>
                </c:pt>
                <c:pt idx="1786">
                  <c:v>2.7530350000000001</c:v>
                </c:pt>
                <c:pt idx="1787">
                  <c:v>2.9212410000000002</c:v>
                </c:pt>
                <c:pt idx="1788">
                  <c:v>2.7238099999999998</c:v>
                </c:pt>
                <c:pt idx="1789">
                  <c:v>2.8520780000000001</c:v>
                </c:pt>
                <c:pt idx="1790">
                  <c:v>2.8524430000000001</c:v>
                </c:pt>
                <c:pt idx="1791">
                  <c:v>2.7337539999999998</c:v>
                </c:pt>
                <c:pt idx="1792">
                  <c:v>2.7326139999999999</c:v>
                </c:pt>
                <c:pt idx="1793">
                  <c:v>2.7553519999999998</c:v>
                </c:pt>
                <c:pt idx="1794">
                  <c:v>2.7241550000000001</c:v>
                </c:pt>
                <c:pt idx="1795">
                  <c:v>2.900963</c:v>
                </c:pt>
                <c:pt idx="1796">
                  <c:v>2.7702849999999999</c:v>
                </c:pt>
                <c:pt idx="1797">
                  <c:v>2.6968420000000002</c:v>
                </c:pt>
                <c:pt idx="1798">
                  <c:v>2.9974270000000001</c:v>
                </c:pt>
                <c:pt idx="1799">
                  <c:v>2.7265990000000002</c:v>
                </c:pt>
                <c:pt idx="1800">
                  <c:v>2.832354</c:v>
                </c:pt>
                <c:pt idx="1801">
                  <c:v>2.7616209999999999</c:v>
                </c:pt>
                <c:pt idx="1802">
                  <c:v>2.7999559999999999</c:v>
                </c:pt>
                <c:pt idx="1803">
                  <c:v>3.0208339999999998</c:v>
                </c:pt>
                <c:pt idx="1804">
                  <c:v>2.8188209999999998</c:v>
                </c:pt>
                <c:pt idx="1805">
                  <c:v>2.8301319999999999</c:v>
                </c:pt>
                <c:pt idx="1806">
                  <c:v>2.6469499999999999</c:v>
                </c:pt>
                <c:pt idx="1807">
                  <c:v>2.9983490000000002</c:v>
                </c:pt>
                <c:pt idx="1808">
                  <c:v>2.72119</c:v>
                </c:pt>
                <c:pt idx="1809">
                  <c:v>2.6955079999999998</c:v>
                </c:pt>
                <c:pt idx="1810">
                  <c:v>3.0031349999999999</c:v>
                </c:pt>
                <c:pt idx="1811">
                  <c:v>2.7372839999999998</c:v>
                </c:pt>
                <c:pt idx="1812">
                  <c:v>2.9032779999999998</c:v>
                </c:pt>
                <c:pt idx="1813">
                  <c:v>2.7343109999999999</c:v>
                </c:pt>
                <c:pt idx="1814">
                  <c:v>2.7453989999999999</c:v>
                </c:pt>
                <c:pt idx="1815">
                  <c:v>2.779954</c:v>
                </c:pt>
                <c:pt idx="1816">
                  <c:v>2.7066970000000001</c:v>
                </c:pt>
                <c:pt idx="1817">
                  <c:v>2.8880150000000002</c:v>
                </c:pt>
                <c:pt idx="1818">
                  <c:v>2.7004540000000001</c:v>
                </c:pt>
                <c:pt idx="1819">
                  <c:v>2.8053729999999999</c:v>
                </c:pt>
                <c:pt idx="1820">
                  <c:v>2.97743</c:v>
                </c:pt>
                <c:pt idx="1821">
                  <c:v>2.8570669999999998</c:v>
                </c:pt>
                <c:pt idx="1822">
                  <c:v>2.7923990000000001</c:v>
                </c:pt>
                <c:pt idx="1823">
                  <c:v>2.986656</c:v>
                </c:pt>
                <c:pt idx="1824">
                  <c:v>2.779671</c:v>
                </c:pt>
                <c:pt idx="1825">
                  <c:v>2.8294510000000002</c:v>
                </c:pt>
                <c:pt idx="1826">
                  <c:v>2.7102050000000002</c:v>
                </c:pt>
                <c:pt idx="1827">
                  <c:v>2.8407789999999999</c:v>
                </c:pt>
                <c:pt idx="1828">
                  <c:v>2.688545</c:v>
                </c:pt>
                <c:pt idx="1829">
                  <c:v>2.880058</c:v>
                </c:pt>
                <c:pt idx="1830">
                  <c:v>2.7525849999999998</c:v>
                </c:pt>
                <c:pt idx="1831">
                  <c:v>2.7703410000000002</c:v>
                </c:pt>
                <c:pt idx="1832">
                  <c:v>2.6899039999999999</c:v>
                </c:pt>
                <c:pt idx="1833">
                  <c:v>2.8863880000000002</c:v>
                </c:pt>
                <c:pt idx="1834">
                  <c:v>3.0304519999999999</c:v>
                </c:pt>
                <c:pt idx="1835">
                  <c:v>2.7511199999999998</c:v>
                </c:pt>
                <c:pt idx="1836">
                  <c:v>2.8711920000000002</c:v>
                </c:pt>
                <c:pt idx="1837">
                  <c:v>2.6242420000000002</c:v>
                </c:pt>
                <c:pt idx="1838">
                  <c:v>2.8375509999999999</c:v>
                </c:pt>
                <c:pt idx="1839">
                  <c:v>2.6372309999999999</c:v>
                </c:pt>
                <c:pt idx="1840">
                  <c:v>2.6910349999999998</c:v>
                </c:pt>
                <c:pt idx="1841">
                  <c:v>2.6463999999999999</c:v>
                </c:pt>
                <c:pt idx="1842">
                  <c:v>2.8738890000000001</c:v>
                </c:pt>
                <c:pt idx="1843">
                  <c:v>2.731347</c:v>
                </c:pt>
                <c:pt idx="1844">
                  <c:v>2.702976</c:v>
                </c:pt>
                <c:pt idx="1845">
                  <c:v>2.9764529999999998</c:v>
                </c:pt>
                <c:pt idx="1846">
                  <c:v>2.9093650000000002</c:v>
                </c:pt>
                <c:pt idx="1847">
                  <c:v>2.8597459999999999</c:v>
                </c:pt>
                <c:pt idx="1848">
                  <c:v>2.902441</c:v>
                </c:pt>
                <c:pt idx="1849">
                  <c:v>2.6783169999999998</c:v>
                </c:pt>
                <c:pt idx="1850">
                  <c:v>2.8993280000000001</c:v>
                </c:pt>
                <c:pt idx="1851">
                  <c:v>2.8678430000000001</c:v>
                </c:pt>
                <c:pt idx="1852">
                  <c:v>2.8633609999999998</c:v>
                </c:pt>
                <c:pt idx="1853">
                  <c:v>2.8844850000000002</c:v>
                </c:pt>
                <c:pt idx="1854">
                  <c:v>2.8051159999999999</c:v>
                </c:pt>
                <c:pt idx="1855">
                  <c:v>2.6837599999999999</c:v>
                </c:pt>
                <c:pt idx="1856">
                  <c:v>2.7333889999999998</c:v>
                </c:pt>
                <c:pt idx="1857">
                  <c:v>2.731217</c:v>
                </c:pt>
                <c:pt idx="1858">
                  <c:v>2.7163900000000001</c:v>
                </c:pt>
                <c:pt idx="1859">
                  <c:v>2.8329529999999998</c:v>
                </c:pt>
                <c:pt idx="1860">
                  <c:v>2.8376929999999998</c:v>
                </c:pt>
                <c:pt idx="1861">
                  <c:v>2.9690129999999999</c:v>
                </c:pt>
                <c:pt idx="1862">
                  <c:v>2.7098589999999998</c:v>
                </c:pt>
                <c:pt idx="1863">
                  <c:v>2.831604</c:v>
                </c:pt>
                <c:pt idx="1864">
                  <c:v>2.8232819999999998</c:v>
                </c:pt>
                <c:pt idx="1865">
                  <c:v>2.5549569999999999</c:v>
                </c:pt>
                <c:pt idx="1866">
                  <c:v>2.7340499999999999</c:v>
                </c:pt>
                <c:pt idx="1867">
                  <c:v>3.0487799999999998</c:v>
                </c:pt>
                <c:pt idx="1868">
                  <c:v>2.6997710000000001</c:v>
                </c:pt>
                <c:pt idx="1869">
                  <c:v>2.7326009999999998</c:v>
                </c:pt>
                <c:pt idx="1870">
                  <c:v>2.7064629999999998</c:v>
                </c:pt>
                <c:pt idx="1871">
                  <c:v>2.648279</c:v>
                </c:pt>
                <c:pt idx="1872">
                  <c:v>2.767334</c:v>
                </c:pt>
                <c:pt idx="1873">
                  <c:v>2.799121</c:v>
                </c:pt>
                <c:pt idx="1874">
                  <c:v>2.71861</c:v>
                </c:pt>
                <c:pt idx="1875">
                  <c:v>2.8285559999999998</c:v>
                </c:pt>
                <c:pt idx="1876">
                  <c:v>2.8506649999999998</c:v>
                </c:pt>
                <c:pt idx="1877">
                  <c:v>2.8111519999999999</c:v>
                </c:pt>
                <c:pt idx="1878">
                  <c:v>2.9303119999999998</c:v>
                </c:pt>
                <c:pt idx="1879">
                  <c:v>2.8324690000000001</c:v>
                </c:pt>
                <c:pt idx="1880">
                  <c:v>2.836408</c:v>
                </c:pt>
                <c:pt idx="1881">
                  <c:v>2.8261479999999999</c:v>
                </c:pt>
                <c:pt idx="1882">
                  <c:v>2.699471</c:v>
                </c:pt>
                <c:pt idx="1883">
                  <c:v>2.8078219999999998</c:v>
                </c:pt>
                <c:pt idx="1884">
                  <c:v>2.8870740000000001</c:v>
                </c:pt>
                <c:pt idx="1885">
                  <c:v>2.8416070000000002</c:v>
                </c:pt>
                <c:pt idx="1886">
                  <c:v>2.7302209999999998</c:v>
                </c:pt>
                <c:pt idx="1887">
                  <c:v>2.7694399999999999</c:v>
                </c:pt>
                <c:pt idx="1888">
                  <c:v>2.8642970000000001</c:v>
                </c:pt>
                <c:pt idx="1889">
                  <c:v>2.7127569999999999</c:v>
                </c:pt>
                <c:pt idx="1890">
                  <c:v>3.0923780000000001</c:v>
                </c:pt>
                <c:pt idx="1891">
                  <c:v>2.8343180000000001</c:v>
                </c:pt>
                <c:pt idx="1892">
                  <c:v>2.8025479999999998</c:v>
                </c:pt>
                <c:pt idx="1893">
                  <c:v>2.8982060000000001</c:v>
                </c:pt>
                <c:pt idx="1894">
                  <c:v>2.6495649999999999</c:v>
                </c:pt>
                <c:pt idx="1895">
                  <c:v>2.9098250000000001</c:v>
                </c:pt>
                <c:pt idx="1896">
                  <c:v>2.64595</c:v>
                </c:pt>
                <c:pt idx="1897">
                  <c:v>2.899095</c:v>
                </c:pt>
                <c:pt idx="1898">
                  <c:v>2.8571960000000001</c:v>
                </c:pt>
                <c:pt idx="1899">
                  <c:v>2.7621120000000001</c:v>
                </c:pt>
                <c:pt idx="1900">
                  <c:v>3.0002610000000001</c:v>
                </c:pt>
                <c:pt idx="1901">
                  <c:v>3.0643419999999999</c:v>
                </c:pt>
                <c:pt idx="1902">
                  <c:v>2.7011090000000002</c:v>
                </c:pt>
                <c:pt idx="1903">
                  <c:v>2.7475710000000002</c:v>
                </c:pt>
                <c:pt idx="1904">
                  <c:v>3.074926</c:v>
                </c:pt>
                <c:pt idx="1905">
                  <c:v>2.8881969999999999</c:v>
                </c:pt>
                <c:pt idx="1906">
                  <c:v>2.6383619999999999</c:v>
                </c:pt>
                <c:pt idx="1907">
                  <c:v>3.4317340000000001</c:v>
                </c:pt>
                <c:pt idx="1908">
                  <c:v>2.8211170000000001</c:v>
                </c:pt>
                <c:pt idx="1909">
                  <c:v>2.8174130000000002</c:v>
                </c:pt>
                <c:pt idx="1910">
                  <c:v>2.8322080000000001</c:v>
                </c:pt>
                <c:pt idx="1911">
                  <c:v>2.812201</c:v>
                </c:pt>
                <c:pt idx="1912">
                  <c:v>3.1119979999999998</c:v>
                </c:pt>
                <c:pt idx="1913">
                  <c:v>2.7778520000000002</c:v>
                </c:pt>
                <c:pt idx="1914">
                  <c:v>2.7043400000000002</c:v>
                </c:pt>
                <c:pt idx="1915">
                  <c:v>2.6776170000000001</c:v>
                </c:pt>
                <c:pt idx="1916">
                  <c:v>2.897278</c:v>
                </c:pt>
                <c:pt idx="1917">
                  <c:v>2.8793890000000002</c:v>
                </c:pt>
                <c:pt idx="1918">
                  <c:v>2.8967139999999998</c:v>
                </c:pt>
                <c:pt idx="1919">
                  <c:v>2.8097219999999998</c:v>
                </c:pt>
                <c:pt idx="1920">
                  <c:v>2.7765770000000001</c:v>
                </c:pt>
                <c:pt idx="1921">
                  <c:v>2.7102080000000002</c:v>
                </c:pt>
                <c:pt idx="1922">
                  <c:v>2.6975539999999998</c:v>
                </c:pt>
                <c:pt idx="1923">
                  <c:v>3.109918</c:v>
                </c:pt>
                <c:pt idx="1924">
                  <c:v>2.6578740000000001</c:v>
                </c:pt>
                <c:pt idx="1925">
                  <c:v>2.7816360000000002</c:v>
                </c:pt>
                <c:pt idx="1926">
                  <c:v>2.5914489999999999</c:v>
                </c:pt>
                <c:pt idx="1927">
                  <c:v>2.788465</c:v>
                </c:pt>
                <c:pt idx="1928">
                  <c:v>2.6251579999999999</c:v>
                </c:pt>
                <c:pt idx="1929">
                  <c:v>2.8492069999999998</c:v>
                </c:pt>
                <c:pt idx="1930">
                  <c:v>2.6049009999999999</c:v>
                </c:pt>
                <c:pt idx="1931">
                  <c:v>2.6311270000000002</c:v>
                </c:pt>
                <c:pt idx="1932">
                  <c:v>2.6345070000000002</c:v>
                </c:pt>
                <c:pt idx="1933">
                  <c:v>2.6893250000000002</c:v>
                </c:pt>
                <c:pt idx="1934">
                  <c:v>2.9862099999999998</c:v>
                </c:pt>
                <c:pt idx="1935">
                  <c:v>2.7353589999999999</c:v>
                </c:pt>
                <c:pt idx="1936">
                  <c:v>2.7499989999999999</c:v>
                </c:pt>
                <c:pt idx="1937">
                  <c:v>3.3128000000000002</c:v>
                </c:pt>
                <c:pt idx="1938">
                  <c:v>2.6752600000000002</c:v>
                </c:pt>
                <c:pt idx="1939">
                  <c:v>2.9406180000000002</c:v>
                </c:pt>
                <c:pt idx="1940">
                  <c:v>2.7924440000000001</c:v>
                </c:pt>
                <c:pt idx="1941">
                  <c:v>2.8996870000000001</c:v>
                </c:pt>
                <c:pt idx="1942">
                  <c:v>2.984524</c:v>
                </c:pt>
                <c:pt idx="1943">
                  <c:v>2.8327689999999999</c:v>
                </c:pt>
                <c:pt idx="1944">
                  <c:v>2.8681619999999999</c:v>
                </c:pt>
                <c:pt idx="1945">
                  <c:v>3.9334850000000001</c:v>
                </c:pt>
                <c:pt idx="1946">
                  <c:v>2.8105190000000002</c:v>
                </c:pt>
                <c:pt idx="1947">
                  <c:v>2.8607070000000001</c:v>
                </c:pt>
                <c:pt idx="1948">
                  <c:v>2.6269330000000002</c:v>
                </c:pt>
                <c:pt idx="1949">
                  <c:v>2.6339549999999998</c:v>
                </c:pt>
                <c:pt idx="1950">
                  <c:v>2.7451129999999999</c:v>
                </c:pt>
                <c:pt idx="1951">
                  <c:v>2.9402840000000001</c:v>
                </c:pt>
                <c:pt idx="1952">
                  <c:v>2.5952839999999999</c:v>
                </c:pt>
                <c:pt idx="1953">
                  <c:v>2.8494640000000002</c:v>
                </c:pt>
                <c:pt idx="1954">
                  <c:v>2.8288280000000001</c:v>
                </c:pt>
                <c:pt idx="1955">
                  <c:v>2.8679969999999999</c:v>
                </c:pt>
                <c:pt idx="1956">
                  <c:v>2.8598020000000002</c:v>
                </c:pt>
                <c:pt idx="1957">
                  <c:v>2.645232</c:v>
                </c:pt>
                <c:pt idx="1958">
                  <c:v>2.6964190000000001</c:v>
                </c:pt>
                <c:pt idx="1959">
                  <c:v>2.9238010000000001</c:v>
                </c:pt>
                <c:pt idx="1960">
                  <c:v>3.0933519999999999</c:v>
                </c:pt>
                <c:pt idx="1961">
                  <c:v>2.7929970000000002</c:v>
                </c:pt>
                <c:pt idx="1962">
                  <c:v>2.6606399999999999</c:v>
                </c:pt>
                <c:pt idx="1963">
                  <c:v>2.7532070000000002</c:v>
                </c:pt>
                <c:pt idx="1964">
                  <c:v>2.7666029999999999</c:v>
                </c:pt>
                <c:pt idx="1965">
                  <c:v>2.7574169999999998</c:v>
                </c:pt>
                <c:pt idx="1966">
                  <c:v>2.8090310000000001</c:v>
                </c:pt>
                <c:pt idx="1967">
                  <c:v>3.1644160000000001</c:v>
                </c:pt>
                <c:pt idx="1968">
                  <c:v>2.7634720000000002</c:v>
                </c:pt>
                <c:pt idx="1969">
                  <c:v>2.705908</c:v>
                </c:pt>
                <c:pt idx="1970">
                  <c:v>2.7882479999999998</c:v>
                </c:pt>
                <c:pt idx="1971">
                  <c:v>2.9882710000000001</c:v>
                </c:pt>
                <c:pt idx="1972">
                  <c:v>2.7879800000000001</c:v>
                </c:pt>
                <c:pt idx="1973">
                  <c:v>2.7333919999999998</c:v>
                </c:pt>
                <c:pt idx="1974">
                  <c:v>2.786016</c:v>
                </c:pt>
                <c:pt idx="1975">
                  <c:v>2.8172139999999999</c:v>
                </c:pt>
                <c:pt idx="1976">
                  <c:v>2.79026</c:v>
                </c:pt>
                <c:pt idx="1977">
                  <c:v>2.7454170000000002</c:v>
                </c:pt>
                <c:pt idx="1978">
                  <c:v>2.8035869999999998</c:v>
                </c:pt>
                <c:pt idx="1979">
                  <c:v>2.7071770000000002</c:v>
                </c:pt>
                <c:pt idx="1980">
                  <c:v>2.7940520000000002</c:v>
                </c:pt>
                <c:pt idx="1981">
                  <c:v>2.6566860000000001</c:v>
                </c:pt>
                <c:pt idx="1982">
                  <c:v>2.7098249999999999</c:v>
                </c:pt>
                <c:pt idx="1983">
                  <c:v>2.811455</c:v>
                </c:pt>
                <c:pt idx="1984">
                  <c:v>2.7240880000000001</c:v>
                </c:pt>
                <c:pt idx="1985">
                  <c:v>2.810902</c:v>
                </c:pt>
                <c:pt idx="1986">
                  <c:v>2.7113860000000001</c:v>
                </c:pt>
                <c:pt idx="1987">
                  <c:v>3.010481</c:v>
                </c:pt>
                <c:pt idx="1988">
                  <c:v>3.064727</c:v>
                </c:pt>
                <c:pt idx="1989">
                  <c:v>2.5577139999999998</c:v>
                </c:pt>
                <c:pt idx="1990">
                  <c:v>2.5636209999999999</c:v>
                </c:pt>
                <c:pt idx="1991">
                  <c:v>2.6993680000000002</c:v>
                </c:pt>
                <c:pt idx="1992">
                  <c:v>2.7632020000000002</c:v>
                </c:pt>
                <c:pt idx="1993">
                  <c:v>2.6149689999999999</c:v>
                </c:pt>
                <c:pt idx="1994">
                  <c:v>2.753498</c:v>
                </c:pt>
                <c:pt idx="1995">
                  <c:v>2.8822640000000002</c:v>
                </c:pt>
                <c:pt idx="1996">
                  <c:v>2.6884160000000001</c:v>
                </c:pt>
                <c:pt idx="1997">
                  <c:v>2.9188209999999999</c:v>
                </c:pt>
                <c:pt idx="1998">
                  <c:v>2.6156649999999999</c:v>
                </c:pt>
                <c:pt idx="1999">
                  <c:v>2.7165249999999999</c:v>
                </c:pt>
                <c:pt idx="2000">
                  <c:v>2.930056</c:v>
                </c:pt>
                <c:pt idx="2001">
                  <c:v>2.7313999999999998</c:v>
                </c:pt>
                <c:pt idx="2002">
                  <c:v>2.8547899999999999</c:v>
                </c:pt>
                <c:pt idx="2003">
                  <c:v>2.8097569999999998</c:v>
                </c:pt>
                <c:pt idx="2004">
                  <c:v>2.7881010000000002</c:v>
                </c:pt>
                <c:pt idx="2005">
                  <c:v>2.8614139999999999</c:v>
                </c:pt>
                <c:pt idx="2006">
                  <c:v>2.7472059999999998</c:v>
                </c:pt>
                <c:pt idx="2007">
                  <c:v>2.7550720000000002</c:v>
                </c:pt>
                <c:pt idx="2008">
                  <c:v>2.6706089999999998</c:v>
                </c:pt>
                <c:pt idx="2009">
                  <c:v>2.8783669999999999</c:v>
                </c:pt>
                <c:pt idx="2010">
                  <c:v>3.7963900000000002</c:v>
                </c:pt>
                <c:pt idx="2011">
                  <c:v>2.7273719999999999</c:v>
                </c:pt>
                <c:pt idx="2012">
                  <c:v>2.6622729999999999</c:v>
                </c:pt>
                <c:pt idx="2013">
                  <c:v>3.064095</c:v>
                </c:pt>
                <c:pt idx="2014">
                  <c:v>3.1170870000000002</c:v>
                </c:pt>
                <c:pt idx="2015">
                  <c:v>2.7652130000000001</c:v>
                </c:pt>
                <c:pt idx="2016">
                  <c:v>2.8021769999999999</c:v>
                </c:pt>
                <c:pt idx="2017">
                  <c:v>2.7212999999999998</c:v>
                </c:pt>
                <c:pt idx="2018">
                  <c:v>2.9407019999999999</c:v>
                </c:pt>
                <c:pt idx="2019">
                  <c:v>2.8632049999999998</c:v>
                </c:pt>
                <c:pt idx="2020">
                  <c:v>2.7280850000000001</c:v>
                </c:pt>
                <c:pt idx="2021">
                  <c:v>2.739744</c:v>
                </c:pt>
                <c:pt idx="2022">
                  <c:v>2.8911669999999998</c:v>
                </c:pt>
                <c:pt idx="2023">
                  <c:v>2.8768639999999999</c:v>
                </c:pt>
                <c:pt idx="2024">
                  <c:v>2.7502749999999998</c:v>
                </c:pt>
                <c:pt idx="2025">
                  <c:v>2.7679819999999999</c:v>
                </c:pt>
                <c:pt idx="2026">
                  <c:v>2.7529590000000002</c:v>
                </c:pt>
                <c:pt idx="2027">
                  <c:v>2.6275140000000001</c:v>
                </c:pt>
                <c:pt idx="2028">
                  <c:v>2.6876669999999998</c:v>
                </c:pt>
                <c:pt idx="2029">
                  <c:v>2.9173990000000001</c:v>
                </c:pt>
                <c:pt idx="2030">
                  <c:v>2.8179090000000002</c:v>
                </c:pt>
                <c:pt idx="2031">
                  <c:v>2.8010640000000002</c:v>
                </c:pt>
                <c:pt idx="2032">
                  <c:v>2.7125309999999998</c:v>
                </c:pt>
                <c:pt idx="2033">
                  <c:v>3.038916</c:v>
                </c:pt>
                <c:pt idx="2034">
                  <c:v>2.6806510000000001</c:v>
                </c:pt>
                <c:pt idx="2035">
                  <c:v>2.6390929999999999</c:v>
                </c:pt>
                <c:pt idx="2036">
                  <c:v>2.8985349999999999</c:v>
                </c:pt>
                <c:pt idx="2037">
                  <c:v>2.9505439999999998</c:v>
                </c:pt>
                <c:pt idx="2038">
                  <c:v>2.6636069999999998</c:v>
                </c:pt>
                <c:pt idx="2039">
                  <c:v>2.7000600000000001</c:v>
                </c:pt>
                <c:pt idx="2040">
                  <c:v>2.6998289999999998</c:v>
                </c:pt>
                <c:pt idx="2041">
                  <c:v>2.9559299999999999</c:v>
                </c:pt>
                <c:pt idx="2042">
                  <c:v>2.6641339999999998</c:v>
                </c:pt>
                <c:pt idx="2043">
                  <c:v>2.7450359999999998</c:v>
                </c:pt>
                <c:pt idx="2044">
                  <c:v>2.9824060000000001</c:v>
                </c:pt>
                <c:pt idx="2045">
                  <c:v>2.9972300000000001</c:v>
                </c:pt>
                <c:pt idx="2046">
                  <c:v>2.676488</c:v>
                </c:pt>
                <c:pt idx="2047">
                  <c:v>2.8263289999999999</c:v>
                </c:pt>
                <c:pt idx="2048">
                  <c:v>2.7003050000000002</c:v>
                </c:pt>
                <c:pt idx="2049">
                  <c:v>2.8659509999999999</c:v>
                </c:pt>
                <c:pt idx="2050">
                  <c:v>2.8133970000000001</c:v>
                </c:pt>
                <c:pt idx="2051">
                  <c:v>2.8690720000000001</c:v>
                </c:pt>
                <c:pt idx="2052">
                  <c:v>2.9396550000000001</c:v>
                </c:pt>
                <c:pt idx="2053">
                  <c:v>2.6841179999999998</c:v>
                </c:pt>
                <c:pt idx="2054">
                  <c:v>2.883524</c:v>
                </c:pt>
                <c:pt idx="2055">
                  <c:v>3.0072489999999998</c:v>
                </c:pt>
                <c:pt idx="2056">
                  <c:v>2.7251590000000001</c:v>
                </c:pt>
                <c:pt idx="2057">
                  <c:v>2.815572</c:v>
                </c:pt>
                <c:pt idx="2058">
                  <c:v>2.7087189999999999</c:v>
                </c:pt>
                <c:pt idx="2059">
                  <c:v>2.7532770000000002</c:v>
                </c:pt>
                <c:pt idx="2060">
                  <c:v>2.9474499999999999</c:v>
                </c:pt>
                <c:pt idx="2061">
                  <c:v>2.6396540000000002</c:v>
                </c:pt>
                <c:pt idx="2062">
                  <c:v>2.8054329999999998</c:v>
                </c:pt>
                <c:pt idx="2063">
                  <c:v>2.73109</c:v>
                </c:pt>
                <c:pt idx="2064">
                  <c:v>2.7260900000000001</c:v>
                </c:pt>
                <c:pt idx="2065">
                  <c:v>2.7330009999999998</c:v>
                </c:pt>
                <c:pt idx="2066">
                  <c:v>2.6894140000000002</c:v>
                </c:pt>
                <c:pt idx="2067">
                  <c:v>2.6399349999999999</c:v>
                </c:pt>
                <c:pt idx="2068">
                  <c:v>2.825377</c:v>
                </c:pt>
                <c:pt idx="2069">
                  <c:v>2.7191670000000001</c:v>
                </c:pt>
                <c:pt idx="2070">
                  <c:v>2.778057</c:v>
                </c:pt>
                <c:pt idx="2071">
                  <c:v>2.8364980000000002</c:v>
                </c:pt>
                <c:pt idx="2072">
                  <c:v>2.6604380000000001</c:v>
                </c:pt>
                <c:pt idx="2073">
                  <c:v>2.8125119999999999</c:v>
                </c:pt>
                <c:pt idx="2074">
                  <c:v>2.9567489999999998</c:v>
                </c:pt>
                <c:pt idx="2075">
                  <c:v>2.857129</c:v>
                </c:pt>
                <c:pt idx="2076">
                  <c:v>2.817466</c:v>
                </c:pt>
                <c:pt idx="2077">
                  <c:v>3.1243319999999999</c:v>
                </c:pt>
                <c:pt idx="2078">
                  <c:v>2.8303039999999999</c:v>
                </c:pt>
                <c:pt idx="2079">
                  <c:v>2.8127330000000001</c:v>
                </c:pt>
                <c:pt idx="2080">
                  <c:v>2.8621379999999998</c:v>
                </c:pt>
                <c:pt idx="2081">
                  <c:v>2.6364179999999999</c:v>
                </c:pt>
                <c:pt idx="2082">
                  <c:v>2.6670739999999999</c:v>
                </c:pt>
                <c:pt idx="2083">
                  <c:v>2.739506</c:v>
                </c:pt>
                <c:pt idx="2084">
                  <c:v>2.833002</c:v>
                </c:pt>
                <c:pt idx="2085">
                  <c:v>2.8537059999999999</c:v>
                </c:pt>
                <c:pt idx="2086">
                  <c:v>2.8097449999999999</c:v>
                </c:pt>
                <c:pt idx="2087">
                  <c:v>2.8832100000000001</c:v>
                </c:pt>
                <c:pt idx="2088">
                  <c:v>2.6517249999999999</c:v>
                </c:pt>
                <c:pt idx="2089">
                  <c:v>2.7365140000000001</c:v>
                </c:pt>
                <c:pt idx="2090">
                  <c:v>2.748507</c:v>
                </c:pt>
                <c:pt idx="2091">
                  <c:v>3.0107390000000001</c:v>
                </c:pt>
                <c:pt idx="2092">
                  <c:v>2.7110919999999998</c:v>
                </c:pt>
                <c:pt idx="2093">
                  <c:v>2.9298920000000002</c:v>
                </c:pt>
                <c:pt idx="2094">
                  <c:v>2.8095669999999999</c:v>
                </c:pt>
                <c:pt idx="2095">
                  <c:v>4.653149</c:v>
                </c:pt>
                <c:pt idx="2096">
                  <c:v>4.665705</c:v>
                </c:pt>
                <c:pt idx="2097">
                  <c:v>4.3449850000000003</c:v>
                </c:pt>
                <c:pt idx="2098">
                  <c:v>4.5558370000000004</c:v>
                </c:pt>
                <c:pt idx="2099">
                  <c:v>4.3337469999999998</c:v>
                </c:pt>
                <c:pt idx="2100">
                  <c:v>4.500508</c:v>
                </c:pt>
                <c:pt idx="2101">
                  <c:v>4.6701160000000002</c:v>
                </c:pt>
                <c:pt idx="2102">
                  <c:v>4.305682</c:v>
                </c:pt>
                <c:pt idx="2103">
                  <c:v>4.5575580000000002</c:v>
                </c:pt>
                <c:pt idx="2104">
                  <c:v>4.4344390000000002</c:v>
                </c:pt>
                <c:pt idx="2105">
                  <c:v>4.4971350000000001</c:v>
                </c:pt>
                <c:pt idx="2106">
                  <c:v>4.1925860000000004</c:v>
                </c:pt>
                <c:pt idx="2107">
                  <c:v>4.5407380000000002</c:v>
                </c:pt>
                <c:pt idx="2108">
                  <c:v>4.5753539999999999</c:v>
                </c:pt>
                <c:pt idx="2109">
                  <c:v>4.5898029999999999</c:v>
                </c:pt>
                <c:pt idx="2110">
                  <c:v>4.4951990000000004</c:v>
                </c:pt>
                <c:pt idx="2111">
                  <c:v>4.600498</c:v>
                </c:pt>
                <c:pt idx="2112">
                  <c:v>4.5868969999999996</c:v>
                </c:pt>
                <c:pt idx="2113">
                  <c:v>4.5060849999999997</c:v>
                </c:pt>
                <c:pt idx="2114">
                  <c:v>4.5090779999999997</c:v>
                </c:pt>
                <c:pt idx="2115">
                  <c:v>4.9615239999999998</c:v>
                </c:pt>
                <c:pt idx="2116">
                  <c:v>4.6249000000000002</c:v>
                </c:pt>
                <c:pt idx="2117">
                  <c:v>4.4147990000000004</c:v>
                </c:pt>
                <c:pt idx="2118">
                  <c:v>4.615399</c:v>
                </c:pt>
                <c:pt idx="2119">
                  <c:v>4.5528329999999997</c:v>
                </c:pt>
                <c:pt idx="2120">
                  <c:v>4.5332039999999996</c:v>
                </c:pt>
                <c:pt idx="2121">
                  <c:v>4.7417600000000002</c:v>
                </c:pt>
                <c:pt idx="2122">
                  <c:v>4.40062</c:v>
                </c:pt>
                <c:pt idx="2123">
                  <c:v>4.4300379999999997</c:v>
                </c:pt>
                <c:pt idx="2124">
                  <c:v>4.3473040000000003</c:v>
                </c:pt>
                <c:pt idx="2125">
                  <c:v>4.7080849999999996</c:v>
                </c:pt>
                <c:pt idx="2126">
                  <c:v>4.5731590000000004</c:v>
                </c:pt>
                <c:pt idx="2127">
                  <c:v>4.6222209999999997</c:v>
                </c:pt>
                <c:pt idx="2128">
                  <c:v>4.5049679999999999</c:v>
                </c:pt>
                <c:pt idx="2129">
                  <c:v>4.445646</c:v>
                </c:pt>
                <c:pt idx="2130">
                  <c:v>4.4485549999999998</c:v>
                </c:pt>
                <c:pt idx="2131">
                  <c:v>4.3640330000000001</c:v>
                </c:pt>
                <c:pt idx="2132">
                  <c:v>4.580463</c:v>
                </c:pt>
                <c:pt idx="2133">
                  <c:v>4.6970809999999998</c:v>
                </c:pt>
                <c:pt idx="2134">
                  <c:v>4.5715769999999996</c:v>
                </c:pt>
                <c:pt idx="2135">
                  <c:v>4.333869</c:v>
                </c:pt>
                <c:pt idx="2136">
                  <c:v>4.8438629999999998</c:v>
                </c:pt>
                <c:pt idx="2137">
                  <c:v>5.1677150000000003</c:v>
                </c:pt>
                <c:pt idx="2138">
                  <c:v>4.7072640000000003</c:v>
                </c:pt>
                <c:pt idx="2139">
                  <c:v>4.7407260000000004</c:v>
                </c:pt>
                <c:pt idx="2140">
                  <c:v>4.6620239999999997</c:v>
                </c:pt>
                <c:pt idx="2141">
                  <c:v>4.5920059999999996</c:v>
                </c:pt>
                <c:pt idx="2142">
                  <c:v>4.5473889999999999</c:v>
                </c:pt>
                <c:pt idx="2143">
                  <c:v>4.5659280000000004</c:v>
                </c:pt>
                <c:pt idx="2144">
                  <c:v>4.3628640000000001</c:v>
                </c:pt>
                <c:pt idx="2145">
                  <c:v>4.1403460000000001</c:v>
                </c:pt>
                <c:pt idx="2146">
                  <c:v>4.448169</c:v>
                </c:pt>
                <c:pt idx="2147">
                  <c:v>4.6528780000000003</c:v>
                </c:pt>
                <c:pt idx="2148">
                  <c:v>4.9747750000000002</c:v>
                </c:pt>
                <c:pt idx="2149">
                  <c:v>4.2247430000000001</c:v>
                </c:pt>
                <c:pt idx="2150">
                  <c:v>4.5617590000000003</c:v>
                </c:pt>
                <c:pt idx="2151">
                  <c:v>4.1970700000000001</c:v>
                </c:pt>
                <c:pt idx="2152">
                  <c:v>4.666296</c:v>
                </c:pt>
                <c:pt idx="2153">
                  <c:v>4.3158760000000003</c:v>
                </c:pt>
                <c:pt idx="2154">
                  <c:v>4.5980730000000003</c:v>
                </c:pt>
                <c:pt idx="2155">
                  <c:v>4.6312959999999999</c:v>
                </c:pt>
                <c:pt idx="2156">
                  <c:v>4.162039</c:v>
                </c:pt>
                <c:pt idx="2157">
                  <c:v>4.3064340000000003</c:v>
                </c:pt>
                <c:pt idx="2158">
                  <c:v>4.4244750000000002</c:v>
                </c:pt>
                <c:pt idx="2159">
                  <c:v>4.5051550000000002</c:v>
                </c:pt>
                <c:pt idx="2160">
                  <c:v>4.1469250000000004</c:v>
                </c:pt>
                <c:pt idx="2161">
                  <c:v>4.50983</c:v>
                </c:pt>
                <c:pt idx="2162">
                  <c:v>4.2054070000000001</c:v>
                </c:pt>
                <c:pt idx="2163">
                  <c:v>4.6007179999999996</c:v>
                </c:pt>
                <c:pt idx="2164">
                  <c:v>4.1046670000000001</c:v>
                </c:pt>
                <c:pt idx="2165">
                  <c:v>4.4544959999999998</c:v>
                </c:pt>
                <c:pt idx="2166">
                  <c:v>4.4223080000000001</c:v>
                </c:pt>
                <c:pt idx="2167">
                  <c:v>4.3533289999999996</c:v>
                </c:pt>
                <c:pt idx="2168">
                  <c:v>4.1930420000000002</c:v>
                </c:pt>
                <c:pt idx="2169">
                  <c:v>4.0326380000000004</c:v>
                </c:pt>
                <c:pt idx="2170">
                  <c:v>4.0352860000000002</c:v>
                </c:pt>
                <c:pt idx="2171">
                  <c:v>4.4540620000000004</c:v>
                </c:pt>
                <c:pt idx="2172">
                  <c:v>3.4264869999999998</c:v>
                </c:pt>
                <c:pt idx="2173">
                  <c:v>4.5577949999999996</c:v>
                </c:pt>
                <c:pt idx="2174">
                  <c:v>4.5893759999999997</c:v>
                </c:pt>
                <c:pt idx="2175">
                  <c:v>4.3742070000000002</c:v>
                </c:pt>
                <c:pt idx="2176">
                  <c:v>3.9372090000000002</c:v>
                </c:pt>
                <c:pt idx="2177">
                  <c:v>4.6936499999999999</c:v>
                </c:pt>
                <c:pt idx="2178">
                  <c:v>4.4713830000000003</c:v>
                </c:pt>
                <c:pt idx="2179">
                  <c:v>4.5809689999999996</c:v>
                </c:pt>
                <c:pt idx="2180">
                  <c:v>4.8057970000000001</c:v>
                </c:pt>
                <c:pt idx="2181">
                  <c:v>4.3275230000000002</c:v>
                </c:pt>
                <c:pt idx="2182">
                  <c:v>4.4816880000000001</c:v>
                </c:pt>
                <c:pt idx="2183">
                  <c:v>4.4846899999999996</c:v>
                </c:pt>
                <c:pt idx="2184">
                  <c:v>4.4006699999999999</c:v>
                </c:pt>
                <c:pt idx="2185">
                  <c:v>4.3858769999999998</c:v>
                </c:pt>
                <c:pt idx="2186">
                  <c:v>4.4403540000000001</c:v>
                </c:pt>
                <c:pt idx="2187">
                  <c:v>4.4450620000000001</c:v>
                </c:pt>
                <c:pt idx="2188">
                  <c:v>4.4434649999999998</c:v>
                </c:pt>
                <c:pt idx="2189">
                  <c:v>4.7618320000000001</c:v>
                </c:pt>
                <c:pt idx="2190">
                  <c:v>4.2564289999999998</c:v>
                </c:pt>
                <c:pt idx="2191">
                  <c:v>4.9088409999999998</c:v>
                </c:pt>
                <c:pt idx="2192">
                  <c:v>4.3967330000000002</c:v>
                </c:pt>
                <c:pt idx="2193">
                  <c:v>4.5775370000000004</c:v>
                </c:pt>
                <c:pt idx="2194">
                  <c:v>4.3996789999999999</c:v>
                </c:pt>
                <c:pt idx="2195">
                  <c:v>4.8456640000000002</c:v>
                </c:pt>
                <c:pt idx="2196">
                  <c:v>4.5878860000000001</c:v>
                </c:pt>
                <c:pt idx="2197">
                  <c:v>4.7410690000000004</c:v>
                </c:pt>
                <c:pt idx="2198">
                  <c:v>4.555879</c:v>
                </c:pt>
                <c:pt idx="2199">
                  <c:v>4.2732950000000001</c:v>
                </c:pt>
                <c:pt idx="2200">
                  <c:v>4.5803500000000001</c:v>
                </c:pt>
                <c:pt idx="2201">
                  <c:v>4.5818570000000003</c:v>
                </c:pt>
                <c:pt idx="2202">
                  <c:v>4.6546149999999997</c:v>
                </c:pt>
                <c:pt idx="2203">
                  <c:v>3.9030100000000001</c:v>
                </c:pt>
                <c:pt idx="2204">
                  <c:v>4.2276189999999998</c:v>
                </c:pt>
                <c:pt idx="2205">
                  <c:v>3.7354129999999999</c:v>
                </c:pt>
                <c:pt idx="2206">
                  <c:v>4.220313</c:v>
                </c:pt>
                <c:pt idx="2207">
                  <c:v>3.938396</c:v>
                </c:pt>
                <c:pt idx="2208">
                  <c:v>3.6310769999999999</c:v>
                </c:pt>
                <c:pt idx="2209">
                  <c:v>4.8495229999999996</c:v>
                </c:pt>
                <c:pt idx="2210">
                  <c:v>4.0280810000000002</c:v>
                </c:pt>
                <c:pt idx="2211">
                  <c:v>4.6138950000000003</c:v>
                </c:pt>
                <c:pt idx="2212">
                  <c:v>4.4924429999999997</c:v>
                </c:pt>
                <c:pt idx="2213">
                  <c:v>4.6985760000000001</c:v>
                </c:pt>
                <c:pt idx="2214">
                  <c:v>4.6637639999999996</c:v>
                </c:pt>
                <c:pt idx="2215">
                  <c:v>4.3480509999999999</c:v>
                </c:pt>
                <c:pt idx="2216">
                  <c:v>4.8285879999999999</c:v>
                </c:pt>
                <c:pt idx="2217">
                  <c:v>4.1699840000000004</c:v>
                </c:pt>
                <c:pt idx="2218">
                  <c:v>4.6905580000000002</c:v>
                </c:pt>
                <c:pt idx="2219">
                  <c:v>4.5325319999999998</c:v>
                </c:pt>
                <c:pt idx="2220">
                  <c:v>4.6523659999999998</c:v>
                </c:pt>
                <c:pt idx="2221">
                  <c:v>4.5893600000000001</c:v>
                </c:pt>
                <c:pt idx="2222">
                  <c:v>4.5332169999999996</c:v>
                </c:pt>
                <c:pt idx="2223">
                  <c:v>3.9213429999999998</c:v>
                </c:pt>
                <c:pt idx="2224">
                  <c:v>4.6444489999999998</c:v>
                </c:pt>
                <c:pt idx="2225">
                  <c:v>4.840497</c:v>
                </c:pt>
                <c:pt idx="2226">
                  <c:v>4.3652620000000004</c:v>
                </c:pt>
                <c:pt idx="2227">
                  <c:v>4.7080729999999997</c:v>
                </c:pt>
                <c:pt idx="2228">
                  <c:v>4.582427</c:v>
                </c:pt>
                <c:pt idx="2229">
                  <c:v>4.3947419999999999</c:v>
                </c:pt>
                <c:pt idx="2230">
                  <c:v>4.0221080000000002</c:v>
                </c:pt>
                <c:pt idx="2231">
                  <c:v>4.675262</c:v>
                </c:pt>
                <c:pt idx="2232">
                  <c:v>4.6373430000000004</c:v>
                </c:pt>
                <c:pt idx="2233">
                  <c:v>4.9434899999999997</c:v>
                </c:pt>
                <c:pt idx="2234">
                  <c:v>4.2798170000000004</c:v>
                </c:pt>
                <c:pt idx="2235">
                  <c:v>4.6386180000000001</c:v>
                </c:pt>
                <c:pt idx="2236">
                  <c:v>4.7390739999999996</c:v>
                </c:pt>
                <c:pt idx="2237">
                  <c:v>4.5305350000000004</c:v>
                </c:pt>
                <c:pt idx="2238">
                  <c:v>4.4877159999999998</c:v>
                </c:pt>
                <c:pt idx="2239">
                  <c:v>4.3269359999999999</c:v>
                </c:pt>
                <c:pt idx="2240">
                  <c:v>4.7916220000000003</c:v>
                </c:pt>
                <c:pt idx="2241">
                  <c:v>4.6381680000000003</c:v>
                </c:pt>
                <c:pt idx="2242">
                  <c:v>4.7475379999999996</c:v>
                </c:pt>
                <c:pt idx="2243">
                  <c:v>4.6174229999999996</c:v>
                </c:pt>
                <c:pt idx="2244">
                  <c:v>4.7144579999999996</c:v>
                </c:pt>
                <c:pt idx="2245">
                  <c:v>4.4684359999999996</c:v>
                </c:pt>
                <c:pt idx="2246">
                  <c:v>4.8279069999999997</c:v>
                </c:pt>
                <c:pt idx="2247">
                  <c:v>4.7002740000000003</c:v>
                </c:pt>
                <c:pt idx="2248">
                  <c:v>4.7471310000000004</c:v>
                </c:pt>
                <c:pt idx="2249">
                  <c:v>4.456378</c:v>
                </c:pt>
                <c:pt idx="2250">
                  <c:v>4.5613270000000004</c:v>
                </c:pt>
                <c:pt idx="2251">
                  <c:v>4.4850529999999997</c:v>
                </c:pt>
                <c:pt idx="2252">
                  <c:v>4.7332679999999998</c:v>
                </c:pt>
                <c:pt idx="2253">
                  <c:v>4.7539860000000003</c:v>
                </c:pt>
                <c:pt idx="2254">
                  <c:v>4.2586769999999996</c:v>
                </c:pt>
                <c:pt idx="2255">
                  <c:v>4.4264960000000002</c:v>
                </c:pt>
                <c:pt idx="2256">
                  <c:v>4.3428829999999996</c:v>
                </c:pt>
                <c:pt idx="2257">
                  <c:v>4.6533889999999998</c:v>
                </c:pt>
                <c:pt idx="2258">
                  <c:v>4.6289850000000001</c:v>
                </c:pt>
                <c:pt idx="2259">
                  <c:v>4.7021990000000002</c:v>
                </c:pt>
                <c:pt idx="2260">
                  <c:v>4.4303689999999998</c:v>
                </c:pt>
                <c:pt idx="2261">
                  <c:v>4.4110810000000003</c:v>
                </c:pt>
                <c:pt idx="2262">
                  <c:v>4.5797299999999996</c:v>
                </c:pt>
                <c:pt idx="2263">
                  <c:v>4.7557289999999997</c:v>
                </c:pt>
                <c:pt idx="2264">
                  <c:v>4.6330720000000003</c:v>
                </c:pt>
                <c:pt idx="2265">
                  <c:v>4.5636939999999999</c:v>
                </c:pt>
                <c:pt idx="2266">
                  <c:v>4.1096259999999996</c:v>
                </c:pt>
                <c:pt idx="2267">
                  <c:v>4.4634609999999997</c:v>
                </c:pt>
                <c:pt idx="2268">
                  <c:v>4.5125890000000002</c:v>
                </c:pt>
                <c:pt idx="2269">
                  <c:v>4.2505649999999999</c:v>
                </c:pt>
                <c:pt idx="2270">
                  <c:v>4.6189980000000004</c:v>
                </c:pt>
                <c:pt idx="2271">
                  <c:v>4.3290949999999997</c:v>
                </c:pt>
                <c:pt idx="2272">
                  <c:v>4.5624770000000003</c:v>
                </c:pt>
                <c:pt idx="2273">
                  <c:v>4.2690320000000002</c:v>
                </c:pt>
                <c:pt idx="2274">
                  <c:v>4.7651209999999997</c:v>
                </c:pt>
                <c:pt idx="2275">
                  <c:v>4.6360809999999999</c:v>
                </c:pt>
                <c:pt idx="2276">
                  <c:v>4.4904570000000001</c:v>
                </c:pt>
                <c:pt idx="2277">
                  <c:v>4.4771520000000002</c:v>
                </c:pt>
                <c:pt idx="2278">
                  <c:v>4.3096870000000003</c:v>
                </c:pt>
                <c:pt idx="2279">
                  <c:v>4.1550370000000001</c:v>
                </c:pt>
                <c:pt idx="2280">
                  <c:v>4.6887980000000002</c:v>
                </c:pt>
                <c:pt idx="2281">
                  <c:v>4.4004810000000001</c:v>
                </c:pt>
                <c:pt idx="2282">
                  <c:v>4.2037890000000004</c:v>
                </c:pt>
                <c:pt idx="2283">
                  <c:v>4.0747999999999998</c:v>
                </c:pt>
                <c:pt idx="2284">
                  <c:v>4.7248390000000002</c:v>
                </c:pt>
                <c:pt idx="2285">
                  <c:v>4.4458310000000001</c:v>
                </c:pt>
                <c:pt idx="2286">
                  <c:v>4.3470120000000003</c:v>
                </c:pt>
                <c:pt idx="2287">
                  <c:v>4.3344870000000002</c:v>
                </c:pt>
                <c:pt idx="2288">
                  <c:v>4.6373369999999996</c:v>
                </c:pt>
                <c:pt idx="2289">
                  <c:v>4.4283999999999999</c:v>
                </c:pt>
                <c:pt idx="2290">
                  <c:v>4.4709450000000004</c:v>
                </c:pt>
                <c:pt idx="2291">
                  <c:v>4.7485689999999998</c:v>
                </c:pt>
                <c:pt idx="2292">
                  <c:v>4.6545719999999999</c:v>
                </c:pt>
                <c:pt idx="2293">
                  <c:v>4.5926619999999998</c:v>
                </c:pt>
                <c:pt idx="2294">
                  <c:v>4.5542480000000003</c:v>
                </c:pt>
                <c:pt idx="2295">
                  <c:v>4.2134780000000003</c:v>
                </c:pt>
                <c:pt idx="2296">
                  <c:v>4.6878929999999999</c:v>
                </c:pt>
                <c:pt idx="2297">
                  <c:v>4.3122619999999996</c:v>
                </c:pt>
                <c:pt idx="2298">
                  <c:v>4.4655389999999997</c:v>
                </c:pt>
                <c:pt idx="2299">
                  <c:v>4.442869</c:v>
                </c:pt>
                <c:pt idx="2300">
                  <c:v>4.8083049999999998</c:v>
                </c:pt>
                <c:pt idx="2301">
                  <c:v>4.8313300000000003</c:v>
                </c:pt>
                <c:pt idx="2302">
                  <c:v>4.5945010000000002</c:v>
                </c:pt>
                <c:pt idx="2303">
                  <c:v>4.5428699999999997</c:v>
                </c:pt>
                <c:pt idx="2304">
                  <c:v>4.1605530000000002</c:v>
                </c:pt>
                <c:pt idx="2305">
                  <c:v>4.906955</c:v>
                </c:pt>
                <c:pt idx="2306">
                  <c:v>4.4979509999999996</c:v>
                </c:pt>
                <c:pt idx="2307">
                  <c:v>4.3556319999999999</c:v>
                </c:pt>
                <c:pt idx="2308">
                  <c:v>4.3903150000000002</c:v>
                </c:pt>
                <c:pt idx="2309">
                  <c:v>4.6142979999999998</c:v>
                </c:pt>
                <c:pt idx="2310">
                  <c:v>4.4827919999999999</c:v>
                </c:pt>
                <c:pt idx="2311">
                  <c:v>4.3260120000000004</c:v>
                </c:pt>
                <c:pt idx="2312">
                  <c:v>4.707694</c:v>
                </c:pt>
                <c:pt idx="2313">
                  <c:v>4.2885169999999997</c:v>
                </c:pt>
                <c:pt idx="2314">
                  <c:v>4.7747210000000004</c:v>
                </c:pt>
                <c:pt idx="2315">
                  <c:v>4.825132</c:v>
                </c:pt>
                <c:pt idx="2316">
                  <c:v>4.4314220000000004</c:v>
                </c:pt>
                <c:pt idx="2317">
                  <c:v>4.4830680000000003</c:v>
                </c:pt>
                <c:pt idx="2318">
                  <c:v>4.1296160000000004</c:v>
                </c:pt>
                <c:pt idx="2319">
                  <c:v>4.557925</c:v>
                </c:pt>
                <c:pt idx="2320">
                  <c:v>4.50061</c:v>
                </c:pt>
                <c:pt idx="2321">
                  <c:v>4.3351829999999998</c:v>
                </c:pt>
                <c:pt idx="2322">
                  <c:v>4.3536809999999999</c:v>
                </c:pt>
                <c:pt idx="2323">
                  <c:v>4.5004400000000002</c:v>
                </c:pt>
                <c:pt idx="2324">
                  <c:v>4.6179110000000003</c:v>
                </c:pt>
                <c:pt idx="2325">
                  <c:v>4.524629</c:v>
                </c:pt>
                <c:pt idx="2326">
                  <c:v>4.3321740000000002</c:v>
                </c:pt>
                <c:pt idx="2327">
                  <c:v>4.5591350000000004</c:v>
                </c:pt>
                <c:pt idx="2328">
                  <c:v>4.5828309999999997</c:v>
                </c:pt>
                <c:pt idx="2329">
                  <c:v>4.5557460000000001</c:v>
                </c:pt>
                <c:pt idx="2330">
                  <c:v>4.5064520000000003</c:v>
                </c:pt>
                <c:pt idx="2331">
                  <c:v>4.4398629999999999</c:v>
                </c:pt>
                <c:pt idx="2332">
                  <c:v>4.3721899999999998</c:v>
                </c:pt>
                <c:pt idx="2333">
                  <c:v>4.7905389999999999</c:v>
                </c:pt>
                <c:pt idx="2334">
                  <c:v>4.5740080000000001</c:v>
                </c:pt>
                <c:pt idx="2335">
                  <c:v>4.4374099999999999</c:v>
                </c:pt>
                <c:pt idx="2336">
                  <c:v>4.2850239999999999</c:v>
                </c:pt>
                <c:pt idx="2337">
                  <c:v>4.7102269999999997</c:v>
                </c:pt>
                <c:pt idx="2338">
                  <c:v>4.3408620000000004</c:v>
                </c:pt>
                <c:pt idx="2339">
                  <c:v>4.704885</c:v>
                </c:pt>
                <c:pt idx="2340">
                  <c:v>4.4445490000000003</c:v>
                </c:pt>
                <c:pt idx="2341">
                  <c:v>4.5689650000000004</c:v>
                </c:pt>
                <c:pt idx="2342">
                  <c:v>4.0102359999999999</c:v>
                </c:pt>
                <c:pt idx="2343">
                  <c:v>4.4775479999999996</c:v>
                </c:pt>
                <c:pt idx="2344">
                  <c:v>4.71218</c:v>
                </c:pt>
                <c:pt idx="2345">
                  <c:v>4.2775340000000002</c:v>
                </c:pt>
                <c:pt idx="2346">
                  <c:v>4.4201980000000001</c:v>
                </c:pt>
                <c:pt idx="2347">
                  <c:v>4.3441229999999997</c:v>
                </c:pt>
                <c:pt idx="2348">
                  <c:v>3.9121739999999998</c:v>
                </c:pt>
                <c:pt idx="2349">
                  <c:v>4.5397480000000003</c:v>
                </c:pt>
                <c:pt idx="2350">
                  <c:v>4.6165469999999997</c:v>
                </c:pt>
                <c:pt idx="2351">
                  <c:v>4.6945389999999998</c:v>
                </c:pt>
                <c:pt idx="2352">
                  <c:v>4.6489739999999999</c:v>
                </c:pt>
                <c:pt idx="2353">
                  <c:v>4.5038450000000001</c:v>
                </c:pt>
                <c:pt idx="2354">
                  <c:v>4.5711349999999999</c:v>
                </c:pt>
                <c:pt idx="2355">
                  <c:v>4.2201449999999996</c:v>
                </c:pt>
                <c:pt idx="2356">
                  <c:v>4.1832349999999998</c:v>
                </c:pt>
                <c:pt idx="2357">
                  <c:v>4.8362489999999996</c:v>
                </c:pt>
                <c:pt idx="2358">
                  <c:v>4.7086379999999997</c:v>
                </c:pt>
                <c:pt idx="2359">
                  <c:v>4.7456459999999998</c:v>
                </c:pt>
                <c:pt idx="2360">
                  <c:v>4.5130210000000002</c:v>
                </c:pt>
                <c:pt idx="2361">
                  <c:v>4.519145</c:v>
                </c:pt>
                <c:pt idx="2362">
                  <c:v>4.7673259999999997</c:v>
                </c:pt>
                <c:pt idx="2363">
                  <c:v>4.6867210000000004</c:v>
                </c:pt>
                <c:pt idx="2364">
                  <c:v>3.640336</c:v>
                </c:pt>
                <c:pt idx="2365">
                  <c:v>4.6777090000000001</c:v>
                </c:pt>
                <c:pt idx="2366">
                  <c:v>4.3625040000000004</c:v>
                </c:pt>
                <c:pt idx="2367">
                  <c:v>4.3858249999999996</c:v>
                </c:pt>
                <c:pt idx="2368">
                  <c:v>4.144298</c:v>
                </c:pt>
                <c:pt idx="2369">
                  <c:v>4.5175450000000001</c:v>
                </c:pt>
                <c:pt idx="2370">
                  <c:v>3.484747</c:v>
                </c:pt>
                <c:pt idx="2371">
                  <c:v>4.664701</c:v>
                </c:pt>
                <c:pt idx="2372">
                  <c:v>4.0547060000000004</c:v>
                </c:pt>
                <c:pt idx="2373">
                  <c:v>4.6252409999999999</c:v>
                </c:pt>
                <c:pt idx="2374">
                  <c:v>4.8869069999999999</c:v>
                </c:pt>
                <c:pt idx="2375">
                  <c:v>4.2211650000000001</c:v>
                </c:pt>
                <c:pt idx="2376">
                  <c:v>4.5719750000000001</c:v>
                </c:pt>
                <c:pt idx="2377">
                  <c:v>4.6874880000000001</c:v>
                </c:pt>
                <c:pt idx="2378">
                  <c:v>4.4846019999999998</c:v>
                </c:pt>
                <c:pt idx="2379">
                  <c:v>4.5692919999999999</c:v>
                </c:pt>
                <c:pt idx="2380">
                  <c:v>4.4424910000000004</c:v>
                </c:pt>
                <c:pt idx="2381">
                  <c:v>4.8414539999999997</c:v>
                </c:pt>
                <c:pt idx="2382">
                  <c:v>4.7890420000000002</c:v>
                </c:pt>
                <c:pt idx="2383">
                  <c:v>4.4959059999999997</c:v>
                </c:pt>
                <c:pt idx="2384">
                  <c:v>4.2650379999999997</c:v>
                </c:pt>
                <c:pt idx="2385">
                  <c:v>4.5658320000000003</c:v>
                </c:pt>
                <c:pt idx="2386">
                  <c:v>4.4998769999999997</c:v>
                </c:pt>
                <c:pt idx="2387">
                  <c:v>4.9156370000000003</c:v>
                </c:pt>
                <c:pt idx="2388">
                  <c:v>4.1918319999999998</c:v>
                </c:pt>
                <c:pt idx="2389">
                  <c:v>4.6309040000000001</c:v>
                </c:pt>
                <c:pt idx="2390">
                  <c:v>4.5480660000000004</c:v>
                </c:pt>
                <c:pt idx="2391">
                  <c:v>4.2302119999999999</c:v>
                </c:pt>
                <c:pt idx="2392">
                  <c:v>5.0793869999999997</c:v>
                </c:pt>
                <c:pt idx="2393">
                  <c:v>4.4723850000000001</c:v>
                </c:pt>
                <c:pt idx="2394">
                  <c:v>4.1465269999999999</c:v>
                </c:pt>
                <c:pt idx="2395">
                  <c:v>4.2233929999999997</c:v>
                </c:pt>
                <c:pt idx="2396">
                  <c:v>4.5627040000000001</c:v>
                </c:pt>
                <c:pt idx="2397">
                  <c:v>4.2930970000000004</c:v>
                </c:pt>
                <c:pt idx="2398">
                  <c:v>4.5973379999999997</c:v>
                </c:pt>
                <c:pt idx="2399">
                  <c:v>4.4028919999999996</c:v>
                </c:pt>
                <c:pt idx="2400">
                  <c:v>4.0438489999999998</c:v>
                </c:pt>
                <c:pt idx="2401">
                  <c:v>4.4384980000000001</c:v>
                </c:pt>
                <c:pt idx="2402">
                  <c:v>4.556114</c:v>
                </c:pt>
                <c:pt idx="2403">
                  <c:v>4.7107939999999999</c:v>
                </c:pt>
                <c:pt idx="2404">
                  <c:v>4.5106140000000003</c:v>
                </c:pt>
                <c:pt idx="2405">
                  <c:v>4.9893409999999996</c:v>
                </c:pt>
                <c:pt idx="2406">
                  <c:v>4.5188360000000003</c:v>
                </c:pt>
                <c:pt idx="2407">
                  <c:v>4.4494340000000001</c:v>
                </c:pt>
                <c:pt idx="2408">
                  <c:v>4.7041300000000001</c:v>
                </c:pt>
                <c:pt idx="2409">
                  <c:v>4.3322399999999996</c:v>
                </c:pt>
                <c:pt idx="2410">
                  <c:v>4.536581</c:v>
                </c:pt>
                <c:pt idx="2411">
                  <c:v>4.1809659999999997</c:v>
                </c:pt>
                <c:pt idx="2412">
                  <c:v>4.4834459999999998</c:v>
                </c:pt>
                <c:pt idx="2413">
                  <c:v>4.3590479999999996</c:v>
                </c:pt>
                <c:pt idx="2414">
                  <c:v>4.7301729999999997</c:v>
                </c:pt>
                <c:pt idx="2415">
                  <c:v>4.8481880000000004</c:v>
                </c:pt>
                <c:pt idx="2416">
                  <c:v>3.9463940000000002</c:v>
                </c:pt>
                <c:pt idx="2417">
                  <c:v>4.6082330000000002</c:v>
                </c:pt>
                <c:pt idx="2418">
                  <c:v>3.2150340000000002</c:v>
                </c:pt>
                <c:pt idx="2419">
                  <c:v>4.1810340000000004</c:v>
                </c:pt>
                <c:pt idx="2420">
                  <c:v>4.0336749999999997</c:v>
                </c:pt>
                <c:pt idx="2421">
                  <c:v>4.7074689999999997</c:v>
                </c:pt>
                <c:pt idx="2422">
                  <c:v>4.6874640000000003</c:v>
                </c:pt>
                <c:pt idx="2423">
                  <c:v>4.2614960000000002</c:v>
                </c:pt>
                <c:pt idx="2424">
                  <c:v>4.3158120000000002</c:v>
                </c:pt>
                <c:pt idx="2425">
                  <c:v>4.4162759999999999</c:v>
                </c:pt>
                <c:pt idx="2426">
                  <c:v>4.7785690000000001</c:v>
                </c:pt>
                <c:pt idx="2427">
                  <c:v>4.3168009999999999</c:v>
                </c:pt>
                <c:pt idx="2428">
                  <c:v>4.723319</c:v>
                </c:pt>
                <c:pt idx="2429">
                  <c:v>4.4568919999999999</c:v>
                </c:pt>
                <c:pt idx="2430">
                  <c:v>4.160615</c:v>
                </c:pt>
                <c:pt idx="2431">
                  <c:v>4.6830759999999998</c:v>
                </c:pt>
                <c:pt idx="2432">
                  <c:v>4.6130370000000003</c:v>
                </c:pt>
                <c:pt idx="2433">
                  <c:v>4.633464</c:v>
                </c:pt>
                <c:pt idx="2434">
                  <c:v>4.7976190000000001</c:v>
                </c:pt>
                <c:pt idx="2435">
                  <c:v>3.296373</c:v>
                </c:pt>
                <c:pt idx="2436">
                  <c:v>4.8303289999999999</c:v>
                </c:pt>
                <c:pt idx="2437">
                  <c:v>4.4995710000000004</c:v>
                </c:pt>
                <c:pt idx="2438">
                  <c:v>4.5999080000000001</c:v>
                </c:pt>
                <c:pt idx="2439">
                  <c:v>2.7081949999999999</c:v>
                </c:pt>
                <c:pt idx="2440">
                  <c:v>2.8449719999999998</c:v>
                </c:pt>
                <c:pt idx="2441">
                  <c:v>2.8908870000000002</c:v>
                </c:pt>
                <c:pt idx="2442">
                  <c:v>2.7313399999999999</c:v>
                </c:pt>
                <c:pt idx="2443">
                  <c:v>2.909961</c:v>
                </c:pt>
                <c:pt idx="2444">
                  <c:v>2.868293</c:v>
                </c:pt>
                <c:pt idx="2445">
                  <c:v>2.7963789999999999</c:v>
                </c:pt>
                <c:pt idx="2446">
                  <c:v>2.711519</c:v>
                </c:pt>
                <c:pt idx="2447">
                  <c:v>2.669629</c:v>
                </c:pt>
                <c:pt idx="2448">
                  <c:v>2.7685650000000002</c:v>
                </c:pt>
                <c:pt idx="2449">
                  <c:v>2.8797109999999999</c:v>
                </c:pt>
                <c:pt idx="2450">
                  <c:v>2.7971979999999999</c:v>
                </c:pt>
                <c:pt idx="2451">
                  <c:v>2.7376689999999999</c:v>
                </c:pt>
                <c:pt idx="2452">
                  <c:v>2.7465410000000001</c:v>
                </c:pt>
                <c:pt idx="2453">
                  <c:v>2.6397870000000001</c:v>
                </c:pt>
                <c:pt idx="2454">
                  <c:v>2.6886049999999999</c:v>
                </c:pt>
                <c:pt idx="2455">
                  <c:v>2.692809</c:v>
                </c:pt>
                <c:pt idx="2456">
                  <c:v>4.4089369999999999</c:v>
                </c:pt>
                <c:pt idx="2457">
                  <c:v>4.3031129999999997</c:v>
                </c:pt>
                <c:pt idx="2458">
                  <c:v>4.5146430000000004</c:v>
                </c:pt>
                <c:pt idx="2459">
                  <c:v>4.4354529999999999</c:v>
                </c:pt>
                <c:pt idx="2460">
                  <c:v>4.6839550000000001</c:v>
                </c:pt>
                <c:pt idx="2461">
                  <c:v>4.8431240000000004</c:v>
                </c:pt>
                <c:pt idx="2462">
                  <c:v>4.7343380000000002</c:v>
                </c:pt>
                <c:pt idx="2463">
                  <c:v>4.4991079999999997</c:v>
                </c:pt>
                <c:pt idx="2464">
                  <c:v>4.7509839999999999</c:v>
                </c:pt>
                <c:pt idx="2465">
                  <c:v>4.318384</c:v>
                </c:pt>
                <c:pt idx="2466">
                  <c:v>4.7586550000000001</c:v>
                </c:pt>
                <c:pt idx="2467">
                  <c:v>4.929805</c:v>
                </c:pt>
                <c:pt idx="2468">
                  <c:v>4.2041310000000003</c:v>
                </c:pt>
                <c:pt idx="2469">
                  <c:v>4.702922</c:v>
                </c:pt>
                <c:pt idx="2470">
                  <c:v>5.0764760000000004</c:v>
                </c:pt>
                <c:pt idx="2471">
                  <c:v>4.3303520000000004</c:v>
                </c:pt>
                <c:pt idx="2472">
                  <c:v>4.3268129999999996</c:v>
                </c:pt>
                <c:pt idx="2473">
                  <c:v>4.2624440000000003</c:v>
                </c:pt>
                <c:pt idx="2474">
                  <c:v>5.1611229999999999</c:v>
                </c:pt>
                <c:pt idx="2475">
                  <c:v>3.9941460000000002</c:v>
                </c:pt>
                <c:pt idx="2476">
                  <c:v>4.5550090000000001</c:v>
                </c:pt>
                <c:pt idx="2477">
                  <c:v>4.6502049999999997</c:v>
                </c:pt>
                <c:pt idx="2478">
                  <c:v>4.1902660000000003</c:v>
                </c:pt>
                <c:pt idx="2479">
                  <c:v>4.5698540000000003</c:v>
                </c:pt>
                <c:pt idx="2480">
                  <c:v>4.7829069999999998</c:v>
                </c:pt>
                <c:pt idx="2481">
                  <c:v>4.9261410000000003</c:v>
                </c:pt>
                <c:pt idx="2482">
                  <c:v>4.2700570000000004</c:v>
                </c:pt>
                <c:pt idx="2483">
                  <c:v>4.6955619999999998</c:v>
                </c:pt>
                <c:pt idx="2484">
                  <c:v>4.2674820000000002</c:v>
                </c:pt>
                <c:pt idx="2485">
                  <c:v>4.7700440000000004</c:v>
                </c:pt>
                <c:pt idx="2486">
                  <c:v>4.6871499999999999</c:v>
                </c:pt>
                <c:pt idx="2487">
                  <c:v>4.7059350000000002</c:v>
                </c:pt>
                <c:pt idx="2488">
                  <c:v>4.4792209999999999</c:v>
                </c:pt>
                <c:pt idx="2489">
                  <c:v>4.8794380000000004</c:v>
                </c:pt>
                <c:pt idx="2490">
                  <c:v>4.4248599999999998</c:v>
                </c:pt>
                <c:pt idx="2491">
                  <c:v>4.7102310000000003</c:v>
                </c:pt>
                <c:pt idx="2492">
                  <c:v>4.4685550000000003</c:v>
                </c:pt>
                <c:pt idx="2493">
                  <c:v>4.4018439999999996</c:v>
                </c:pt>
                <c:pt idx="2494">
                  <c:v>4.419537</c:v>
                </c:pt>
                <c:pt idx="2495">
                  <c:v>4.4899990000000001</c:v>
                </c:pt>
                <c:pt idx="2496">
                  <c:v>4.5259460000000002</c:v>
                </c:pt>
                <c:pt idx="2497">
                  <c:v>4.2900049999999998</c:v>
                </c:pt>
                <c:pt idx="2498">
                  <c:v>4.5756969999999999</c:v>
                </c:pt>
                <c:pt idx="2499">
                  <c:v>4.5101820000000004</c:v>
                </c:pt>
                <c:pt idx="2500">
                  <c:v>4.2835270000000003</c:v>
                </c:pt>
                <c:pt idx="2501">
                  <c:v>4.7960229999999999</c:v>
                </c:pt>
                <c:pt idx="2502">
                  <c:v>4.9646480000000004</c:v>
                </c:pt>
                <c:pt idx="2503">
                  <c:v>2.65123</c:v>
                </c:pt>
                <c:pt idx="2504">
                  <c:v>2.9057879999999998</c:v>
                </c:pt>
                <c:pt idx="2505">
                  <c:v>2.7178</c:v>
                </c:pt>
                <c:pt idx="2506">
                  <c:v>2.8363160000000001</c:v>
                </c:pt>
                <c:pt idx="2507">
                  <c:v>2.857799</c:v>
                </c:pt>
                <c:pt idx="2508">
                  <c:v>2.723198</c:v>
                </c:pt>
                <c:pt idx="2509">
                  <c:v>2.6537639999999998</c:v>
                </c:pt>
                <c:pt idx="2510">
                  <c:v>2.837288</c:v>
                </c:pt>
                <c:pt idx="2511">
                  <c:v>2.729476</c:v>
                </c:pt>
                <c:pt idx="2512">
                  <c:v>2.6972019999999999</c:v>
                </c:pt>
                <c:pt idx="2513">
                  <c:v>2.8481719999999999</c:v>
                </c:pt>
                <c:pt idx="2514">
                  <c:v>2.6380249999999998</c:v>
                </c:pt>
                <c:pt idx="2515">
                  <c:v>2.9421680000000001</c:v>
                </c:pt>
                <c:pt idx="2516">
                  <c:v>2.7692559999999999</c:v>
                </c:pt>
                <c:pt idx="2517">
                  <c:v>2.886101</c:v>
                </c:pt>
                <c:pt idx="2518">
                  <c:v>2.8738890000000001</c:v>
                </c:pt>
                <c:pt idx="2519">
                  <c:v>2.623491</c:v>
                </c:pt>
                <c:pt idx="2520">
                  <c:v>2.8890720000000001</c:v>
                </c:pt>
                <c:pt idx="2521">
                  <c:v>2.699338</c:v>
                </c:pt>
                <c:pt idx="2522">
                  <c:v>2.8690319999999998</c:v>
                </c:pt>
                <c:pt idx="2523">
                  <c:v>2.7779910000000001</c:v>
                </c:pt>
                <c:pt idx="2524">
                  <c:v>2.7681460000000002</c:v>
                </c:pt>
                <c:pt idx="2525">
                  <c:v>2.8733870000000001</c:v>
                </c:pt>
                <c:pt idx="2526">
                  <c:v>2.7711350000000001</c:v>
                </c:pt>
                <c:pt idx="2527">
                  <c:v>2.6878160000000002</c:v>
                </c:pt>
                <c:pt idx="2528">
                  <c:v>2.7828970000000002</c:v>
                </c:pt>
                <c:pt idx="2529">
                  <c:v>2.8393489999999999</c:v>
                </c:pt>
                <c:pt idx="2530">
                  <c:v>2.7806690000000001</c:v>
                </c:pt>
                <c:pt idx="2531">
                  <c:v>2.8084129999999998</c:v>
                </c:pt>
                <c:pt idx="2532">
                  <c:v>2.7018230000000001</c:v>
                </c:pt>
                <c:pt idx="2533">
                  <c:v>2.666172</c:v>
                </c:pt>
                <c:pt idx="2534">
                  <c:v>2.7271860000000001</c:v>
                </c:pt>
                <c:pt idx="2535">
                  <c:v>2.7128070000000002</c:v>
                </c:pt>
                <c:pt idx="2536">
                  <c:v>2.7640509999999998</c:v>
                </c:pt>
                <c:pt idx="2537">
                  <c:v>2.670779</c:v>
                </c:pt>
                <c:pt idx="2538">
                  <c:v>2.7409880000000002</c:v>
                </c:pt>
                <c:pt idx="2539">
                  <c:v>3.1877469999999999</c:v>
                </c:pt>
                <c:pt idx="2540">
                  <c:v>2.7624119999999999</c:v>
                </c:pt>
                <c:pt idx="2541">
                  <c:v>2.9048310000000002</c:v>
                </c:pt>
                <c:pt idx="2542">
                  <c:v>2.7003360000000001</c:v>
                </c:pt>
                <c:pt idx="2543">
                  <c:v>2.6088300000000002</c:v>
                </c:pt>
                <c:pt idx="2544">
                  <c:v>2.833653</c:v>
                </c:pt>
                <c:pt idx="2545">
                  <c:v>2.7963170000000002</c:v>
                </c:pt>
                <c:pt idx="2546">
                  <c:v>2.6699760000000001</c:v>
                </c:pt>
                <c:pt idx="2547">
                  <c:v>2.7139720000000001</c:v>
                </c:pt>
                <c:pt idx="2548">
                  <c:v>2.7245819999999998</c:v>
                </c:pt>
                <c:pt idx="2549">
                  <c:v>2.9708269999999999</c:v>
                </c:pt>
                <c:pt idx="2550">
                  <c:v>2.9183569999999999</c:v>
                </c:pt>
                <c:pt idx="2551">
                  <c:v>2.7788680000000001</c:v>
                </c:pt>
                <c:pt idx="2552">
                  <c:v>2.8199260000000002</c:v>
                </c:pt>
                <c:pt idx="2553">
                  <c:v>2.733498</c:v>
                </c:pt>
                <c:pt idx="2554">
                  <c:v>2.7498089999999999</c:v>
                </c:pt>
                <c:pt idx="2555">
                  <c:v>2.843451</c:v>
                </c:pt>
                <c:pt idx="2556">
                  <c:v>2.9639329999999999</c:v>
                </c:pt>
                <c:pt idx="2557">
                  <c:v>2.7389890000000001</c:v>
                </c:pt>
                <c:pt idx="2558">
                  <c:v>3.9858289999999998</c:v>
                </c:pt>
                <c:pt idx="2559">
                  <c:v>3.0688230000000001</c:v>
                </c:pt>
                <c:pt idx="2560">
                  <c:v>2.7724190000000002</c:v>
                </c:pt>
                <c:pt idx="2561">
                  <c:v>2.7689759999999999</c:v>
                </c:pt>
                <c:pt idx="2562">
                  <c:v>2.9552559999999999</c:v>
                </c:pt>
                <c:pt idx="2563">
                  <c:v>2.7599960000000001</c:v>
                </c:pt>
                <c:pt idx="2564">
                  <c:v>2.7306119999999998</c:v>
                </c:pt>
                <c:pt idx="2565">
                  <c:v>2.7387039999999998</c:v>
                </c:pt>
                <c:pt idx="2566">
                  <c:v>2.5657679999999998</c:v>
                </c:pt>
                <c:pt idx="2567">
                  <c:v>2.916973</c:v>
                </c:pt>
                <c:pt idx="2568">
                  <c:v>2.6922190000000001</c:v>
                </c:pt>
                <c:pt idx="2569">
                  <c:v>2.6910599999999998</c:v>
                </c:pt>
                <c:pt idx="2570">
                  <c:v>2.8896839999999999</c:v>
                </c:pt>
                <c:pt idx="2571">
                  <c:v>2.8974769999999999</c:v>
                </c:pt>
                <c:pt idx="2572">
                  <c:v>2.7484649999999999</c:v>
                </c:pt>
                <c:pt idx="2573">
                  <c:v>2.66527</c:v>
                </c:pt>
                <c:pt idx="2574">
                  <c:v>2.8593030000000002</c:v>
                </c:pt>
                <c:pt idx="2575">
                  <c:v>2.672644</c:v>
                </c:pt>
                <c:pt idx="2576">
                  <c:v>2.7664759999999999</c:v>
                </c:pt>
                <c:pt idx="2577">
                  <c:v>2.6447799999999999</c:v>
                </c:pt>
                <c:pt idx="2578">
                  <c:v>2.8135599999999998</c:v>
                </c:pt>
                <c:pt idx="2579">
                  <c:v>2.760853</c:v>
                </c:pt>
                <c:pt idx="2580">
                  <c:v>2.871302</c:v>
                </c:pt>
                <c:pt idx="2581">
                  <c:v>2.6658219999999999</c:v>
                </c:pt>
                <c:pt idx="2582">
                  <c:v>2.7676219999999998</c:v>
                </c:pt>
                <c:pt idx="2583">
                  <c:v>2.7783609999999999</c:v>
                </c:pt>
                <c:pt idx="2584">
                  <c:v>2.713155</c:v>
                </c:pt>
                <c:pt idx="2585">
                  <c:v>2.7656909999999999</c:v>
                </c:pt>
                <c:pt idx="2586">
                  <c:v>2.7589549999999998</c:v>
                </c:pt>
                <c:pt idx="2587">
                  <c:v>2.7286999999999999</c:v>
                </c:pt>
                <c:pt idx="2588">
                  <c:v>2.948</c:v>
                </c:pt>
                <c:pt idx="2589">
                  <c:v>2.6909999999999998</c:v>
                </c:pt>
                <c:pt idx="2590">
                  <c:v>2.7008139999999998</c:v>
                </c:pt>
                <c:pt idx="2591">
                  <c:v>2.8355060000000001</c:v>
                </c:pt>
                <c:pt idx="2592">
                  <c:v>2.8308420000000001</c:v>
                </c:pt>
                <c:pt idx="2593">
                  <c:v>2.7321209999999998</c:v>
                </c:pt>
                <c:pt idx="2594">
                  <c:v>3.0791759999999999</c:v>
                </c:pt>
                <c:pt idx="2595">
                  <c:v>2.671643</c:v>
                </c:pt>
                <c:pt idx="2596">
                  <c:v>2.786473</c:v>
                </c:pt>
                <c:pt idx="2597">
                  <c:v>2.821796</c:v>
                </c:pt>
                <c:pt idx="2598">
                  <c:v>2.7097479999999998</c:v>
                </c:pt>
                <c:pt idx="2599">
                  <c:v>2.6798519999999999</c:v>
                </c:pt>
                <c:pt idx="2600">
                  <c:v>2.7328169999999998</c:v>
                </c:pt>
                <c:pt idx="2601">
                  <c:v>3.034491</c:v>
                </c:pt>
                <c:pt idx="2602">
                  <c:v>2.6714630000000001</c:v>
                </c:pt>
                <c:pt idx="2603">
                  <c:v>2.6989030000000001</c:v>
                </c:pt>
                <c:pt idx="2604">
                  <c:v>2.839118</c:v>
                </c:pt>
                <c:pt idx="2605">
                  <c:v>2.7443430000000002</c:v>
                </c:pt>
                <c:pt idx="2606">
                  <c:v>2.783782</c:v>
                </c:pt>
                <c:pt idx="2607">
                  <c:v>2.795404</c:v>
                </c:pt>
                <c:pt idx="2608">
                  <c:v>2.8298290000000001</c:v>
                </c:pt>
                <c:pt idx="2609">
                  <c:v>2.6928730000000001</c:v>
                </c:pt>
                <c:pt idx="2610">
                  <c:v>2.9232429999999998</c:v>
                </c:pt>
                <c:pt idx="2611">
                  <c:v>2.7518370000000001</c:v>
                </c:pt>
                <c:pt idx="2612">
                  <c:v>3.103065</c:v>
                </c:pt>
                <c:pt idx="2613">
                  <c:v>2.76573</c:v>
                </c:pt>
                <c:pt idx="2614">
                  <c:v>2.7697720000000001</c:v>
                </c:pt>
                <c:pt idx="2615">
                  <c:v>3.0329410000000001</c:v>
                </c:pt>
                <c:pt idx="2616">
                  <c:v>2.7215639999999999</c:v>
                </c:pt>
                <c:pt idx="2617">
                  <c:v>2.7253069999999999</c:v>
                </c:pt>
                <c:pt idx="2618">
                  <c:v>2.7412200000000002</c:v>
                </c:pt>
                <c:pt idx="2619">
                  <c:v>2.7600660000000001</c:v>
                </c:pt>
                <c:pt idx="2620">
                  <c:v>2.7275860000000001</c:v>
                </c:pt>
                <c:pt idx="2621">
                  <c:v>2.8229039999999999</c:v>
                </c:pt>
                <c:pt idx="2622">
                  <c:v>2.7723740000000001</c:v>
                </c:pt>
                <c:pt idx="2623">
                  <c:v>2.6700300000000001</c:v>
                </c:pt>
                <c:pt idx="2624">
                  <c:v>2.663332</c:v>
                </c:pt>
                <c:pt idx="2625">
                  <c:v>2.7767149999999998</c:v>
                </c:pt>
                <c:pt idx="2626">
                  <c:v>2.8297970000000001</c:v>
                </c:pt>
                <c:pt idx="2627">
                  <c:v>2.9493870000000002</c:v>
                </c:pt>
                <c:pt idx="2628">
                  <c:v>2.8070750000000002</c:v>
                </c:pt>
                <c:pt idx="2629">
                  <c:v>2.8172869999999999</c:v>
                </c:pt>
                <c:pt idx="2630">
                  <c:v>2.6736409999999999</c:v>
                </c:pt>
                <c:pt idx="2631">
                  <c:v>2.7010689999999999</c:v>
                </c:pt>
                <c:pt idx="2632">
                  <c:v>2.8676379999999999</c:v>
                </c:pt>
                <c:pt idx="2633">
                  <c:v>2.6622460000000001</c:v>
                </c:pt>
                <c:pt idx="2634">
                  <c:v>2.6681370000000002</c:v>
                </c:pt>
                <c:pt idx="2635">
                  <c:v>2.776821</c:v>
                </c:pt>
                <c:pt idx="2636">
                  <c:v>2.7468599999999999</c:v>
                </c:pt>
                <c:pt idx="2637">
                  <c:v>2.8103129999999998</c:v>
                </c:pt>
                <c:pt idx="2638">
                  <c:v>3.635192</c:v>
                </c:pt>
                <c:pt idx="2639">
                  <c:v>2.999107</c:v>
                </c:pt>
                <c:pt idx="2640">
                  <c:v>2.8081320000000001</c:v>
                </c:pt>
                <c:pt idx="2641">
                  <c:v>2.6766960000000002</c:v>
                </c:pt>
                <c:pt idx="2642">
                  <c:v>2.7506780000000002</c:v>
                </c:pt>
                <c:pt idx="2643">
                  <c:v>2.7945190000000002</c:v>
                </c:pt>
                <c:pt idx="2644">
                  <c:v>2.719846</c:v>
                </c:pt>
                <c:pt idx="2645">
                  <c:v>3.0119189999999998</c:v>
                </c:pt>
                <c:pt idx="2646">
                  <c:v>2.7186629999999998</c:v>
                </c:pt>
                <c:pt idx="2647">
                  <c:v>2.8116880000000002</c:v>
                </c:pt>
                <c:pt idx="2648">
                  <c:v>2.8924609999999999</c:v>
                </c:pt>
                <c:pt idx="2649">
                  <c:v>2.7674089999999998</c:v>
                </c:pt>
                <c:pt idx="2650">
                  <c:v>2.984829</c:v>
                </c:pt>
                <c:pt idx="2651">
                  <c:v>2.6417130000000002</c:v>
                </c:pt>
                <c:pt idx="2652">
                  <c:v>2.7221039999999999</c:v>
                </c:pt>
                <c:pt idx="2653">
                  <c:v>2.6733359999999999</c:v>
                </c:pt>
                <c:pt idx="2654">
                  <c:v>2.8642590000000001</c:v>
                </c:pt>
                <c:pt idx="2655">
                  <c:v>2.8513980000000001</c:v>
                </c:pt>
                <c:pt idx="2656">
                  <c:v>2.6592199999999999</c:v>
                </c:pt>
                <c:pt idx="2657">
                  <c:v>2.6144370000000001</c:v>
                </c:pt>
                <c:pt idx="2658">
                  <c:v>2.8708629999999999</c:v>
                </c:pt>
                <c:pt idx="2659">
                  <c:v>2.7304879999999998</c:v>
                </c:pt>
                <c:pt idx="2660">
                  <c:v>2.8574329999999999</c:v>
                </c:pt>
                <c:pt idx="2661">
                  <c:v>2.7570000000000001</c:v>
                </c:pt>
                <c:pt idx="2662">
                  <c:v>2.7643949999999999</c:v>
                </c:pt>
                <c:pt idx="2663">
                  <c:v>2.713508</c:v>
                </c:pt>
                <c:pt idx="2664">
                  <c:v>2.7595200000000002</c:v>
                </c:pt>
                <c:pt idx="2665">
                  <c:v>2.9208120000000002</c:v>
                </c:pt>
                <c:pt idx="2666">
                  <c:v>2.8945720000000001</c:v>
                </c:pt>
                <c:pt idx="2667">
                  <c:v>2.7088610000000002</c:v>
                </c:pt>
                <c:pt idx="2668">
                  <c:v>2.803518</c:v>
                </c:pt>
                <c:pt idx="2669">
                  <c:v>2.7014860000000001</c:v>
                </c:pt>
                <c:pt idx="2670">
                  <c:v>2.755045</c:v>
                </c:pt>
                <c:pt idx="2671">
                  <c:v>2.7208540000000001</c:v>
                </c:pt>
                <c:pt idx="2672">
                  <c:v>2.9765739999999998</c:v>
                </c:pt>
                <c:pt idx="2673">
                  <c:v>2.637715</c:v>
                </c:pt>
                <c:pt idx="2674">
                  <c:v>2.8405459999999998</c:v>
                </c:pt>
                <c:pt idx="2675">
                  <c:v>2.6922809999999999</c:v>
                </c:pt>
                <c:pt idx="2676">
                  <c:v>2.6935730000000002</c:v>
                </c:pt>
                <c:pt idx="2677">
                  <c:v>2.9075899999999999</c:v>
                </c:pt>
                <c:pt idx="2678">
                  <c:v>2.8120959999999999</c:v>
                </c:pt>
                <c:pt idx="2679">
                  <c:v>2.7776000000000001</c:v>
                </c:pt>
                <c:pt idx="2680">
                  <c:v>2.7710910000000002</c:v>
                </c:pt>
                <c:pt idx="2681">
                  <c:v>2.6802380000000001</c:v>
                </c:pt>
                <c:pt idx="2682">
                  <c:v>2.6461290000000002</c:v>
                </c:pt>
                <c:pt idx="2683">
                  <c:v>2.9466869999999998</c:v>
                </c:pt>
                <c:pt idx="2684">
                  <c:v>2.708043</c:v>
                </c:pt>
                <c:pt idx="2685">
                  <c:v>2.8107410000000002</c:v>
                </c:pt>
                <c:pt idx="2686">
                  <c:v>2.6524230000000002</c:v>
                </c:pt>
                <c:pt idx="2687">
                  <c:v>2.8334480000000002</c:v>
                </c:pt>
                <c:pt idx="2688">
                  <c:v>2.8355169999999998</c:v>
                </c:pt>
                <c:pt idx="2689">
                  <c:v>2.5879970000000001</c:v>
                </c:pt>
                <c:pt idx="2690">
                  <c:v>2.7225969999999999</c:v>
                </c:pt>
                <c:pt idx="2691">
                  <c:v>2.7725399999999998</c:v>
                </c:pt>
                <c:pt idx="2692">
                  <c:v>2.7274750000000001</c:v>
                </c:pt>
                <c:pt idx="2693">
                  <c:v>2.8188789999999999</c:v>
                </c:pt>
                <c:pt idx="2694">
                  <c:v>2.8467380000000002</c:v>
                </c:pt>
                <c:pt idx="2695">
                  <c:v>2.7456870000000002</c:v>
                </c:pt>
                <c:pt idx="2696">
                  <c:v>2.8503989999999999</c:v>
                </c:pt>
                <c:pt idx="2697">
                  <c:v>2.779954</c:v>
                </c:pt>
                <c:pt idx="2698">
                  <c:v>2.662442</c:v>
                </c:pt>
                <c:pt idx="2699">
                  <c:v>2.702826</c:v>
                </c:pt>
                <c:pt idx="2700">
                  <c:v>2.7789320000000002</c:v>
                </c:pt>
                <c:pt idx="2701">
                  <c:v>2.6471930000000001</c:v>
                </c:pt>
                <c:pt idx="2702">
                  <c:v>2.9620160000000002</c:v>
                </c:pt>
                <c:pt idx="2703">
                  <c:v>2.869977</c:v>
                </c:pt>
                <c:pt idx="2704">
                  <c:v>2.6461100000000002</c:v>
                </c:pt>
                <c:pt idx="2705">
                  <c:v>2.8037079999999999</c:v>
                </c:pt>
                <c:pt idx="2706">
                  <c:v>2.762686</c:v>
                </c:pt>
                <c:pt idx="2707">
                  <c:v>2.6420460000000001</c:v>
                </c:pt>
                <c:pt idx="2708">
                  <c:v>2.7632639999999999</c:v>
                </c:pt>
                <c:pt idx="2709">
                  <c:v>2.778578</c:v>
                </c:pt>
                <c:pt idx="2710">
                  <c:v>2.9038680000000001</c:v>
                </c:pt>
                <c:pt idx="2711">
                  <c:v>2.8384510000000001</c:v>
                </c:pt>
                <c:pt idx="2712">
                  <c:v>2.9381430000000002</c:v>
                </c:pt>
                <c:pt idx="2713">
                  <c:v>2.709076</c:v>
                </c:pt>
                <c:pt idx="2714">
                  <c:v>2.7018870000000001</c:v>
                </c:pt>
                <c:pt idx="2715">
                  <c:v>2.8650069999999999</c:v>
                </c:pt>
                <c:pt idx="2716">
                  <c:v>2.7606839999999999</c:v>
                </c:pt>
                <c:pt idx="2717">
                  <c:v>2.8190189999999999</c:v>
                </c:pt>
                <c:pt idx="2718">
                  <c:v>2.757028</c:v>
                </c:pt>
                <c:pt idx="2719">
                  <c:v>2.9165779999999999</c:v>
                </c:pt>
                <c:pt idx="2720">
                  <c:v>2.9054820000000001</c:v>
                </c:pt>
                <c:pt idx="2721">
                  <c:v>3.112444</c:v>
                </c:pt>
                <c:pt idx="2722">
                  <c:v>2.777539</c:v>
                </c:pt>
                <c:pt idx="2723">
                  <c:v>2.8694700000000002</c:v>
                </c:pt>
                <c:pt idx="2724">
                  <c:v>2.6876820000000001</c:v>
                </c:pt>
                <c:pt idx="2725">
                  <c:v>2.7696869999999998</c:v>
                </c:pt>
                <c:pt idx="2726">
                  <c:v>2.6126260000000001</c:v>
                </c:pt>
                <c:pt idx="2727">
                  <c:v>2.640555</c:v>
                </c:pt>
                <c:pt idx="2728">
                  <c:v>2.7282410000000001</c:v>
                </c:pt>
                <c:pt idx="2729">
                  <c:v>2.7756569999999998</c:v>
                </c:pt>
                <c:pt idx="2730">
                  <c:v>2.8690030000000002</c:v>
                </c:pt>
                <c:pt idx="2731">
                  <c:v>2.7732809999999999</c:v>
                </c:pt>
                <c:pt idx="2732">
                  <c:v>2.8583460000000001</c:v>
                </c:pt>
                <c:pt idx="2733">
                  <c:v>2.7552590000000001</c:v>
                </c:pt>
                <c:pt idx="2734">
                  <c:v>2.6715779999999998</c:v>
                </c:pt>
                <c:pt idx="2735">
                  <c:v>2.7512020000000001</c:v>
                </c:pt>
                <c:pt idx="2736">
                  <c:v>2.7061730000000002</c:v>
                </c:pt>
                <c:pt idx="2737">
                  <c:v>3.371651</c:v>
                </c:pt>
                <c:pt idx="2738">
                  <c:v>3.5214750000000001</c:v>
                </c:pt>
                <c:pt idx="2739">
                  <c:v>2.91812</c:v>
                </c:pt>
                <c:pt idx="2740">
                  <c:v>2.718391</c:v>
                </c:pt>
                <c:pt idx="2741">
                  <c:v>2.9798330000000002</c:v>
                </c:pt>
                <c:pt idx="2742">
                  <c:v>2.697622</c:v>
                </c:pt>
                <c:pt idx="2743">
                  <c:v>2.663977</c:v>
                </c:pt>
                <c:pt idx="2744">
                  <c:v>2.8077139999999998</c:v>
                </c:pt>
                <c:pt idx="2745">
                  <c:v>2.904261</c:v>
                </c:pt>
                <c:pt idx="2746">
                  <c:v>2.734572</c:v>
                </c:pt>
                <c:pt idx="2747">
                  <c:v>2.889332</c:v>
                </c:pt>
                <c:pt idx="2748">
                  <c:v>2.8006669999999998</c:v>
                </c:pt>
                <c:pt idx="2749">
                  <c:v>2.8466879999999999</c:v>
                </c:pt>
                <c:pt idx="2750">
                  <c:v>2.7146590000000002</c:v>
                </c:pt>
                <c:pt idx="2751">
                  <c:v>2.8756550000000001</c:v>
                </c:pt>
                <c:pt idx="2752">
                  <c:v>2.73197</c:v>
                </c:pt>
                <c:pt idx="2753">
                  <c:v>2.7431999999999999</c:v>
                </c:pt>
                <c:pt idx="2754">
                  <c:v>2.6556259999999998</c:v>
                </c:pt>
                <c:pt idx="2755">
                  <c:v>2.6857899999999999</c:v>
                </c:pt>
                <c:pt idx="2756">
                  <c:v>2.736739</c:v>
                </c:pt>
                <c:pt idx="2757">
                  <c:v>2.731382</c:v>
                </c:pt>
                <c:pt idx="2758">
                  <c:v>2.7830339999999998</c:v>
                </c:pt>
                <c:pt idx="2759">
                  <c:v>2.735004</c:v>
                </c:pt>
                <c:pt idx="2760">
                  <c:v>2.8642400000000001</c:v>
                </c:pt>
                <c:pt idx="2761">
                  <c:v>2.6961390000000001</c:v>
                </c:pt>
                <c:pt idx="2762">
                  <c:v>3.1796489999999999</c:v>
                </c:pt>
                <c:pt idx="2763">
                  <c:v>2.7733059999999998</c:v>
                </c:pt>
                <c:pt idx="2764">
                  <c:v>3.0037739999999999</c:v>
                </c:pt>
                <c:pt idx="2765">
                  <c:v>2.7119119999999999</c:v>
                </c:pt>
                <c:pt idx="2766">
                  <c:v>2.880941</c:v>
                </c:pt>
                <c:pt idx="2767">
                  <c:v>2.8653659999999999</c:v>
                </c:pt>
                <c:pt idx="2768">
                  <c:v>2.6307879999999999</c:v>
                </c:pt>
                <c:pt idx="2769">
                  <c:v>2.9041419999999998</c:v>
                </c:pt>
                <c:pt idx="2770">
                  <c:v>2.7696580000000002</c:v>
                </c:pt>
                <c:pt idx="2771">
                  <c:v>2.6668449999999999</c:v>
                </c:pt>
                <c:pt idx="2772">
                  <c:v>2.7673559999999999</c:v>
                </c:pt>
                <c:pt idx="2773">
                  <c:v>2.832268</c:v>
                </c:pt>
                <c:pt idx="2774">
                  <c:v>2.7986659999999999</c:v>
                </c:pt>
                <c:pt idx="2775">
                  <c:v>2.6260880000000002</c:v>
                </c:pt>
                <c:pt idx="2776">
                  <c:v>2.8839959999999998</c:v>
                </c:pt>
                <c:pt idx="2777">
                  <c:v>2.9133170000000002</c:v>
                </c:pt>
                <c:pt idx="2778">
                  <c:v>2.6286809999999998</c:v>
                </c:pt>
                <c:pt idx="2779">
                  <c:v>2.724024</c:v>
                </c:pt>
                <c:pt idx="2780">
                  <c:v>2.8194499999999998</c:v>
                </c:pt>
                <c:pt idx="2781">
                  <c:v>2.6425350000000001</c:v>
                </c:pt>
                <c:pt idx="2782">
                  <c:v>2.756602</c:v>
                </c:pt>
                <c:pt idx="2783">
                  <c:v>3.0035229999999999</c:v>
                </c:pt>
                <c:pt idx="2784">
                  <c:v>2.732281</c:v>
                </c:pt>
                <c:pt idx="2785">
                  <c:v>2.6863030000000001</c:v>
                </c:pt>
                <c:pt idx="2786">
                  <c:v>3.0122330000000002</c:v>
                </c:pt>
                <c:pt idx="2787">
                  <c:v>2.6485150000000002</c:v>
                </c:pt>
                <c:pt idx="2788">
                  <c:v>2.8324349999999998</c:v>
                </c:pt>
                <c:pt idx="2789">
                  <c:v>2.8172969999999999</c:v>
                </c:pt>
                <c:pt idx="2790">
                  <c:v>2.9223880000000002</c:v>
                </c:pt>
                <c:pt idx="2791">
                  <c:v>2.7998509999999999</c:v>
                </c:pt>
                <c:pt idx="2792">
                  <c:v>3.180161</c:v>
                </c:pt>
                <c:pt idx="2793">
                  <c:v>2.7889010000000001</c:v>
                </c:pt>
                <c:pt idx="2794">
                  <c:v>2.8042319999999998</c:v>
                </c:pt>
                <c:pt idx="2795">
                  <c:v>2.970882</c:v>
                </c:pt>
                <c:pt idx="2796">
                  <c:v>2.7344780000000002</c:v>
                </c:pt>
                <c:pt idx="2797">
                  <c:v>2.8294959999999998</c:v>
                </c:pt>
                <c:pt idx="2798">
                  <c:v>2.6977000000000002</c:v>
                </c:pt>
                <c:pt idx="2799">
                  <c:v>2.7637930000000002</c:v>
                </c:pt>
                <c:pt idx="2800">
                  <c:v>2.9861110000000002</c:v>
                </c:pt>
                <c:pt idx="2801">
                  <c:v>2.7217880000000001</c:v>
                </c:pt>
                <c:pt idx="2802">
                  <c:v>2.740577</c:v>
                </c:pt>
                <c:pt idx="2803">
                  <c:v>2.5924309999999999</c:v>
                </c:pt>
                <c:pt idx="2804">
                  <c:v>2.747808</c:v>
                </c:pt>
                <c:pt idx="2805">
                  <c:v>2.7167620000000001</c:v>
                </c:pt>
                <c:pt idx="2806">
                  <c:v>2.6572279999999999</c:v>
                </c:pt>
                <c:pt idx="2807">
                  <c:v>2.6703830000000002</c:v>
                </c:pt>
                <c:pt idx="2808">
                  <c:v>2.7475480000000001</c:v>
                </c:pt>
                <c:pt idx="2809">
                  <c:v>2.9137620000000002</c:v>
                </c:pt>
                <c:pt idx="2810">
                  <c:v>2.8391579999999998</c:v>
                </c:pt>
                <c:pt idx="2811">
                  <c:v>2.6707640000000001</c:v>
                </c:pt>
                <c:pt idx="2812">
                  <c:v>2.7972169999999998</c:v>
                </c:pt>
                <c:pt idx="2813">
                  <c:v>2.8760240000000001</c:v>
                </c:pt>
                <c:pt idx="2814">
                  <c:v>2.8204950000000002</c:v>
                </c:pt>
                <c:pt idx="2815">
                  <c:v>2.808837</c:v>
                </c:pt>
                <c:pt idx="2816">
                  <c:v>2.6718139999999999</c:v>
                </c:pt>
                <c:pt idx="2817">
                  <c:v>3.0328560000000002</c:v>
                </c:pt>
                <c:pt idx="2818">
                  <c:v>2.7314829999999999</c:v>
                </c:pt>
                <c:pt idx="2819">
                  <c:v>2.69048</c:v>
                </c:pt>
                <c:pt idx="2820">
                  <c:v>2.7203979999999999</c:v>
                </c:pt>
                <c:pt idx="2821">
                  <c:v>2.8877660000000001</c:v>
                </c:pt>
                <c:pt idx="2822">
                  <c:v>2.819251</c:v>
                </c:pt>
                <c:pt idx="2823">
                  <c:v>2.808055</c:v>
                </c:pt>
                <c:pt idx="2824">
                  <c:v>2.9067789999999998</c:v>
                </c:pt>
                <c:pt idx="2825">
                  <c:v>2.7413280000000002</c:v>
                </c:pt>
                <c:pt idx="2826">
                  <c:v>2.8006060000000002</c:v>
                </c:pt>
                <c:pt idx="2827">
                  <c:v>2.7338800000000001</c:v>
                </c:pt>
                <c:pt idx="2828">
                  <c:v>2.823747</c:v>
                </c:pt>
                <c:pt idx="2829">
                  <c:v>2.7032259999999999</c:v>
                </c:pt>
                <c:pt idx="2830">
                  <c:v>2.8043459999999998</c:v>
                </c:pt>
                <c:pt idx="2831">
                  <c:v>2.7357429999999998</c:v>
                </c:pt>
                <c:pt idx="2832">
                  <c:v>2.919543</c:v>
                </c:pt>
                <c:pt idx="2833">
                  <c:v>2.655214</c:v>
                </c:pt>
                <c:pt idx="2834">
                  <c:v>2.9551470000000002</c:v>
                </c:pt>
                <c:pt idx="2835">
                  <c:v>2.681044</c:v>
                </c:pt>
                <c:pt idx="2836">
                  <c:v>2.631793</c:v>
                </c:pt>
                <c:pt idx="2837">
                  <c:v>2.7516949999999998</c:v>
                </c:pt>
                <c:pt idx="2838">
                  <c:v>2.7187100000000002</c:v>
                </c:pt>
                <c:pt idx="2839">
                  <c:v>2.7402030000000002</c:v>
                </c:pt>
                <c:pt idx="2840">
                  <c:v>2.592708</c:v>
                </c:pt>
                <c:pt idx="2841">
                  <c:v>2.797539</c:v>
                </c:pt>
                <c:pt idx="2842">
                  <c:v>3.0031840000000001</c:v>
                </c:pt>
                <c:pt idx="2843">
                  <c:v>2.7630479999999999</c:v>
                </c:pt>
                <c:pt idx="2844">
                  <c:v>2.8514910000000002</c:v>
                </c:pt>
                <c:pt idx="2845">
                  <c:v>2.861456</c:v>
                </c:pt>
                <c:pt idx="2846">
                  <c:v>2.7323659999999999</c:v>
                </c:pt>
                <c:pt idx="2847">
                  <c:v>2.6776369999999998</c:v>
                </c:pt>
                <c:pt idx="2848">
                  <c:v>2.846587</c:v>
                </c:pt>
                <c:pt idx="2849">
                  <c:v>2.7154690000000001</c:v>
                </c:pt>
                <c:pt idx="2850">
                  <c:v>2.7530260000000002</c:v>
                </c:pt>
                <c:pt idx="2851">
                  <c:v>2.739986</c:v>
                </c:pt>
                <c:pt idx="2852">
                  <c:v>2.8254410000000001</c:v>
                </c:pt>
                <c:pt idx="2853">
                  <c:v>2.7127979999999998</c:v>
                </c:pt>
                <c:pt idx="2854">
                  <c:v>2.6737510000000002</c:v>
                </c:pt>
                <c:pt idx="2855">
                  <c:v>2.8678859999999999</c:v>
                </c:pt>
                <c:pt idx="2856">
                  <c:v>2.7909579999999998</c:v>
                </c:pt>
                <c:pt idx="2857">
                  <c:v>2.7363110000000002</c:v>
                </c:pt>
                <c:pt idx="2858">
                  <c:v>2.8234539999999999</c:v>
                </c:pt>
                <c:pt idx="2859">
                  <c:v>2.9253119999999999</c:v>
                </c:pt>
                <c:pt idx="2860">
                  <c:v>2.6207950000000002</c:v>
                </c:pt>
                <c:pt idx="2861">
                  <c:v>2.8373689999999998</c:v>
                </c:pt>
                <c:pt idx="2862">
                  <c:v>2.8489520000000002</c:v>
                </c:pt>
                <c:pt idx="2863">
                  <c:v>2.656971</c:v>
                </c:pt>
                <c:pt idx="2864">
                  <c:v>2.7057769999999999</c:v>
                </c:pt>
                <c:pt idx="2865">
                  <c:v>2.8336670000000002</c:v>
                </c:pt>
                <c:pt idx="2866">
                  <c:v>2.8715269999999999</c:v>
                </c:pt>
                <c:pt idx="2867">
                  <c:v>2.7253310000000002</c:v>
                </c:pt>
                <c:pt idx="2868">
                  <c:v>2.69678</c:v>
                </c:pt>
                <c:pt idx="2869">
                  <c:v>2.7504789999999999</c:v>
                </c:pt>
                <c:pt idx="2870">
                  <c:v>2.7968419999999998</c:v>
                </c:pt>
                <c:pt idx="2871">
                  <c:v>2.8017569999999998</c:v>
                </c:pt>
                <c:pt idx="2872">
                  <c:v>2.932515</c:v>
                </c:pt>
                <c:pt idx="2873">
                  <c:v>2.8201070000000001</c:v>
                </c:pt>
                <c:pt idx="2874">
                  <c:v>2.8381059999999998</c:v>
                </c:pt>
                <c:pt idx="2875">
                  <c:v>2.6666479999999999</c:v>
                </c:pt>
                <c:pt idx="2876">
                  <c:v>2.823315</c:v>
                </c:pt>
                <c:pt idx="2877">
                  <c:v>2.6745869999999998</c:v>
                </c:pt>
                <c:pt idx="2878">
                  <c:v>2.792319</c:v>
                </c:pt>
                <c:pt idx="2879">
                  <c:v>2.8120509999999999</c:v>
                </c:pt>
                <c:pt idx="2880">
                  <c:v>2.795833</c:v>
                </c:pt>
                <c:pt idx="2881">
                  <c:v>2.8891119999999999</c:v>
                </c:pt>
                <c:pt idx="2882">
                  <c:v>2.8164829999999998</c:v>
                </c:pt>
                <c:pt idx="2883">
                  <c:v>2.8938860000000002</c:v>
                </c:pt>
                <c:pt idx="2884">
                  <c:v>2.6891440000000002</c:v>
                </c:pt>
                <c:pt idx="2885">
                  <c:v>2.710588</c:v>
                </c:pt>
                <c:pt idx="2886">
                  <c:v>2.8023359999999999</c:v>
                </c:pt>
                <c:pt idx="2887">
                  <c:v>2.760113</c:v>
                </c:pt>
                <c:pt idx="2888">
                  <c:v>2.8242430000000001</c:v>
                </c:pt>
                <c:pt idx="2889">
                  <c:v>3.159986</c:v>
                </c:pt>
                <c:pt idx="2890">
                  <c:v>2.7861729999999998</c:v>
                </c:pt>
                <c:pt idx="2891">
                  <c:v>2.878244</c:v>
                </c:pt>
                <c:pt idx="2892">
                  <c:v>2.850857</c:v>
                </c:pt>
                <c:pt idx="2893">
                  <c:v>2.7596189999999998</c:v>
                </c:pt>
                <c:pt idx="2894">
                  <c:v>2.8077459999999999</c:v>
                </c:pt>
                <c:pt idx="2895">
                  <c:v>2.880665</c:v>
                </c:pt>
                <c:pt idx="2896">
                  <c:v>2.8819129999999999</c:v>
                </c:pt>
                <c:pt idx="2897">
                  <c:v>2.847121</c:v>
                </c:pt>
                <c:pt idx="2898">
                  <c:v>2.73563</c:v>
                </c:pt>
                <c:pt idx="2899">
                  <c:v>2.701784</c:v>
                </c:pt>
                <c:pt idx="2900">
                  <c:v>2.802184</c:v>
                </c:pt>
                <c:pt idx="2901">
                  <c:v>2.7245400000000002</c:v>
                </c:pt>
                <c:pt idx="2902">
                  <c:v>2.6503389999999998</c:v>
                </c:pt>
                <c:pt idx="2903">
                  <c:v>2.707077</c:v>
                </c:pt>
                <c:pt idx="2904">
                  <c:v>2.7704599999999999</c:v>
                </c:pt>
                <c:pt idx="2905">
                  <c:v>2.7937280000000002</c:v>
                </c:pt>
                <c:pt idx="2906">
                  <c:v>2.7203249999999999</c:v>
                </c:pt>
                <c:pt idx="2907">
                  <c:v>2.6976239999999998</c:v>
                </c:pt>
                <c:pt idx="2908">
                  <c:v>3.0191759999999999</c:v>
                </c:pt>
                <c:pt idx="2909">
                  <c:v>2.7153330000000002</c:v>
                </c:pt>
                <c:pt idx="2910">
                  <c:v>2.6851159999999998</c:v>
                </c:pt>
                <c:pt idx="2911">
                  <c:v>2.8223799999999999</c:v>
                </c:pt>
                <c:pt idx="2912">
                  <c:v>2.815169</c:v>
                </c:pt>
                <c:pt idx="2913">
                  <c:v>2.71984</c:v>
                </c:pt>
                <c:pt idx="2914">
                  <c:v>2.8227950000000002</c:v>
                </c:pt>
                <c:pt idx="2915">
                  <c:v>2.4886279999999998</c:v>
                </c:pt>
                <c:pt idx="2916">
                  <c:v>3.1357539999999999</c:v>
                </c:pt>
                <c:pt idx="2917">
                  <c:v>2.7929599999999999</c:v>
                </c:pt>
                <c:pt idx="2918">
                  <c:v>2.86077</c:v>
                </c:pt>
                <c:pt idx="2919">
                  <c:v>2.9377779999999998</c:v>
                </c:pt>
                <c:pt idx="2920">
                  <c:v>2.7708439999999999</c:v>
                </c:pt>
                <c:pt idx="2921">
                  <c:v>2.6559520000000001</c:v>
                </c:pt>
                <c:pt idx="2922">
                  <c:v>2.7151000000000001</c:v>
                </c:pt>
                <c:pt idx="2923">
                  <c:v>2.6893720000000001</c:v>
                </c:pt>
                <c:pt idx="2924">
                  <c:v>2.7766869999999999</c:v>
                </c:pt>
                <c:pt idx="2925">
                  <c:v>2.6806450000000002</c:v>
                </c:pt>
                <c:pt idx="2926">
                  <c:v>2.7556349999999998</c:v>
                </c:pt>
                <c:pt idx="2927">
                  <c:v>2.734178</c:v>
                </c:pt>
                <c:pt idx="2928">
                  <c:v>2.82917</c:v>
                </c:pt>
                <c:pt idx="2929">
                  <c:v>2.7151709999999998</c:v>
                </c:pt>
                <c:pt idx="2930">
                  <c:v>2.7725019999999998</c:v>
                </c:pt>
                <c:pt idx="2931">
                  <c:v>2.6148729999999998</c:v>
                </c:pt>
                <c:pt idx="2932">
                  <c:v>2.8260719999999999</c:v>
                </c:pt>
                <c:pt idx="2933">
                  <c:v>2.697155</c:v>
                </c:pt>
                <c:pt idx="2934">
                  <c:v>2.8074379999999999</c:v>
                </c:pt>
                <c:pt idx="2935">
                  <c:v>2.7402410000000001</c:v>
                </c:pt>
                <c:pt idx="2936">
                  <c:v>2.8131900000000001</c:v>
                </c:pt>
                <c:pt idx="2937">
                  <c:v>2.8217850000000002</c:v>
                </c:pt>
                <c:pt idx="2938">
                  <c:v>2.8139400000000001</c:v>
                </c:pt>
                <c:pt idx="2939">
                  <c:v>2.637947</c:v>
                </c:pt>
                <c:pt idx="2940">
                  <c:v>2.814282</c:v>
                </c:pt>
                <c:pt idx="2941">
                  <c:v>2.8284600000000002</c:v>
                </c:pt>
                <c:pt idx="2942">
                  <c:v>2.8529019999999998</c:v>
                </c:pt>
                <c:pt idx="2943">
                  <c:v>2.7225030000000001</c:v>
                </c:pt>
                <c:pt idx="2944">
                  <c:v>2.818486</c:v>
                </c:pt>
                <c:pt idx="2945">
                  <c:v>2.7812730000000001</c:v>
                </c:pt>
                <c:pt idx="2946">
                  <c:v>2.7432850000000002</c:v>
                </c:pt>
                <c:pt idx="2947">
                  <c:v>2.8692280000000001</c:v>
                </c:pt>
                <c:pt idx="2948">
                  <c:v>2.7579099999999999</c:v>
                </c:pt>
                <c:pt idx="2949">
                  <c:v>2.5941200000000002</c:v>
                </c:pt>
                <c:pt idx="2950">
                  <c:v>2.8713470000000001</c:v>
                </c:pt>
                <c:pt idx="2951">
                  <c:v>2.6474679999999999</c:v>
                </c:pt>
                <c:pt idx="2952">
                  <c:v>2.7163400000000002</c:v>
                </c:pt>
                <c:pt idx="2953">
                  <c:v>2.6471429999999998</c:v>
                </c:pt>
                <c:pt idx="2954">
                  <c:v>2.7459929999999999</c:v>
                </c:pt>
                <c:pt idx="2955">
                  <c:v>2.774953</c:v>
                </c:pt>
                <c:pt idx="2956">
                  <c:v>2.6934100000000001</c:v>
                </c:pt>
                <c:pt idx="2957">
                  <c:v>2.7425139999999999</c:v>
                </c:pt>
                <c:pt idx="2958">
                  <c:v>2.751207</c:v>
                </c:pt>
                <c:pt idx="2959">
                  <c:v>2.8670369999999998</c:v>
                </c:pt>
                <c:pt idx="2960">
                  <c:v>2.718486</c:v>
                </c:pt>
                <c:pt idx="2961">
                  <c:v>2.857097</c:v>
                </c:pt>
                <c:pt idx="2962">
                  <c:v>2.8097569999999998</c:v>
                </c:pt>
                <c:pt idx="2963">
                  <c:v>2.5885829999999999</c:v>
                </c:pt>
                <c:pt idx="2964">
                  <c:v>2.767833</c:v>
                </c:pt>
                <c:pt idx="2965">
                  <c:v>2.708259</c:v>
                </c:pt>
                <c:pt idx="2966">
                  <c:v>2.648218</c:v>
                </c:pt>
                <c:pt idx="2967">
                  <c:v>2.7082890000000002</c:v>
                </c:pt>
                <c:pt idx="2968">
                  <c:v>2.760837</c:v>
                </c:pt>
                <c:pt idx="2969">
                  <c:v>2.793701</c:v>
                </c:pt>
                <c:pt idx="2970">
                  <c:v>2.7629069999999998</c:v>
                </c:pt>
                <c:pt idx="2971">
                  <c:v>2.806899</c:v>
                </c:pt>
                <c:pt idx="2972">
                  <c:v>3.0039180000000001</c:v>
                </c:pt>
                <c:pt idx="2973">
                  <c:v>2.7882530000000001</c:v>
                </c:pt>
                <c:pt idx="2974">
                  <c:v>2.6889609999999999</c:v>
                </c:pt>
                <c:pt idx="2975">
                  <c:v>2.6613259999999999</c:v>
                </c:pt>
                <c:pt idx="2976">
                  <c:v>3.028778</c:v>
                </c:pt>
                <c:pt idx="2977">
                  <c:v>2.705279</c:v>
                </c:pt>
                <c:pt idx="2978">
                  <c:v>2.5362480000000001</c:v>
                </c:pt>
                <c:pt idx="2979">
                  <c:v>2.72546</c:v>
                </c:pt>
                <c:pt idx="2980">
                  <c:v>2.8163200000000002</c:v>
                </c:pt>
                <c:pt idx="2981">
                  <c:v>2.7409780000000001</c:v>
                </c:pt>
                <c:pt idx="2982">
                  <c:v>2.8070750000000002</c:v>
                </c:pt>
                <c:pt idx="2983">
                  <c:v>2.700224</c:v>
                </c:pt>
                <c:pt idx="2984">
                  <c:v>2.6713830000000001</c:v>
                </c:pt>
                <c:pt idx="2985">
                  <c:v>2.723398</c:v>
                </c:pt>
                <c:pt idx="2986">
                  <c:v>2.8066070000000001</c:v>
                </c:pt>
                <c:pt idx="2987">
                  <c:v>2.7326929999999998</c:v>
                </c:pt>
                <c:pt idx="2988">
                  <c:v>2.802845</c:v>
                </c:pt>
                <c:pt idx="2989">
                  <c:v>2.8424680000000002</c:v>
                </c:pt>
                <c:pt idx="2990">
                  <c:v>2.8308529999999998</c:v>
                </c:pt>
                <c:pt idx="2991">
                  <c:v>2.7898700000000001</c:v>
                </c:pt>
                <c:pt idx="2992">
                  <c:v>2.7381609999999998</c:v>
                </c:pt>
                <c:pt idx="2993">
                  <c:v>2.6708660000000002</c:v>
                </c:pt>
                <c:pt idx="2994">
                  <c:v>2.7310819999999998</c:v>
                </c:pt>
                <c:pt idx="2995">
                  <c:v>2.7211539999999999</c:v>
                </c:pt>
                <c:pt idx="2996">
                  <c:v>2.773593</c:v>
                </c:pt>
                <c:pt idx="2997">
                  <c:v>2.7263799999999998</c:v>
                </c:pt>
                <c:pt idx="2998">
                  <c:v>2.9306480000000001</c:v>
                </c:pt>
                <c:pt idx="2999">
                  <c:v>2.739789</c:v>
                </c:pt>
                <c:pt idx="3000">
                  <c:v>2.722296</c:v>
                </c:pt>
                <c:pt idx="3001">
                  <c:v>2.895594</c:v>
                </c:pt>
                <c:pt idx="3002">
                  <c:v>2.786235</c:v>
                </c:pt>
                <c:pt idx="3003">
                  <c:v>2.765066</c:v>
                </c:pt>
                <c:pt idx="3004">
                  <c:v>2.7627079999999999</c:v>
                </c:pt>
                <c:pt idx="3005">
                  <c:v>2.729012</c:v>
                </c:pt>
                <c:pt idx="3006">
                  <c:v>2.7939409999999998</c:v>
                </c:pt>
                <c:pt idx="3007">
                  <c:v>2.9856929999999999</c:v>
                </c:pt>
                <c:pt idx="3008">
                  <c:v>2.804538</c:v>
                </c:pt>
                <c:pt idx="3009">
                  <c:v>2.7721939999999998</c:v>
                </c:pt>
                <c:pt idx="3010">
                  <c:v>2.7468840000000001</c:v>
                </c:pt>
                <c:pt idx="3011">
                  <c:v>2.6246230000000002</c:v>
                </c:pt>
                <c:pt idx="3012">
                  <c:v>2.7400159999999998</c:v>
                </c:pt>
                <c:pt idx="3013">
                  <c:v>2.8199200000000002</c:v>
                </c:pt>
                <c:pt idx="3014">
                  <c:v>2.6821950000000001</c:v>
                </c:pt>
                <c:pt idx="3015">
                  <c:v>2.6558679999999999</c:v>
                </c:pt>
                <c:pt idx="3016">
                  <c:v>2.6830750000000001</c:v>
                </c:pt>
                <c:pt idx="3017">
                  <c:v>2.7289349999999999</c:v>
                </c:pt>
                <c:pt idx="3018">
                  <c:v>3.0054240000000001</c:v>
                </c:pt>
                <c:pt idx="3019">
                  <c:v>2.6339920000000001</c:v>
                </c:pt>
                <c:pt idx="3020">
                  <c:v>2.985436</c:v>
                </c:pt>
                <c:pt idx="3021">
                  <c:v>2.5978270000000001</c:v>
                </c:pt>
                <c:pt idx="3022">
                  <c:v>2.8108460000000002</c:v>
                </c:pt>
                <c:pt idx="3023">
                  <c:v>2.7213319999999999</c:v>
                </c:pt>
                <c:pt idx="3024">
                  <c:v>2.821447</c:v>
                </c:pt>
                <c:pt idx="3025">
                  <c:v>2.650226</c:v>
                </c:pt>
                <c:pt idx="3026">
                  <c:v>2.9010880000000001</c:v>
                </c:pt>
                <c:pt idx="3027">
                  <c:v>2.691217</c:v>
                </c:pt>
                <c:pt idx="3028">
                  <c:v>2.8618570000000001</c:v>
                </c:pt>
                <c:pt idx="3029">
                  <c:v>2.7000679999999999</c:v>
                </c:pt>
                <c:pt idx="3030">
                  <c:v>2.6667269999999998</c:v>
                </c:pt>
                <c:pt idx="3031">
                  <c:v>2.8851270000000002</c:v>
                </c:pt>
                <c:pt idx="3032">
                  <c:v>2.8621859999999999</c:v>
                </c:pt>
                <c:pt idx="3033">
                  <c:v>2.7660130000000001</c:v>
                </c:pt>
                <c:pt idx="3034">
                  <c:v>2.6762800000000002</c:v>
                </c:pt>
                <c:pt idx="3035">
                  <c:v>2.8970440000000002</c:v>
                </c:pt>
                <c:pt idx="3036">
                  <c:v>2.703716</c:v>
                </c:pt>
                <c:pt idx="3037">
                  <c:v>2.7512639999999999</c:v>
                </c:pt>
                <c:pt idx="3038">
                  <c:v>2.8791440000000001</c:v>
                </c:pt>
                <c:pt idx="3039">
                  <c:v>2.7399680000000002</c:v>
                </c:pt>
                <c:pt idx="3040">
                  <c:v>2.8758029999999999</c:v>
                </c:pt>
                <c:pt idx="3041">
                  <c:v>3.0887440000000002</c:v>
                </c:pt>
                <c:pt idx="3042">
                  <c:v>2.8898100000000002</c:v>
                </c:pt>
                <c:pt idx="3043">
                  <c:v>2.6686429999999999</c:v>
                </c:pt>
                <c:pt idx="3044">
                  <c:v>2.5869239999999998</c:v>
                </c:pt>
                <c:pt idx="3045">
                  <c:v>2.710607</c:v>
                </c:pt>
                <c:pt idx="3046">
                  <c:v>2.874924</c:v>
                </c:pt>
                <c:pt idx="3047">
                  <c:v>2.7279460000000002</c:v>
                </c:pt>
                <c:pt idx="3048">
                  <c:v>2.738629</c:v>
                </c:pt>
                <c:pt idx="3049">
                  <c:v>2.7171560000000001</c:v>
                </c:pt>
                <c:pt idx="3050">
                  <c:v>2.7929789999999999</c:v>
                </c:pt>
                <c:pt idx="3051">
                  <c:v>2.7932299999999999</c:v>
                </c:pt>
                <c:pt idx="3052">
                  <c:v>2.6665220000000001</c:v>
                </c:pt>
                <c:pt idx="3053">
                  <c:v>2.7039499999999999</c:v>
                </c:pt>
                <c:pt idx="3054">
                  <c:v>2.6589239999999998</c:v>
                </c:pt>
                <c:pt idx="3055">
                  <c:v>2.772103</c:v>
                </c:pt>
                <c:pt idx="3056">
                  <c:v>2.6254219999999999</c:v>
                </c:pt>
                <c:pt idx="3057">
                  <c:v>2.907197</c:v>
                </c:pt>
                <c:pt idx="3058">
                  <c:v>2.7530510000000001</c:v>
                </c:pt>
                <c:pt idx="3059">
                  <c:v>2.9281860000000002</c:v>
                </c:pt>
                <c:pt idx="3060">
                  <c:v>2.625032</c:v>
                </c:pt>
                <c:pt idx="3061">
                  <c:v>2.6920760000000001</c:v>
                </c:pt>
                <c:pt idx="3062">
                  <c:v>2.8394010000000001</c:v>
                </c:pt>
                <c:pt idx="3063">
                  <c:v>2.6458390000000001</c:v>
                </c:pt>
                <c:pt idx="3064">
                  <c:v>2.714359</c:v>
                </c:pt>
                <c:pt idx="3065">
                  <c:v>2.669546</c:v>
                </c:pt>
                <c:pt idx="3066">
                  <c:v>2.7669090000000001</c:v>
                </c:pt>
                <c:pt idx="3067">
                  <c:v>2.795067</c:v>
                </c:pt>
                <c:pt idx="3068">
                  <c:v>2.7333080000000001</c:v>
                </c:pt>
                <c:pt idx="3069">
                  <c:v>2.7853979999999998</c:v>
                </c:pt>
                <c:pt idx="3070">
                  <c:v>2.7262249999999999</c:v>
                </c:pt>
                <c:pt idx="3071">
                  <c:v>2.7046899999999998</c:v>
                </c:pt>
                <c:pt idx="3072">
                  <c:v>2.7654230000000002</c:v>
                </c:pt>
                <c:pt idx="3073">
                  <c:v>2.7484419999999998</c:v>
                </c:pt>
                <c:pt idx="3074">
                  <c:v>2.6432220000000002</c:v>
                </c:pt>
                <c:pt idx="3075">
                  <c:v>2.6418699999999999</c:v>
                </c:pt>
                <c:pt idx="3076">
                  <c:v>2.6166339999999999</c:v>
                </c:pt>
                <c:pt idx="3077">
                  <c:v>2.783941</c:v>
                </c:pt>
                <c:pt idx="3078">
                  <c:v>2.6947299999999998</c:v>
                </c:pt>
                <c:pt idx="3079">
                  <c:v>2.7681019999999998</c:v>
                </c:pt>
                <c:pt idx="3080">
                  <c:v>2.7040030000000002</c:v>
                </c:pt>
                <c:pt idx="3081">
                  <c:v>2.6795990000000001</c:v>
                </c:pt>
                <c:pt idx="3082">
                  <c:v>2.7109779999999999</c:v>
                </c:pt>
                <c:pt idx="3083">
                  <c:v>2.7180840000000002</c:v>
                </c:pt>
                <c:pt idx="3084">
                  <c:v>2.686388</c:v>
                </c:pt>
                <c:pt idx="3085">
                  <c:v>2.7468870000000001</c:v>
                </c:pt>
                <c:pt idx="3086">
                  <c:v>2.7499600000000002</c:v>
                </c:pt>
                <c:pt idx="3087">
                  <c:v>2.9327549999999998</c:v>
                </c:pt>
                <c:pt idx="3088">
                  <c:v>2.7907929999999999</c:v>
                </c:pt>
                <c:pt idx="3089">
                  <c:v>2.9028640000000001</c:v>
                </c:pt>
                <c:pt idx="3090">
                  <c:v>2.7587030000000001</c:v>
                </c:pt>
                <c:pt idx="3091">
                  <c:v>2.8022719999999999</c:v>
                </c:pt>
                <c:pt idx="3092">
                  <c:v>2.7077439999999999</c:v>
                </c:pt>
                <c:pt idx="3093">
                  <c:v>2.649289</c:v>
                </c:pt>
                <c:pt idx="3094">
                  <c:v>2.7739069999999999</c:v>
                </c:pt>
                <c:pt idx="3095">
                  <c:v>2.6807110000000001</c:v>
                </c:pt>
                <c:pt idx="3096">
                  <c:v>2.7083900000000001</c:v>
                </c:pt>
                <c:pt idx="3097">
                  <c:v>2.645473</c:v>
                </c:pt>
                <c:pt idx="3098">
                  <c:v>2.7324609999999998</c:v>
                </c:pt>
                <c:pt idx="3099">
                  <c:v>2.6266189999999998</c:v>
                </c:pt>
                <c:pt idx="3100">
                  <c:v>2.7049050000000001</c:v>
                </c:pt>
                <c:pt idx="3101">
                  <c:v>2.7262059999999999</c:v>
                </c:pt>
                <c:pt idx="3102">
                  <c:v>2.8957579999999998</c:v>
                </c:pt>
                <c:pt idx="3103">
                  <c:v>4.2899599999999998</c:v>
                </c:pt>
                <c:pt idx="3104">
                  <c:v>4.4916029999999996</c:v>
                </c:pt>
                <c:pt idx="3105">
                  <c:v>4.508991</c:v>
                </c:pt>
                <c:pt idx="3106">
                  <c:v>4.6569070000000004</c:v>
                </c:pt>
                <c:pt idx="3107">
                  <c:v>4.5627620000000002</c:v>
                </c:pt>
                <c:pt idx="3108">
                  <c:v>4.4714229999999997</c:v>
                </c:pt>
                <c:pt idx="3109">
                  <c:v>4.2112660000000002</c:v>
                </c:pt>
                <c:pt idx="3110">
                  <c:v>4.3342260000000001</c:v>
                </c:pt>
                <c:pt idx="3111">
                  <c:v>3.881605</c:v>
                </c:pt>
                <c:pt idx="3112">
                  <c:v>4.0898289999999999</c:v>
                </c:pt>
                <c:pt idx="3113">
                  <c:v>3.2717350000000001</c:v>
                </c:pt>
                <c:pt idx="3114">
                  <c:v>4.3929419999999997</c:v>
                </c:pt>
                <c:pt idx="3115">
                  <c:v>4.0120329999999997</c:v>
                </c:pt>
                <c:pt idx="3116">
                  <c:v>3.9535580000000001</c:v>
                </c:pt>
                <c:pt idx="3117">
                  <c:v>3.4004699999999999</c:v>
                </c:pt>
                <c:pt idx="3118">
                  <c:v>4.3026200000000001</c:v>
                </c:pt>
                <c:pt idx="3119">
                  <c:v>4.027298</c:v>
                </c:pt>
                <c:pt idx="3120">
                  <c:v>4.175027</c:v>
                </c:pt>
                <c:pt idx="3121">
                  <c:v>4.4796740000000002</c:v>
                </c:pt>
                <c:pt idx="3122">
                  <c:v>4.4710809999999999</c:v>
                </c:pt>
                <c:pt idx="3123">
                  <c:v>4.1686610000000002</c:v>
                </c:pt>
                <c:pt idx="3124">
                  <c:v>3.3225099999999999</c:v>
                </c:pt>
                <c:pt idx="3125">
                  <c:v>4.4408370000000001</c:v>
                </c:pt>
                <c:pt idx="3126">
                  <c:v>4.2875249999999996</c:v>
                </c:pt>
                <c:pt idx="3127">
                  <c:v>4.3511499999999996</c:v>
                </c:pt>
                <c:pt idx="3128">
                  <c:v>4.1895170000000004</c:v>
                </c:pt>
                <c:pt idx="3129">
                  <c:v>4.4130180000000001</c:v>
                </c:pt>
                <c:pt idx="3130">
                  <c:v>3.751153</c:v>
                </c:pt>
                <c:pt idx="3131">
                  <c:v>4.4629329999999996</c:v>
                </c:pt>
                <c:pt idx="3132">
                  <c:v>4.875502</c:v>
                </c:pt>
                <c:pt idx="3133">
                  <c:v>4.5072919999999996</c:v>
                </c:pt>
                <c:pt idx="3134">
                  <c:v>4.2050239999999999</c:v>
                </c:pt>
                <c:pt idx="3135">
                  <c:v>4.4682649999999997</c:v>
                </c:pt>
                <c:pt idx="3136">
                  <c:v>4.5929570000000002</c:v>
                </c:pt>
                <c:pt idx="3137">
                  <c:v>4.2908679999999997</c:v>
                </c:pt>
                <c:pt idx="3138">
                  <c:v>3.3665600000000002</c:v>
                </c:pt>
                <c:pt idx="3139">
                  <c:v>4.566605</c:v>
                </c:pt>
                <c:pt idx="3140">
                  <c:v>4.829529</c:v>
                </c:pt>
                <c:pt idx="3141">
                  <c:v>4.3426879999999999</c:v>
                </c:pt>
                <c:pt idx="3142">
                  <c:v>4.5902960000000004</c:v>
                </c:pt>
                <c:pt idx="3143">
                  <c:v>4.8067849999999996</c:v>
                </c:pt>
                <c:pt idx="3144">
                  <c:v>4.8876850000000003</c:v>
                </c:pt>
                <c:pt idx="3145">
                  <c:v>4.6994860000000003</c:v>
                </c:pt>
                <c:pt idx="3146">
                  <c:v>4.3744110000000003</c:v>
                </c:pt>
                <c:pt idx="3147">
                  <c:v>4.4546349999999997</c:v>
                </c:pt>
                <c:pt idx="3148">
                  <c:v>4.4316420000000001</c:v>
                </c:pt>
                <c:pt idx="3149">
                  <c:v>4.2509600000000001</c:v>
                </c:pt>
                <c:pt idx="3150">
                  <c:v>4.5257509999999996</c:v>
                </c:pt>
                <c:pt idx="3151">
                  <c:v>4.3618699999999997</c:v>
                </c:pt>
                <c:pt idx="3152">
                  <c:v>4.5713100000000004</c:v>
                </c:pt>
                <c:pt idx="3153">
                  <c:v>4.0927639999999998</c:v>
                </c:pt>
                <c:pt idx="3154">
                  <c:v>4.56907</c:v>
                </c:pt>
                <c:pt idx="3155">
                  <c:v>4.1868410000000003</c:v>
                </c:pt>
                <c:pt idx="3156">
                  <c:v>4.1058640000000004</c:v>
                </c:pt>
                <c:pt idx="3157">
                  <c:v>4.5979169999999998</c:v>
                </c:pt>
                <c:pt idx="3158">
                  <c:v>4.7019659999999996</c:v>
                </c:pt>
                <c:pt idx="3159">
                  <c:v>3.9798930000000001</c:v>
                </c:pt>
                <c:pt idx="3160">
                  <c:v>4.4567810000000003</c:v>
                </c:pt>
                <c:pt idx="3161">
                  <c:v>4.5014390000000004</c:v>
                </c:pt>
                <c:pt idx="3162">
                  <c:v>4.5678580000000002</c:v>
                </c:pt>
                <c:pt idx="3163">
                  <c:v>4.4777440000000004</c:v>
                </c:pt>
                <c:pt idx="3164">
                  <c:v>4.2601779999999998</c:v>
                </c:pt>
                <c:pt idx="3165">
                  <c:v>4.6383729999999996</c:v>
                </c:pt>
                <c:pt idx="3166">
                  <c:v>4.4459920000000004</c:v>
                </c:pt>
                <c:pt idx="3167">
                  <c:v>4.3881629999999996</c:v>
                </c:pt>
                <c:pt idx="3168">
                  <c:v>4.3355399999999999</c:v>
                </c:pt>
                <c:pt idx="3169">
                  <c:v>4.3948850000000004</c:v>
                </c:pt>
                <c:pt idx="3170">
                  <c:v>4.3257440000000003</c:v>
                </c:pt>
                <c:pt idx="3171">
                  <c:v>4.5675929999999996</c:v>
                </c:pt>
                <c:pt idx="3172">
                  <c:v>4.8140599999999996</c:v>
                </c:pt>
                <c:pt idx="3173">
                  <c:v>4.4384629999999996</c:v>
                </c:pt>
                <c:pt idx="3174">
                  <c:v>4.1200419999999998</c:v>
                </c:pt>
                <c:pt idx="3175">
                  <c:v>4.3369080000000002</c:v>
                </c:pt>
                <c:pt idx="3176">
                  <c:v>4.510116</c:v>
                </c:pt>
                <c:pt idx="3177">
                  <c:v>4.7163639999999996</c:v>
                </c:pt>
                <c:pt idx="3178">
                  <c:v>4.2793659999999996</c:v>
                </c:pt>
                <c:pt idx="3179">
                  <c:v>4.5483929999999999</c:v>
                </c:pt>
                <c:pt idx="3180">
                  <c:v>4.1479900000000001</c:v>
                </c:pt>
                <c:pt idx="3181">
                  <c:v>4.6763899999999996</c:v>
                </c:pt>
                <c:pt idx="3182">
                  <c:v>4.4656919999999998</c:v>
                </c:pt>
                <c:pt idx="3183">
                  <c:v>4.2544870000000001</c:v>
                </c:pt>
                <c:pt idx="3184">
                  <c:v>4.7381060000000002</c:v>
                </c:pt>
                <c:pt idx="3185">
                  <c:v>4.4624350000000002</c:v>
                </c:pt>
                <c:pt idx="3186">
                  <c:v>4.6304939999999997</c:v>
                </c:pt>
                <c:pt idx="3187">
                  <c:v>4.2554800000000004</c:v>
                </c:pt>
                <c:pt idx="3188">
                  <c:v>4.5417059999999996</c:v>
                </c:pt>
                <c:pt idx="3189">
                  <c:v>4.3983299999999996</c:v>
                </c:pt>
                <c:pt idx="3190">
                  <c:v>4.5475539999999999</c:v>
                </c:pt>
                <c:pt idx="3191">
                  <c:v>4.6641529999999998</c:v>
                </c:pt>
                <c:pt idx="3192">
                  <c:v>4.5044690000000003</c:v>
                </c:pt>
                <c:pt idx="3193">
                  <c:v>4.521363</c:v>
                </c:pt>
                <c:pt idx="3194">
                  <c:v>4.136037</c:v>
                </c:pt>
                <c:pt idx="3195">
                  <c:v>4.439241</c:v>
                </c:pt>
                <c:pt idx="3196">
                  <c:v>4.4319139999999999</c:v>
                </c:pt>
                <c:pt idx="3197">
                  <c:v>4.5296810000000001</c:v>
                </c:pt>
                <c:pt idx="3198">
                  <c:v>4.4149729999999998</c:v>
                </c:pt>
                <c:pt idx="3199">
                  <c:v>4.2259010000000004</c:v>
                </c:pt>
                <c:pt idx="3200">
                  <c:v>4.6861110000000004</c:v>
                </c:pt>
                <c:pt idx="3201">
                  <c:v>4.3261329999999996</c:v>
                </c:pt>
                <c:pt idx="3202">
                  <c:v>4.2814880000000004</c:v>
                </c:pt>
                <c:pt idx="3203">
                  <c:v>4.6290659999999999</c:v>
                </c:pt>
                <c:pt idx="3204">
                  <c:v>4.2418930000000001</c:v>
                </c:pt>
                <c:pt idx="3205">
                  <c:v>4.4692360000000004</c:v>
                </c:pt>
                <c:pt idx="3206">
                  <c:v>4.4002359999999996</c:v>
                </c:pt>
                <c:pt idx="3207">
                  <c:v>4.483854</c:v>
                </c:pt>
                <c:pt idx="3208">
                  <c:v>4.3383089999999997</c:v>
                </c:pt>
                <c:pt idx="3209">
                  <c:v>4.3781749999999997</c:v>
                </c:pt>
                <c:pt idx="3210">
                  <c:v>4.5986209999999996</c:v>
                </c:pt>
                <c:pt idx="3211">
                  <c:v>4.5063959999999996</c:v>
                </c:pt>
                <c:pt idx="3212">
                  <c:v>4.3544689999999999</c:v>
                </c:pt>
                <c:pt idx="3213">
                  <c:v>4.6199190000000003</c:v>
                </c:pt>
                <c:pt idx="3214">
                  <c:v>4.65022</c:v>
                </c:pt>
                <c:pt idx="3215">
                  <c:v>4.5778220000000003</c:v>
                </c:pt>
                <c:pt idx="3216">
                  <c:v>4.109985</c:v>
                </c:pt>
                <c:pt idx="3217">
                  <c:v>4.8660310000000004</c:v>
                </c:pt>
                <c:pt idx="3218">
                  <c:v>4.5610119999999998</c:v>
                </c:pt>
                <c:pt idx="3219">
                  <c:v>4.484966</c:v>
                </c:pt>
                <c:pt idx="3220">
                  <c:v>4.5324150000000003</c:v>
                </c:pt>
                <c:pt idx="3221">
                  <c:v>3.9781469999999999</c:v>
                </c:pt>
                <c:pt idx="3222">
                  <c:v>4.4209750000000003</c:v>
                </c:pt>
                <c:pt idx="3223">
                  <c:v>4.3371139999999997</c:v>
                </c:pt>
                <c:pt idx="3224">
                  <c:v>4.4317979999999997</c:v>
                </c:pt>
                <c:pt idx="3225">
                  <c:v>4.5380079999999996</c:v>
                </c:pt>
                <c:pt idx="3226">
                  <c:v>4.4643249999999997</c:v>
                </c:pt>
                <c:pt idx="3227">
                  <c:v>4.6097299999999999</c:v>
                </c:pt>
                <c:pt idx="3228">
                  <c:v>4.2456990000000001</c:v>
                </c:pt>
                <c:pt idx="3229">
                  <c:v>4.2323729999999999</c:v>
                </c:pt>
                <c:pt idx="3230">
                  <c:v>4.5599879999999997</c:v>
                </c:pt>
                <c:pt idx="3231">
                  <c:v>4.5234170000000002</c:v>
                </c:pt>
                <c:pt idx="3232">
                  <c:v>4.1936640000000001</c:v>
                </c:pt>
                <c:pt idx="3233">
                  <c:v>4.5541960000000001</c:v>
                </c:pt>
                <c:pt idx="3234">
                  <c:v>4.3907150000000001</c:v>
                </c:pt>
                <c:pt idx="3235">
                  <c:v>4.5496569999999998</c:v>
                </c:pt>
                <c:pt idx="3236">
                  <c:v>4.6955640000000001</c:v>
                </c:pt>
                <c:pt idx="3237">
                  <c:v>4.5866639999999999</c:v>
                </c:pt>
                <c:pt idx="3238">
                  <c:v>4.2056389999999997</c:v>
                </c:pt>
                <c:pt idx="3239">
                  <c:v>4.6475920000000004</c:v>
                </c:pt>
                <c:pt idx="3240">
                  <c:v>4.3457569999999999</c:v>
                </c:pt>
                <c:pt idx="3241">
                  <c:v>4.4797019999999996</c:v>
                </c:pt>
                <c:pt idx="3242">
                  <c:v>4.5527889999999998</c:v>
                </c:pt>
                <c:pt idx="3243">
                  <c:v>4.6659439999999996</c:v>
                </c:pt>
                <c:pt idx="3244">
                  <c:v>4.4313339999999997</c:v>
                </c:pt>
                <c:pt idx="3245">
                  <c:v>4.3335239999999997</c:v>
                </c:pt>
                <c:pt idx="3246">
                  <c:v>4.7519549999999997</c:v>
                </c:pt>
                <c:pt idx="3247">
                  <c:v>4.5804869999999998</c:v>
                </c:pt>
                <c:pt idx="3248">
                  <c:v>4.6925420000000004</c:v>
                </c:pt>
                <c:pt idx="3249">
                  <c:v>4.37277</c:v>
                </c:pt>
                <c:pt idx="3250">
                  <c:v>4.3761140000000003</c:v>
                </c:pt>
                <c:pt idx="3251">
                  <c:v>4.3655759999999999</c:v>
                </c:pt>
                <c:pt idx="3252">
                  <c:v>4.3800850000000002</c:v>
                </c:pt>
                <c:pt idx="3253">
                  <c:v>4.2990779999999997</c:v>
                </c:pt>
                <c:pt idx="3254">
                  <c:v>4.6237310000000003</c:v>
                </c:pt>
                <c:pt idx="3255">
                  <c:v>4.1829090000000004</c:v>
                </c:pt>
                <c:pt idx="3256">
                  <c:v>4.0862530000000001</c:v>
                </c:pt>
                <c:pt idx="3257">
                  <c:v>4.3423800000000004</c:v>
                </c:pt>
                <c:pt idx="3258">
                  <c:v>4.4869469999999998</c:v>
                </c:pt>
                <c:pt idx="3259">
                  <c:v>4.4526349999999999</c:v>
                </c:pt>
                <c:pt idx="3260">
                  <c:v>4.3802399999999997</c:v>
                </c:pt>
                <c:pt idx="3261">
                  <c:v>4.4890049999999997</c:v>
                </c:pt>
                <c:pt idx="3262">
                  <c:v>4.3979619999999997</c:v>
                </c:pt>
                <c:pt idx="3263">
                  <c:v>4.4350649999999998</c:v>
                </c:pt>
                <c:pt idx="3264">
                  <c:v>4.7740410000000004</c:v>
                </c:pt>
                <c:pt idx="3265">
                  <c:v>4.5067789999999999</c:v>
                </c:pt>
                <c:pt idx="3266">
                  <c:v>4.0008119999999998</c:v>
                </c:pt>
                <c:pt idx="3267">
                  <c:v>3.851769</c:v>
                </c:pt>
                <c:pt idx="3268">
                  <c:v>4.4716990000000001</c:v>
                </c:pt>
                <c:pt idx="3269">
                  <c:v>3.9704459999999999</c:v>
                </c:pt>
                <c:pt idx="3270">
                  <c:v>4.184761</c:v>
                </c:pt>
                <c:pt idx="3271">
                  <c:v>4.3109010000000003</c:v>
                </c:pt>
                <c:pt idx="3272">
                  <c:v>4.6619270000000004</c:v>
                </c:pt>
                <c:pt idx="3273">
                  <c:v>4.5533640000000002</c:v>
                </c:pt>
                <c:pt idx="3274">
                  <c:v>4.7187150000000004</c:v>
                </c:pt>
                <c:pt idx="3275">
                  <c:v>4.564934</c:v>
                </c:pt>
                <c:pt idx="3276">
                  <c:v>4.347963</c:v>
                </c:pt>
                <c:pt idx="3277">
                  <c:v>4.6130469999999999</c:v>
                </c:pt>
                <c:pt idx="3278">
                  <c:v>4.4955949999999998</c:v>
                </c:pt>
                <c:pt idx="3279">
                  <c:v>4.5946379999999998</c:v>
                </c:pt>
                <c:pt idx="3280">
                  <c:v>4.6743379999999997</c:v>
                </c:pt>
                <c:pt idx="3281">
                  <c:v>4.5298080000000001</c:v>
                </c:pt>
                <c:pt idx="3282">
                  <c:v>4.7400250000000002</c:v>
                </c:pt>
                <c:pt idx="3283">
                  <c:v>4.6480230000000002</c:v>
                </c:pt>
                <c:pt idx="3284">
                  <c:v>4.6184560000000001</c:v>
                </c:pt>
                <c:pt idx="3285">
                  <c:v>4.4904380000000002</c:v>
                </c:pt>
                <c:pt idx="3286">
                  <c:v>4.293469</c:v>
                </c:pt>
                <c:pt idx="3287">
                  <c:v>4.7525899999999996</c:v>
                </c:pt>
                <c:pt idx="3288">
                  <c:v>4.238899</c:v>
                </c:pt>
                <c:pt idx="3289">
                  <c:v>4.9782060000000001</c:v>
                </c:pt>
                <c:pt idx="3290">
                  <c:v>4.2690380000000001</c:v>
                </c:pt>
                <c:pt idx="3291">
                  <c:v>4.5445529999999996</c:v>
                </c:pt>
                <c:pt idx="3292">
                  <c:v>4.4294750000000001</c:v>
                </c:pt>
                <c:pt idx="3293">
                  <c:v>4.0429240000000002</c:v>
                </c:pt>
                <c:pt idx="3294">
                  <c:v>4.4951150000000002</c:v>
                </c:pt>
                <c:pt idx="3295">
                  <c:v>4.1293990000000003</c:v>
                </c:pt>
                <c:pt idx="3296">
                  <c:v>4.5025069999999996</c:v>
                </c:pt>
                <c:pt idx="3297">
                  <c:v>4.3539570000000003</c:v>
                </c:pt>
                <c:pt idx="3298">
                  <c:v>4.3196630000000003</c:v>
                </c:pt>
                <c:pt idx="3299">
                  <c:v>4.3706870000000002</c:v>
                </c:pt>
                <c:pt idx="3300">
                  <c:v>4.6817460000000004</c:v>
                </c:pt>
                <c:pt idx="3301">
                  <c:v>4.2498870000000002</c:v>
                </c:pt>
                <c:pt idx="3302">
                  <c:v>4.4171360000000002</c:v>
                </c:pt>
                <c:pt idx="3303">
                  <c:v>4.578894</c:v>
                </c:pt>
                <c:pt idx="3304">
                  <c:v>4.5320819999999999</c:v>
                </c:pt>
                <c:pt idx="3305">
                  <c:v>4.5539100000000001</c:v>
                </c:pt>
                <c:pt idx="3306">
                  <c:v>4.0648260000000001</c:v>
                </c:pt>
                <c:pt idx="3307">
                  <c:v>4.0873619999999997</c:v>
                </c:pt>
                <c:pt idx="3308">
                  <c:v>4.3257620000000001</c:v>
                </c:pt>
                <c:pt idx="3309">
                  <c:v>4.3214629999999996</c:v>
                </c:pt>
                <c:pt idx="3310">
                  <c:v>4.4818680000000004</c:v>
                </c:pt>
                <c:pt idx="3311">
                  <c:v>4.6554529999999996</c:v>
                </c:pt>
                <c:pt idx="3312">
                  <c:v>4.3070849999999998</c:v>
                </c:pt>
                <c:pt idx="3313">
                  <c:v>4.3197299999999998</c:v>
                </c:pt>
                <c:pt idx="3314">
                  <c:v>4.4651959999999997</c:v>
                </c:pt>
                <c:pt idx="3315">
                  <c:v>4.7349509999999997</c:v>
                </c:pt>
                <c:pt idx="3316">
                  <c:v>4.5708739999999999</c:v>
                </c:pt>
                <c:pt idx="3317">
                  <c:v>4.6262100000000004</c:v>
                </c:pt>
                <c:pt idx="3318">
                  <c:v>4.4486160000000003</c:v>
                </c:pt>
                <c:pt idx="3319">
                  <c:v>4.7313499999999999</c:v>
                </c:pt>
                <c:pt idx="3320">
                  <c:v>4.3374319999999997</c:v>
                </c:pt>
                <c:pt idx="3321">
                  <c:v>4.7391189999999996</c:v>
                </c:pt>
                <c:pt idx="3322">
                  <c:v>4.6569409999999998</c:v>
                </c:pt>
                <c:pt idx="3323">
                  <c:v>4.5942150000000002</c:v>
                </c:pt>
                <c:pt idx="3324">
                  <c:v>4.5963799999999999</c:v>
                </c:pt>
                <c:pt idx="3325">
                  <c:v>4.7039739999999997</c:v>
                </c:pt>
                <c:pt idx="3326">
                  <c:v>4.5083010000000003</c:v>
                </c:pt>
                <c:pt idx="3327">
                  <c:v>4.3474490000000001</c:v>
                </c:pt>
                <c:pt idx="3328">
                  <c:v>4.3437419999999998</c:v>
                </c:pt>
                <c:pt idx="3329">
                  <c:v>4.4122370000000002</c:v>
                </c:pt>
                <c:pt idx="3330">
                  <c:v>4.393554</c:v>
                </c:pt>
                <c:pt idx="3331">
                  <c:v>4.7023260000000002</c:v>
                </c:pt>
                <c:pt idx="3332">
                  <c:v>4.4477739999999999</c:v>
                </c:pt>
                <c:pt idx="3333">
                  <c:v>4.4068759999999996</c:v>
                </c:pt>
                <c:pt idx="3334">
                  <c:v>4.566109</c:v>
                </c:pt>
                <c:pt idx="3335">
                  <c:v>4.512702</c:v>
                </c:pt>
                <c:pt idx="3336">
                  <c:v>4.4859590000000003</c:v>
                </c:pt>
                <c:pt idx="3337">
                  <c:v>4.6078489999999999</c:v>
                </c:pt>
                <c:pt idx="3338">
                  <c:v>4.537032</c:v>
                </c:pt>
                <c:pt idx="3339">
                  <c:v>4.5008629999999998</c:v>
                </c:pt>
                <c:pt idx="3340">
                  <c:v>4.350212</c:v>
                </c:pt>
                <c:pt idx="3341">
                  <c:v>4.2517189999999996</c:v>
                </c:pt>
                <c:pt idx="3342">
                  <c:v>4.6401669999999999</c:v>
                </c:pt>
                <c:pt idx="3343">
                  <c:v>4.3303079999999996</c:v>
                </c:pt>
                <c:pt idx="3344">
                  <c:v>4.5567190000000002</c:v>
                </c:pt>
                <c:pt idx="3345">
                  <c:v>3.7874089999999998</c:v>
                </c:pt>
                <c:pt idx="3346">
                  <c:v>4.0814560000000002</c:v>
                </c:pt>
                <c:pt idx="3347">
                  <c:v>4.4920010000000001</c:v>
                </c:pt>
                <c:pt idx="3348">
                  <c:v>4.8108810000000002</c:v>
                </c:pt>
                <c:pt idx="3349">
                  <c:v>4.6762750000000004</c:v>
                </c:pt>
                <c:pt idx="3350">
                  <c:v>4.3478469999999998</c:v>
                </c:pt>
                <c:pt idx="3351">
                  <c:v>4.1658790000000003</c:v>
                </c:pt>
                <c:pt idx="3352">
                  <c:v>4.5784320000000003</c:v>
                </c:pt>
                <c:pt idx="3353">
                  <c:v>4.5980280000000002</c:v>
                </c:pt>
                <c:pt idx="3354">
                  <c:v>4.8014429999999999</c:v>
                </c:pt>
                <c:pt idx="3355">
                  <c:v>4.3766860000000003</c:v>
                </c:pt>
                <c:pt idx="3356">
                  <c:v>4.791506</c:v>
                </c:pt>
                <c:pt idx="3357">
                  <c:v>4.7120980000000001</c:v>
                </c:pt>
                <c:pt idx="3358">
                  <c:v>4.6180219999999998</c:v>
                </c:pt>
                <c:pt idx="3359">
                  <c:v>4.3288739999999999</c:v>
                </c:pt>
                <c:pt idx="3360">
                  <c:v>4.8740560000000004</c:v>
                </c:pt>
                <c:pt idx="3361">
                  <c:v>4.4089580000000002</c:v>
                </c:pt>
                <c:pt idx="3362">
                  <c:v>4.6109679999999997</c:v>
                </c:pt>
                <c:pt idx="3363">
                  <c:v>4.5721220000000002</c:v>
                </c:pt>
                <c:pt idx="3364">
                  <c:v>4.6572420000000001</c:v>
                </c:pt>
                <c:pt idx="3365">
                  <c:v>4.4509990000000004</c:v>
                </c:pt>
                <c:pt idx="3366">
                  <c:v>4.518535</c:v>
                </c:pt>
                <c:pt idx="3367">
                  <c:v>4.3083410000000004</c:v>
                </c:pt>
                <c:pt idx="3368">
                  <c:v>4.5661519999999998</c:v>
                </c:pt>
                <c:pt idx="3369">
                  <c:v>4.3083900000000002</c:v>
                </c:pt>
                <c:pt idx="3370">
                  <c:v>4.8742919999999996</c:v>
                </c:pt>
                <c:pt idx="3371">
                  <c:v>4.2602190000000002</c:v>
                </c:pt>
                <c:pt idx="3372">
                  <c:v>4.445989</c:v>
                </c:pt>
                <c:pt idx="3373">
                  <c:v>4.4459879999999998</c:v>
                </c:pt>
                <c:pt idx="3374">
                  <c:v>4.5341880000000003</c:v>
                </c:pt>
                <c:pt idx="3375">
                  <c:v>4.4981220000000004</c:v>
                </c:pt>
                <c:pt idx="3376">
                  <c:v>4.7284329999999999</c:v>
                </c:pt>
                <c:pt idx="3377">
                  <c:v>4.2684170000000003</c:v>
                </c:pt>
                <c:pt idx="3378">
                  <c:v>4.5673810000000001</c:v>
                </c:pt>
                <c:pt idx="3379">
                  <c:v>4.6677759999999999</c:v>
                </c:pt>
                <c:pt idx="3380">
                  <c:v>4.1313800000000001</c:v>
                </c:pt>
                <c:pt idx="3381">
                  <c:v>4.4553729999999998</c:v>
                </c:pt>
                <c:pt idx="3382">
                  <c:v>4.307601</c:v>
                </c:pt>
                <c:pt idx="3383">
                  <c:v>4.840662</c:v>
                </c:pt>
                <c:pt idx="3384">
                  <c:v>4.4737239999999998</c:v>
                </c:pt>
                <c:pt idx="3385">
                  <c:v>4.5576299999999996</c:v>
                </c:pt>
                <c:pt idx="3386">
                  <c:v>4.5355460000000001</c:v>
                </c:pt>
                <c:pt idx="3387">
                  <c:v>4.227271</c:v>
                </c:pt>
                <c:pt idx="3388">
                  <c:v>4.2609029999999999</c:v>
                </c:pt>
                <c:pt idx="3389">
                  <c:v>4.2858489999999998</c:v>
                </c:pt>
                <c:pt idx="3390">
                  <c:v>4.6928700000000001</c:v>
                </c:pt>
                <c:pt idx="3391">
                  <c:v>4.3511540000000002</c:v>
                </c:pt>
                <c:pt idx="3392">
                  <c:v>4.4121389999999998</c:v>
                </c:pt>
                <c:pt idx="3393">
                  <c:v>4.5336290000000004</c:v>
                </c:pt>
                <c:pt idx="3394">
                  <c:v>4.6661089999999996</c:v>
                </c:pt>
                <c:pt idx="3395">
                  <c:v>4.4459150000000003</c:v>
                </c:pt>
                <c:pt idx="3396">
                  <c:v>4.4134969999999996</c:v>
                </c:pt>
                <c:pt idx="3397">
                  <c:v>4.1226380000000002</c:v>
                </c:pt>
                <c:pt idx="3398">
                  <c:v>4.0758000000000001</c:v>
                </c:pt>
                <c:pt idx="3399">
                  <c:v>3.6040909999999999</c:v>
                </c:pt>
                <c:pt idx="3400">
                  <c:v>4.3445020000000003</c:v>
                </c:pt>
                <c:pt idx="3401">
                  <c:v>4.6440210000000004</c:v>
                </c:pt>
                <c:pt idx="3402">
                  <c:v>4.5960539999999996</c:v>
                </c:pt>
                <c:pt idx="3403">
                  <c:v>4.741689</c:v>
                </c:pt>
                <c:pt idx="3404">
                  <c:v>4.4410670000000003</c:v>
                </c:pt>
                <c:pt idx="3405">
                  <c:v>4.3817069999999996</c:v>
                </c:pt>
                <c:pt idx="3406">
                  <c:v>3.9409830000000001</c:v>
                </c:pt>
                <c:pt idx="3407">
                  <c:v>4.7866850000000003</c:v>
                </c:pt>
                <c:pt idx="3408">
                  <c:v>4.313936</c:v>
                </c:pt>
                <c:pt idx="3409">
                  <c:v>4.29793</c:v>
                </c:pt>
                <c:pt idx="3410">
                  <c:v>4.5469160000000004</c:v>
                </c:pt>
                <c:pt idx="3411">
                  <c:v>4.2517209999999999</c:v>
                </c:pt>
                <c:pt idx="3412">
                  <c:v>4.3765910000000003</c:v>
                </c:pt>
                <c:pt idx="3413">
                  <c:v>4.0685739999999999</c:v>
                </c:pt>
                <c:pt idx="3414">
                  <c:v>4.4968000000000004</c:v>
                </c:pt>
                <c:pt idx="3415">
                  <c:v>4.2171510000000003</c:v>
                </c:pt>
                <c:pt idx="3416">
                  <c:v>4.563059</c:v>
                </c:pt>
                <c:pt idx="3417">
                  <c:v>4.7618450000000001</c:v>
                </c:pt>
                <c:pt idx="3418">
                  <c:v>4.8165040000000001</c:v>
                </c:pt>
                <c:pt idx="3419">
                  <c:v>4.4261470000000003</c:v>
                </c:pt>
                <c:pt idx="3420">
                  <c:v>4.5571549999999998</c:v>
                </c:pt>
                <c:pt idx="3421">
                  <c:v>4.5735070000000002</c:v>
                </c:pt>
                <c:pt idx="3422">
                  <c:v>4.5954009999999998</c:v>
                </c:pt>
                <c:pt idx="3423">
                  <c:v>4.5470350000000002</c:v>
                </c:pt>
                <c:pt idx="3424">
                  <c:v>4.5821300000000003</c:v>
                </c:pt>
                <c:pt idx="3425">
                  <c:v>4.4358959999999996</c:v>
                </c:pt>
                <c:pt idx="3426">
                  <c:v>4.9167839999999998</c:v>
                </c:pt>
                <c:pt idx="3427">
                  <c:v>4.4482900000000001</c:v>
                </c:pt>
                <c:pt idx="3428">
                  <c:v>4.3982260000000002</c:v>
                </c:pt>
                <c:pt idx="3429">
                  <c:v>4.3539580000000004</c:v>
                </c:pt>
                <c:pt idx="3430">
                  <c:v>4.3669359999999999</c:v>
                </c:pt>
                <c:pt idx="3431">
                  <c:v>4.5635469999999998</c:v>
                </c:pt>
                <c:pt idx="3432">
                  <c:v>4.570074</c:v>
                </c:pt>
                <c:pt idx="3433">
                  <c:v>4.3477800000000002</c:v>
                </c:pt>
                <c:pt idx="3434">
                  <c:v>4.4061139999999996</c:v>
                </c:pt>
                <c:pt idx="3435">
                  <c:v>4.6257270000000004</c:v>
                </c:pt>
                <c:pt idx="3436">
                  <c:v>4.5262539999999998</c:v>
                </c:pt>
                <c:pt idx="3437">
                  <c:v>4.6376249999999999</c:v>
                </c:pt>
                <c:pt idx="3438">
                  <c:v>4.6097720000000004</c:v>
                </c:pt>
                <c:pt idx="3439">
                  <c:v>4.7538260000000001</c:v>
                </c:pt>
                <c:pt idx="3440">
                  <c:v>4.7407430000000002</c:v>
                </c:pt>
                <c:pt idx="3441">
                  <c:v>4.2948740000000001</c:v>
                </c:pt>
                <c:pt idx="3442">
                  <c:v>4.5054499999999997</c:v>
                </c:pt>
                <c:pt idx="3443">
                  <c:v>4.6720620000000004</c:v>
                </c:pt>
                <c:pt idx="3444">
                  <c:v>4.2672829999999999</c:v>
                </c:pt>
                <c:pt idx="3445">
                  <c:v>4.5649990000000003</c:v>
                </c:pt>
                <c:pt idx="3446">
                  <c:v>4.6638109999999999</c:v>
                </c:pt>
                <c:pt idx="3447">
                  <c:v>4.3314640000000004</c:v>
                </c:pt>
                <c:pt idx="3448">
                  <c:v>4.5585370000000003</c:v>
                </c:pt>
                <c:pt idx="3449">
                  <c:v>4.231255</c:v>
                </c:pt>
                <c:pt idx="3450">
                  <c:v>4.1761109999999997</c:v>
                </c:pt>
                <c:pt idx="3451">
                  <c:v>4.2108059999999998</c:v>
                </c:pt>
                <c:pt idx="3452">
                  <c:v>5.5618040000000004</c:v>
                </c:pt>
                <c:pt idx="3453">
                  <c:v>4.522907</c:v>
                </c:pt>
                <c:pt idx="3454">
                  <c:v>4.4575490000000002</c:v>
                </c:pt>
                <c:pt idx="3455">
                  <c:v>4.5710480000000002</c:v>
                </c:pt>
                <c:pt idx="3456">
                  <c:v>4.5471089999999998</c:v>
                </c:pt>
                <c:pt idx="3457">
                  <c:v>4.6667839999999998</c:v>
                </c:pt>
                <c:pt idx="3458">
                  <c:v>4.6505390000000002</c:v>
                </c:pt>
                <c:pt idx="3459">
                  <c:v>4.522411</c:v>
                </c:pt>
                <c:pt idx="3460">
                  <c:v>4.2474860000000003</c:v>
                </c:pt>
                <c:pt idx="3461">
                  <c:v>4.5856440000000003</c:v>
                </c:pt>
                <c:pt idx="3462">
                  <c:v>4.1156750000000004</c:v>
                </c:pt>
                <c:pt idx="3463">
                  <c:v>4.7438770000000003</c:v>
                </c:pt>
                <c:pt idx="3464">
                  <c:v>4.7807740000000001</c:v>
                </c:pt>
                <c:pt idx="3465">
                  <c:v>4.5864789999999998</c:v>
                </c:pt>
                <c:pt idx="3466">
                  <c:v>4.5467380000000004</c:v>
                </c:pt>
                <c:pt idx="3467">
                  <c:v>4.642741</c:v>
                </c:pt>
                <c:pt idx="3468">
                  <c:v>4.5490079999999997</c:v>
                </c:pt>
                <c:pt idx="3469">
                  <c:v>4.7057650000000004</c:v>
                </c:pt>
                <c:pt idx="3470">
                  <c:v>4.6420440000000003</c:v>
                </c:pt>
                <c:pt idx="3471">
                  <c:v>4.3192399999999997</c:v>
                </c:pt>
                <c:pt idx="3472">
                  <c:v>4.3521780000000003</c:v>
                </c:pt>
                <c:pt idx="3473">
                  <c:v>4.1998309999999996</c:v>
                </c:pt>
                <c:pt idx="3474">
                  <c:v>4.5806199999999997</c:v>
                </c:pt>
                <c:pt idx="3475">
                  <c:v>4.4059670000000004</c:v>
                </c:pt>
                <c:pt idx="3476">
                  <c:v>4.3236619999999997</c:v>
                </c:pt>
                <c:pt idx="3477">
                  <c:v>4.5856599999999998</c:v>
                </c:pt>
                <c:pt idx="3478">
                  <c:v>4.4666779999999999</c:v>
                </c:pt>
                <c:pt idx="3479">
                  <c:v>4.3832800000000001</c:v>
                </c:pt>
                <c:pt idx="3480">
                  <c:v>4.5132779999999997</c:v>
                </c:pt>
                <c:pt idx="3481">
                  <c:v>4.7462410000000004</c:v>
                </c:pt>
                <c:pt idx="3482">
                  <c:v>4.4954369999999999</c:v>
                </c:pt>
                <c:pt idx="3483">
                  <c:v>4.5129609999999998</c:v>
                </c:pt>
                <c:pt idx="3484">
                  <c:v>4.3034739999999996</c:v>
                </c:pt>
                <c:pt idx="3485">
                  <c:v>4.0806620000000002</c:v>
                </c:pt>
                <c:pt idx="3486">
                  <c:v>4.5402449999999996</c:v>
                </c:pt>
                <c:pt idx="3487">
                  <c:v>4.2347619999999999</c:v>
                </c:pt>
                <c:pt idx="3488">
                  <c:v>4.4591519999999996</c:v>
                </c:pt>
                <c:pt idx="3489">
                  <c:v>4.4090410000000002</c:v>
                </c:pt>
                <c:pt idx="3490">
                  <c:v>4.5348610000000003</c:v>
                </c:pt>
                <c:pt idx="3491">
                  <c:v>4.5999670000000004</c:v>
                </c:pt>
                <c:pt idx="3492">
                  <c:v>4.9014040000000003</c:v>
                </c:pt>
                <c:pt idx="3493">
                  <c:v>4.5554370000000004</c:v>
                </c:pt>
                <c:pt idx="3494">
                  <c:v>4.4695150000000003</c:v>
                </c:pt>
                <c:pt idx="3495">
                  <c:v>4.6199219999999999</c:v>
                </c:pt>
                <c:pt idx="3496">
                  <c:v>4.0577649999999998</c:v>
                </c:pt>
                <c:pt idx="3497">
                  <c:v>4.1828310000000002</c:v>
                </c:pt>
                <c:pt idx="3498">
                  <c:v>4.6306079999999996</c:v>
                </c:pt>
                <c:pt idx="3499">
                  <c:v>4.6821479999999998</c:v>
                </c:pt>
                <c:pt idx="3500">
                  <c:v>4.2074239999999996</c:v>
                </c:pt>
                <c:pt idx="3501">
                  <c:v>4.2032550000000004</c:v>
                </c:pt>
                <c:pt idx="3502">
                  <c:v>4.3228239999999998</c:v>
                </c:pt>
                <c:pt idx="3503">
                  <c:v>4.5418830000000003</c:v>
                </c:pt>
                <c:pt idx="3504">
                  <c:v>4.6448900000000002</c:v>
                </c:pt>
                <c:pt idx="3505">
                  <c:v>4.5225330000000001</c:v>
                </c:pt>
                <c:pt idx="3506">
                  <c:v>4.4146900000000002</c:v>
                </c:pt>
                <c:pt idx="3507">
                  <c:v>4.5382309999999997</c:v>
                </c:pt>
                <c:pt idx="3508">
                  <c:v>4.3789179999999996</c:v>
                </c:pt>
                <c:pt idx="3509">
                  <c:v>4.2974309999999996</c:v>
                </c:pt>
                <c:pt idx="3510">
                  <c:v>4.5622280000000002</c:v>
                </c:pt>
                <c:pt idx="3511">
                  <c:v>5.081556</c:v>
                </c:pt>
                <c:pt idx="3512">
                  <c:v>4.8189500000000001</c:v>
                </c:pt>
                <c:pt idx="3513">
                  <c:v>4.7765510000000004</c:v>
                </c:pt>
                <c:pt idx="3514">
                  <c:v>4.3284370000000001</c:v>
                </c:pt>
                <c:pt idx="3515">
                  <c:v>4.4724899999999996</c:v>
                </c:pt>
                <c:pt idx="3516">
                  <c:v>4.7679910000000003</c:v>
                </c:pt>
                <c:pt idx="3517">
                  <c:v>4.3117109999999998</c:v>
                </c:pt>
                <c:pt idx="3518">
                  <c:v>4.7609760000000003</c:v>
                </c:pt>
                <c:pt idx="3519">
                  <c:v>4.3327470000000003</c:v>
                </c:pt>
                <c:pt idx="3520">
                  <c:v>5.0279689999999997</c:v>
                </c:pt>
                <c:pt idx="3521">
                  <c:v>4.5899910000000004</c:v>
                </c:pt>
                <c:pt idx="3522">
                  <c:v>4.5275080000000001</c:v>
                </c:pt>
                <c:pt idx="3523">
                  <c:v>4.5599069999999999</c:v>
                </c:pt>
                <c:pt idx="3524">
                  <c:v>5.0026859999999997</c:v>
                </c:pt>
                <c:pt idx="3525">
                  <c:v>4.7267320000000002</c:v>
                </c:pt>
                <c:pt idx="3526">
                  <c:v>4.1146140000000004</c:v>
                </c:pt>
                <c:pt idx="3527">
                  <c:v>4.5713689999999998</c:v>
                </c:pt>
                <c:pt idx="3528">
                  <c:v>4.233867</c:v>
                </c:pt>
                <c:pt idx="3529">
                  <c:v>4.58</c:v>
                </c:pt>
                <c:pt idx="3530">
                  <c:v>4.8763810000000003</c:v>
                </c:pt>
                <c:pt idx="3531">
                  <c:v>4.7171580000000004</c:v>
                </c:pt>
                <c:pt idx="3532">
                  <c:v>4.5518359999999998</c:v>
                </c:pt>
                <c:pt idx="3533">
                  <c:v>4.1881500000000003</c:v>
                </c:pt>
                <c:pt idx="3534">
                  <c:v>4.0247310000000001</c:v>
                </c:pt>
                <c:pt idx="3535">
                  <c:v>4.0841060000000002</c:v>
                </c:pt>
                <c:pt idx="3536">
                  <c:v>4.6686329999999998</c:v>
                </c:pt>
                <c:pt idx="3537">
                  <c:v>4.7471690000000004</c:v>
                </c:pt>
                <c:pt idx="3538">
                  <c:v>4.5302220000000002</c:v>
                </c:pt>
                <c:pt idx="3539">
                  <c:v>4.5907629999999999</c:v>
                </c:pt>
                <c:pt idx="3540">
                  <c:v>4.8723599999999996</c:v>
                </c:pt>
                <c:pt idx="3541">
                  <c:v>4.5778090000000002</c:v>
                </c:pt>
                <c:pt idx="3542">
                  <c:v>4.4433470000000002</c:v>
                </c:pt>
                <c:pt idx="3543">
                  <c:v>4.475384</c:v>
                </c:pt>
                <c:pt idx="3544">
                  <c:v>4.2797700000000001</c:v>
                </c:pt>
                <c:pt idx="3545">
                  <c:v>4.4419409999999999</c:v>
                </c:pt>
                <c:pt idx="3546">
                  <c:v>4.4944930000000003</c:v>
                </c:pt>
                <c:pt idx="3547">
                  <c:v>4.6052840000000002</c:v>
                </c:pt>
                <c:pt idx="3548">
                  <c:v>4.57165</c:v>
                </c:pt>
                <c:pt idx="3549">
                  <c:v>4.3689559999999998</c:v>
                </c:pt>
                <c:pt idx="3550">
                  <c:v>4.4953770000000004</c:v>
                </c:pt>
                <c:pt idx="3551">
                  <c:v>4.5931540000000002</c:v>
                </c:pt>
                <c:pt idx="3552">
                  <c:v>4.5517390000000004</c:v>
                </c:pt>
                <c:pt idx="3553">
                  <c:v>4.2537469999999997</c:v>
                </c:pt>
                <c:pt idx="3554">
                  <c:v>4.2383629999999997</c:v>
                </c:pt>
                <c:pt idx="3555">
                  <c:v>4.7371970000000001</c:v>
                </c:pt>
                <c:pt idx="3556">
                  <c:v>4.688612</c:v>
                </c:pt>
                <c:pt idx="3557">
                  <c:v>4.4717450000000003</c:v>
                </c:pt>
                <c:pt idx="3558">
                  <c:v>4.4673100000000003</c:v>
                </c:pt>
                <c:pt idx="3559">
                  <c:v>4.4773610000000001</c:v>
                </c:pt>
                <c:pt idx="3560">
                  <c:v>4.3564210000000001</c:v>
                </c:pt>
                <c:pt idx="3561">
                  <c:v>4.0996269999999999</c:v>
                </c:pt>
                <c:pt idx="3562">
                  <c:v>4.6696949999999999</c:v>
                </c:pt>
                <c:pt idx="3563">
                  <c:v>4.5122489999999997</c:v>
                </c:pt>
                <c:pt idx="3564">
                  <c:v>4.5525209999999996</c:v>
                </c:pt>
                <c:pt idx="3565">
                  <c:v>4.4368780000000001</c:v>
                </c:pt>
                <c:pt idx="3566">
                  <c:v>4.6202240000000003</c:v>
                </c:pt>
                <c:pt idx="3567">
                  <c:v>4.235493</c:v>
                </c:pt>
                <c:pt idx="3568">
                  <c:v>4.5256619999999996</c:v>
                </c:pt>
                <c:pt idx="3569">
                  <c:v>4.2796669999999999</c:v>
                </c:pt>
                <c:pt idx="3570">
                  <c:v>3.9526479999999999</c:v>
                </c:pt>
                <c:pt idx="3571">
                  <c:v>4.3096740000000002</c:v>
                </c:pt>
                <c:pt idx="3572">
                  <c:v>4.4134960000000003</c:v>
                </c:pt>
                <c:pt idx="3573">
                  <c:v>4.3953769999999999</c:v>
                </c:pt>
                <c:pt idx="3574">
                  <c:v>4.490761</c:v>
                </c:pt>
                <c:pt idx="3575">
                  <c:v>4.682709</c:v>
                </c:pt>
                <c:pt idx="3576">
                  <c:v>4.6204939999999999</c:v>
                </c:pt>
                <c:pt idx="3577">
                  <c:v>4.8317639999999997</c:v>
                </c:pt>
                <c:pt idx="3578">
                  <c:v>4.6306539999999998</c:v>
                </c:pt>
                <c:pt idx="3579">
                  <c:v>5.2313409999999996</c:v>
                </c:pt>
                <c:pt idx="3580">
                  <c:v>4.5681520000000004</c:v>
                </c:pt>
                <c:pt idx="3581">
                  <c:v>4.4824669999999998</c:v>
                </c:pt>
                <c:pt idx="3582">
                  <c:v>4.5682229999999997</c:v>
                </c:pt>
                <c:pt idx="3583">
                  <c:v>4.4283200000000003</c:v>
                </c:pt>
                <c:pt idx="3584">
                  <c:v>4.639615</c:v>
                </c:pt>
                <c:pt idx="3585">
                  <c:v>4.6838179999999996</c:v>
                </c:pt>
                <c:pt idx="3586">
                  <c:v>4.3425500000000001</c:v>
                </c:pt>
                <c:pt idx="3587">
                  <c:v>4.7363730000000004</c:v>
                </c:pt>
                <c:pt idx="3588">
                  <c:v>4.4029949999999998</c:v>
                </c:pt>
                <c:pt idx="3589">
                  <c:v>4.3779810000000001</c:v>
                </c:pt>
                <c:pt idx="3590">
                  <c:v>4.5195410000000003</c:v>
                </c:pt>
                <c:pt idx="3591">
                  <c:v>4.4764600000000003</c:v>
                </c:pt>
                <c:pt idx="3592">
                  <c:v>4.6127900000000004</c:v>
                </c:pt>
                <c:pt idx="3593">
                  <c:v>4.2756109999999996</c:v>
                </c:pt>
                <c:pt idx="3594">
                  <c:v>4.3698969999999999</c:v>
                </c:pt>
                <c:pt idx="3595">
                  <c:v>4.4430940000000003</c:v>
                </c:pt>
                <c:pt idx="3596">
                  <c:v>4.3680320000000004</c:v>
                </c:pt>
                <c:pt idx="3597">
                  <c:v>3.8998430000000002</c:v>
                </c:pt>
                <c:pt idx="3598">
                  <c:v>3.9269850000000002</c:v>
                </c:pt>
                <c:pt idx="3599">
                  <c:v>4.1593270000000002</c:v>
                </c:pt>
                <c:pt idx="3600">
                  <c:v>4.6875140000000002</c:v>
                </c:pt>
                <c:pt idx="3601">
                  <c:v>4.655691</c:v>
                </c:pt>
                <c:pt idx="3602">
                  <c:v>4.7546989999999996</c:v>
                </c:pt>
                <c:pt idx="3603">
                  <c:v>4.2048209999999999</c:v>
                </c:pt>
                <c:pt idx="3604">
                  <c:v>4.6496589999999998</c:v>
                </c:pt>
                <c:pt idx="3605">
                  <c:v>4.1304879999999997</c:v>
                </c:pt>
                <c:pt idx="3606">
                  <c:v>4.3972670000000003</c:v>
                </c:pt>
                <c:pt idx="3607">
                  <c:v>4.5068140000000003</c:v>
                </c:pt>
                <c:pt idx="3608">
                  <c:v>4.621143</c:v>
                </c:pt>
                <c:pt idx="3609">
                  <c:v>4.4200229999999996</c:v>
                </c:pt>
                <c:pt idx="3610">
                  <c:v>4.4062789999999996</c:v>
                </c:pt>
                <c:pt idx="3611">
                  <c:v>4.3173240000000002</c:v>
                </c:pt>
                <c:pt idx="3612">
                  <c:v>4.2067490000000003</c:v>
                </c:pt>
                <c:pt idx="3613">
                  <c:v>4.1650660000000004</c:v>
                </c:pt>
                <c:pt idx="3614">
                  <c:v>4.2913509999999997</c:v>
                </c:pt>
                <c:pt idx="3615">
                  <c:v>4.55044</c:v>
                </c:pt>
                <c:pt idx="3616">
                  <c:v>4.4699309999999999</c:v>
                </c:pt>
                <c:pt idx="3617">
                  <c:v>4.458215</c:v>
                </c:pt>
                <c:pt idx="3618">
                  <c:v>4.7406600000000001</c:v>
                </c:pt>
                <c:pt idx="3619">
                  <c:v>4.3043240000000003</c:v>
                </c:pt>
                <c:pt idx="3620">
                  <c:v>4.4185670000000004</c:v>
                </c:pt>
                <c:pt idx="3621">
                  <c:v>4.3856599999999997</c:v>
                </c:pt>
                <c:pt idx="3622">
                  <c:v>4.258305</c:v>
                </c:pt>
                <c:pt idx="3623">
                  <c:v>4.4056280000000001</c:v>
                </c:pt>
                <c:pt idx="3624">
                  <c:v>4.6222339999999997</c:v>
                </c:pt>
                <c:pt idx="3625">
                  <c:v>4.7422890000000004</c:v>
                </c:pt>
                <c:pt idx="3626">
                  <c:v>4.456601</c:v>
                </c:pt>
                <c:pt idx="3627">
                  <c:v>4.2652979999999996</c:v>
                </c:pt>
                <c:pt idx="3628">
                  <c:v>4.3169279999999999</c:v>
                </c:pt>
                <c:pt idx="3629">
                  <c:v>4.6919019999999998</c:v>
                </c:pt>
                <c:pt idx="3630">
                  <c:v>4.7784620000000002</c:v>
                </c:pt>
                <c:pt idx="3631">
                  <c:v>4.2665069999999998</c:v>
                </c:pt>
                <c:pt idx="3632">
                  <c:v>4.7795439999999996</c:v>
                </c:pt>
                <c:pt idx="3633">
                  <c:v>4.6677869999999997</c:v>
                </c:pt>
                <c:pt idx="3634">
                  <c:v>4.5466430000000004</c:v>
                </c:pt>
                <c:pt idx="3635">
                  <c:v>4.3616900000000003</c:v>
                </c:pt>
                <c:pt idx="3636">
                  <c:v>4.5390629999999996</c:v>
                </c:pt>
                <c:pt idx="3637">
                  <c:v>4.7766710000000003</c:v>
                </c:pt>
                <c:pt idx="3638">
                  <c:v>4.423165</c:v>
                </c:pt>
                <c:pt idx="3639">
                  <c:v>4.7744119999999999</c:v>
                </c:pt>
                <c:pt idx="3640">
                  <c:v>4.6263579999999997</c:v>
                </c:pt>
                <c:pt idx="3641">
                  <c:v>4.3873319999999998</c:v>
                </c:pt>
                <c:pt idx="3642">
                  <c:v>4.1760140000000003</c:v>
                </c:pt>
                <c:pt idx="3643">
                  <c:v>4.6423829999999997</c:v>
                </c:pt>
                <c:pt idx="3644">
                  <c:v>4.6060140000000001</c:v>
                </c:pt>
                <c:pt idx="3645">
                  <c:v>4.4568810000000001</c:v>
                </c:pt>
                <c:pt idx="3646">
                  <c:v>4.5616760000000003</c:v>
                </c:pt>
                <c:pt idx="3647">
                  <c:v>4.6574710000000001</c:v>
                </c:pt>
                <c:pt idx="3648">
                  <c:v>4.3690059999999997</c:v>
                </c:pt>
                <c:pt idx="3649">
                  <c:v>4.9342370000000004</c:v>
                </c:pt>
                <c:pt idx="3650">
                  <c:v>4.5624880000000001</c:v>
                </c:pt>
                <c:pt idx="3651">
                  <c:v>4.8732530000000001</c:v>
                </c:pt>
                <c:pt idx="3652">
                  <c:v>4.2529630000000003</c:v>
                </c:pt>
                <c:pt idx="3653">
                  <c:v>4.7180999999999997</c:v>
                </c:pt>
                <c:pt idx="3654">
                  <c:v>4.7651729999999999</c:v>
                </c:pt>
                <c:pt idx="3655">
                  <c:v>4.4154119999999999</c:v>
                </c:pt>
                <c:pt idx="3656">
                  <c:v>4.3906580000000002</c:v>
                </c:pt>
                <c:pt idx="3657">
                  <c:v>4.2424739999999996</c:v>
                </c:pt>
                <c:pt idx="3658">
                  <c:v>4.6746559999999997</c:v>
                </c:pt>
                <c:pt idx="3659">
                  <c:v>4.5255780000000003</c:v>
                </c:pt>
                <c:pt idx="3660">
                  <c:v>4.5515559999999997</c:v>
                </c:pt>
                <c:pt idx="3661">
                  <c:v>4.619586</c:v>
                </c:pt>
                <c:pt idx="3662">
                  <c:v>4.4910579999999998</c:v>
                </c:pt>
                <c:pt idx="3663">
                  <c:v>4.8063450000000003</c:v>
                </c:pt>
                <c:pt idx="3664">
                  <c:v>4.6449759999999998</c:v>
                </c:pt>
                <c:pt idx="3665">
                  <c:v>4.3021770000000004</c:v>
                </c:pt>
                <c:pt idx="3666">
                  <c:v>4.6075160000000004</c:v>
                </c:pt>
                <c:pt idx="3667">
                  <c:v>4.7885819999999999</c:v>
                </c:pt>
                <c:pt idx="3668">
                  <c:v>4.1942740000000001</c:v>
                </c:pt>
                <c:pt idx="3669">
                  <c:v>4.183961</c:v>
                </c:pt>
                <c:pt idx="3670">
                  <c:v>4.602411</c:v>
                </c:pt>
                <c:pt idx="3671">
                  <c:v>4.7484869999999999</c:v>
                </c:pt>
                <c:pt idx="3672">
                  <c:v>4.8488579999999999</c:v>
                </c:pt>
                <c:pt idx="3673">
                  <c:v>3.9537360000000001</c:v>
                </c:pt>
                <c:pt idx="3674">
                  <c:v>4.5985769999999997</c:v>
                </c:pt>
                <c:pt idx="3675">
                  <c:v>4.7016980000000004</c:v>
                </c:pt>
                <c:pt idx="3676">
                  <c:v>4.3019420000000004</c:v>
                </c:pt>
                <c:pt idx="3677">
                  <c:v>4.2259390000000003</c:v>
                </c:pt>
                <c:pt idx="3678">
                  <c:v>4.2779910000000001</c:v>
                </c:pt>
                <c:pt idx="3679">
                  <c:v>4.5062049999999996</c:v>
                </c:pt>
                <c:pt idx="3680">
                  <c:v>4.7788519999999997</c:v>
                </c:pt>
                <c:pt idx="3681">
                  <c:v>4.8735600000000003</c:v>
                </c:pt>
                <c:pt idx="3682">
                  <c:v>4.6142909999999997</c:v>
                </c:pt>
                <c:pt idx="3683">
                  <c:v>4.0753029999999999</c:v>
                </c:pt>
                <c:pt idx="3684">
                  <c:v>4.3913529999999996</c:v>
                </c:pt>
                <c:pt idx="3685">
                  <c:v>4.4991250000000003</c:v>
                </c:pt>
                <c:pt idx="3686">
                  <c:v>4.3090989999999998</c:v>
                </c:pt>
                <c:pt idx="3687">
                  <c:v>4.3991410000000002</c:v>
                </c:pt>
                <c:pt idx="3688">
                  <c:v>4.7301080000000004</c:v>
                </c:pt>
                <c:pt idx="3689">
                  <c:v>4.4700420000000003</c:v>
                </c:pt>
                <c:pt idx="3690">
                  <c:v>4.6892189999999996</c:v>
                </c:pt>
                <c:pt idx="3691">
                  <c:v>4.5891789999999997</c:v>
                </c:pt>
                <c:pt idx="3692">
                  <c:v>4.526783</c:v>
                </c:pt>
                <c:pt idx="3693">
                  <c:v>4.5300820000000002</c:v>
                </c:pt>
                <c:pt idx="3694">
                  <c:v>3.845532</c:v>
                </c:pt>
                <c:pt idx="3695">
                  <c:v>4.38626</c:v>
                </c:pt>
                <c:pt idx="3696">
                  <c:v>4.3857889999999999</c:v>
                </c:pt>
                <c:pt idx="3697">
                  <c:v>4.471387</c:v>
                </c:pt>
                <c:pt idx="3698">
                  <c:v>4.3174939999999999</c:v>
                </c:pt>
                <c:pt idx="3699">
                  <c:v>4.4073599999999997</c:v>
                </c:pt>
                <c:pt idx="3700">
                  <c:v>4.6260260000000004</c:v>
                </c:pt>
                <c:pt idx="3701">
                  <c:v>3.9210050000000001</c:v>
                </c:pt>
                <c:pt idx="3702">
                  <c:v>4.3073779999999999</c:v>
                </c:pt>
                <c:pt idx="3703">
                  <c:v>4.0459449999999997</c:v>
                </c:pt>
                <c:pt idx="3704">
                  <c:v>4.4920489999999997</c:v>
                </c:pt>
                <c:pt idx="3705">
                  <c:v>4.4598440000000004</c:v>
                </c:pt>
                <c:pt idx="3706">
                  <c:v>4.5620010000000004</c:v>
                </c:pt>
                <c:pt idx="3707">
                  <c:v>4.4400459999999997</c:v>
                </c:pt>
                <c:pt idx="3708">
                  <c:v>4.4340909999999996</c:v>
                </c:pt>
                <c:pt idx="3709">
                  <c:v>4.4330800000000004</c:v>
                </c:pt>
                <c:pt idx="3710">
                  <c:v>4.516025</c:v>
                </c:pt>
                <c:pt idx="3711">
                  <c:v>4.4921629999999997</c:v>
                </c:pt>
                <c:pt idx="3712">
                  <c:v>4.5004080000000002</c:v>
                </c:pt>
                <c:pt idx="3713">
                  <c:v>4.0711529999999998</c:v>
                </c:pt>
                <c:pt idx="3714">
                  <c:v>4.4714260000000001</c:v>
                </c:pt>
                <c:pt idx="3715">
                  <c:v>4.4973270000000003</c:v>
                </c:pt>
                <c:pt idx="3716">
                  <c:v>4.0833839999999997</c:v>
                </c:pt>
                <c:pt idx="3717">
                  <c:v>4.614255</c:v>
                </c:pt>
                <c:pt idx="3718">
                  <c:v>4.5099609999999997</c:v>
                </c:pt>
                <c:pt idx="3719">
                  <c:v>4.5344860000000002</c:v>
                </c:pt>
                <c:pt idx="3720">
                  <c:v>4.4656900000000004</c:v>
                </c:pt>
                <c:pt idx="3721">
                  <c:v>4.1931060000000002</c:v>
                </c:pt>
                <c:pt idx="3722">
                  <c:v>4.4769610000000002</c:v>
                </c:pt>
                <c:pt idx="3723">
                  <c:v>4.6758839999999999</c:v>
                </c:pt>
                <c:pt idx="3724">
                  <c:v>4.3419080000000001</c:v>
                </c:pt>
                <c:pt idx="3725">
                  <c:v>4.3677330000000003</c:v>
                </c:pt>
                <c:pt idx="3726">
                  <c:v>4.3504560000000003</c:v>
                </c:pt>
                <c:pt idx="3727">
                  <c:v>4.4698510000000002</c:v>
                </c:pt>
                <c:pt idx="3728">
                  <c:v>4.5046629999999999</c:v>
                </c:pt>
                <c:pt idx="3729">
                  <c:v>4.155017</c:v>
                </c:pt>
                <c:pt idx="3730">
                  <c:v>4.3006190000000002</c:v>
                </c:pt>
                <c:pt idx="3731">
                  <c:v>4.8818489999999999</c:v>
                </c:pt>
                <c:pt idx="3732">
                  <c:v>4.2680379999999998</c:v>
                </c:pt>
                <c:pt idx="3733">
                  <c:v>4.536416</c:v>
                </c:pt>
                <c:pt idx="3734">
                  <c:v>3.8618570000000001</c:v>
                </c:pt>
                <c:pt idx="3735">
                  <c:v>4.5641910000000001</c:v>
                </c:pt>
                <c:pt idx="3736">
                  <c:v>4.6242979999999996</c:v>
                </c:pt>
                <c:pt idx="3737">
                  <c:v>4.4049870000000002</c:v>
                </c:pt>
                <c:pt idx="3738">
                  <c:v>4.3372960000000003</c:v>
                </c:pt>
                <c:pt idx="3739">
                  <c:v>4.175999</c:v>
                </c:pt>
                <c:pt idx="3740">
                  <c:v>4.0793090000000003</c:v>
                </c:pt>
                <c:pt idx="3741">
                  <c:v>4.1628790000000002</c:v>
                </c:pt>
                <c:pt idx="3742">
                  <c:v>4.4029699999999998</c:v>
                </c:pt>
                <c:pt idx="3743">
                  <c:v>4.0562719999999999</c:v>
                </c:pt>
                <c:pt idx="3744">
                  <c:v>4.4258800000000003</c:v>
                </c:pt>
                <c:pt idx="3745">
                  <c:v>4.2747799999999998</c:v>
                </c:pt>
                <c:pt idx="3746">
                  <c:v>4.5877119999999998</c:v>
                </c:pt>
                <c:pt idx="3747">
                  <c:v>4.023657</c:v>
                </c:pt>
                <c:pt idx="3748">
                  <c:v>4.4114329999999997</c:v>
                </c:pt>
                <c:pt idx="3749">
                  <c:v>4.3172600000000001</c:v>
                </c:pt>
                <c:pt idx="3750">
                  <c:v>3.9955379999999998</c:v>
                </c:pt>
                <c:pt idx="3751">
                  <c:v>4.5274850000000004</c:v>
                </c:pt>
                <c:pt idx="3752">
                  <c:v>3.9623270000000002</c:v>
                </c:pt>
                <c:pt idx="3753">
                  <c:v>3.3546330000000002</c:v>
                </c:pt>
                <c:pt idx="3754">
                  <c:v>4.0199420000000003</c:v>
                </c:pt>
                <c:pt idx="3755">
                  <c:v>3.9873630000000002</c:v>
                </c:pt>
                <c:pt idx="3756">
                  <c:v>4.2494709999999998</c:v>
                </c:pt>
                <c:pt idx="3757">
                  <c:v>3.0214940000000001</c:v>
                </c:pt>
                <c:pt idx="3758">
                  <c:v>3.6715599999999999</c:v>
                </c:pt>
                <c:pt idx="3759">
                  <c:v>2.73055</c:v>
                </c:pt>
                <c:pt idx="3760">
                  <c:v>2.6765140000000001</c:v>
                </c:pt>
                <c:pt idx="3761">
                  <c:v>3.345828</c:v>
                </c:pt>
                <c:pt idx="3762">
                  <c:v>3.8141069999999999</c:v>
                </c:pt>
                <c:pt idx="3763">
                  <c:v>4.0023619999999998</c:v>
                </c:pt>
                <c:pt idx="3764">
                  <c:v>4.0600849999999999</c:v>
                </c:pt>
                <c:pt idx="3765">
                  <c:v>3.7810060000000001</c:v>
                </c:pt>
                <c:pt idx="3766">
                  <c:v>3.34857</c:v>
                </c:pt>
                <c:pt idx="3767">
                  <c:v>3.9899640000000001</c:v>
                </c:pt>
                <c:pt idx="3768">
                  <c:v>3.2613490000000001</c:v>
                </c:pt>
                <c:pt idx="3769">
                  <c:v>3.7235049999999998</c:v>
                </c:pt>
                <c:pt idx="3770">
                  <c:v>3.8487529999999999</c:v>
                </c:pt>
                <c:pt idx="3771">
                  <c:v>4.3493409999999999</c:v>
                </c:pt>
                <c:pt idx="3772">
                  <c:v>3.7153999999999998</c:v>
                </c:pt>
                <c:pt idx="3773">
                  <c:v>3.929157</c:v>
                </c:pt>
                <c:pt idx="3774">
                  <c:v>3.9269159999999999</c:v>
                </c:pt>
                <c:pt idx="3775">
                  <c:v>3.5638740000000002</c:v>
                </c:pt>
                <c:pt idx="3776">
                  <c:v>3.623272</c:v>
                </c:pt>
                <c:pt idx="3777">
                  <c:v>3.1838259999999998</c:v>
                </c:pt>
                <c:pt idx="3778">
                  <c:v>3.9422619999999999</c:v>
                </c:pt>
                <c:pt idx="3779">
                  <c:v>4.1405380000000003</c:v>
                </c:pt>
                <c:pt idx="3780">
                  <c:v>3.5174690000000002</c:v>
                </c:pt>
                <c:pt idx="3781">
                  <c:v>3.6189119999999999</c:v>
                </c:pt>
                <c:pt idx="3782">
                  <c:v>2.6709589999999999</c:v>
                </c:pt>
                <c:pt idx="3783">
                  <c:v>2.7417720000000001</c:v>
                </c:pt>
                <c:pt idx="3784">
                  <c:v>2.8130549999999999</c:v>
                </c:pt>
                <c:pt idx="3785">
                  <c:v>2.692482</c:v>
                </c:pt>
                <c:pt idx="3786">
                  <c:v>2.6195059999999999</c:v>
                </c:pt>
                <c:pt idx="3787">
                  <c:v>2.8707600000000002</c:v>
                </c:pt>
                <c:pt idx="3788">
                  <c:v>3.5449929999999998</c:v>
                </c:pt>
                <c:pt idx="3789">
                  <c:v>2.9445399999999999</c:v>
                </c:pt>
                <c:pt idx="3790">
                  <c:v>2.7379889999999998</c:v>
                </c:pt>
                <c:pt idx="3791">
                  <c:v>2.7992340000000002</c:v>
                </c:pt>
                <c:pt idx="3792">
                  <c:v>2.7771530000000002</c:v>
                </c:pt>
                <c:pt idx="3793">
                  <c:v>2.819423</c:v>
                </c:pt>
                <c:pt idx="3794">
                  <c:v>2.8453490000000001</c:v>
                </c:pt>
                <c:pt idx="3795">
                  <c:v>2.728672</c:v>
                </c:pt>
                <c:pt idx="3796">
                  <c:v>2.7052679999999998</c:v>
                </c:pt>
                <c:pt idx="3797">
                  <c:v>2.6097839999999999</c:v>
                </c:pt>
                <c:pt idx="3798">
                  <c:v>2.8584010000000002</c:v>
                </c:pt>
                <c:pt idx="3799">
                  <c:v>2.9189280000000002</c:v>
                </c:pt>
                <c:pt idx="3800">
                  <c:v>2.6744340000000002</c:v>
                </c:pt>
                <c:pt idx="3801">
                  <c:v>2.716809</c:v>
                </c:pt>
                <c:pt idx="3802">
                  <c:v>2.7594919999999998</c:v>
                </c:pt>
                <c:pt idx="3803">
                  <c:v>2.9920680000000002</c:v>
                </c:pt>
                <c:pt idx="3804">
                  <c:v>2.768494</c:v>
                </c:pt>
                <c:pt idx="3805">
                  <c:v>2.7158159999999998</c:v>
                </c:pt>
                <c:pt idx="3806">
                  <c:v>2.8374649999999999</c:v>
                </c:pt>
                <c:pt idx="3807">
                  <c:v>2.6463230000000002</c:v>
                </c:pt>
                <c:pt idx="3808">
                  <c:v>2.9472369999999999</c:v>
                </c:pt>
                <c:pt idx="3809">
                  <c:v>2.7819859999999998</c:v>
                </c:pt>
                <c:pt idx="3810">
                  <c:v>2.6900919999999999</c:v>
                </c:pt>
                <c:pt idx="3811">
                  <c:v>2.7225009999999998</c:v>
                </c:pt>
                <c:pt idx="3812">
                  <c:v>2.6092149999999998</c:v>
                </c:pt>
                <c:pt idx="3813">
                  <c:v>2.7154509999999998</c:v>
                </c:pt>
                <c:pt idx="3814">
                  <c:v>2.9486859999999999</c:v>
                </c:pt>
                <c:pt idx="3815">
                  <c:v>2.8648950000000002</c:v>
                </c:pt>
                <c:pt idx="3816">
                  <c:v>2.6692550000000002</c:v>
                </c:pt>
                <c:pt idx="3817">
                  <c:v>2.6881020000000002</c:v>
                </c:pt>
                <c:pt idx="3818">
                  <c:v>2.8127580000000001</c:v>
                </c:pt>
                <c:pt idx="3819">
                  <c:v>3.1368990000000001</c:v>
                </c:pt>
                <c:pt idx="3820">
                  <c:v>3.4736389999999999</c:v>
                </c:pt>
                <c:pt idx="3821">
                  <c:v>2.865354</c:v>
                </c:pt>
                <c:pt idx="3822">
                  <c:v>3.3817520000000001</c:v>
                </c:pt>
                <c:pt idx="3823">
                  <c:v>3.3865090000000002</c:v>
                </c:pt>
                <c:pt idx="3824">
                  <c:v>4.5667530000000003</c:v>
                </c:pt>
                <c:pt idx="3825">
                  <c:v>4.06982</c:v>
                </c:pt>
                <c:pt idx="3826">
                  <c:v>4.2060849999999999</c:v>
                </c:pt>
                <c:pt idx="3827">
                  <c:v>4.6742140000000001</c:v>
                </c:pt>
                <c:pt idx="3828">
                  <c:v>4.5744340000000001</c:v>
                </c:pt>
                <c:pt idx="3829">
                  <c:v>4.4154720000000003</c:v>
                </c:pt>
                <c:pt idx="3830">
                  <c:v>4.8800780000000001</c:v>
                </c:pt>
                <c:pt idx="3831">
                  <c:v>4.578875</c:v>
                </c:pt>
                <c:pt idx="3832">
                  <c:v>4.7790780000000002</c:v>
                </c:pt>
                <c:pt idx="3833">
                  <c:v>4.1243410000000003</c:v>
                </c:pt>
                <c:pt idx="3834">
                  <c:v>4.7118840000000004</c:v>
                </c:pt>
                <c:pt idx="3835">
                  <c:v>3.8973629999999999</c:v>
                </c:pt>
                <c:pt idx="3836">
                  <c:v>4.3784109999999998</c:v>
                </c:pt>
                <c:pt idx="3837">
                  <c:v>2.7948719999999998</c:v>
                </c:pt>
                <c:pt idx="3838">
                  <c:v>2.5961479999999999</c:v>
                </c:pt>
                <c:pt idx="3839">
                  <c:v>2.7823880000000001</c:v>
                </c:pt>
                <c:pt idx="3840">
                  <c:v>2.6682389999999998</c:v>
                </c:pt>
                <c:pt idx="3841">
                  <c:v>2.665057</c:v>
                </c:pt>
                <c:pt idx="3842">
                  <c:v>2.9494129999999998</c:v>
                </c:pt>
                <c:pt idx="3843">
                  <c:v>2.8153139999999999</c:v>
                </c:pt>
                <c:pt idx="3844">
                  <c:v>2.7365140000000001</c:v>
                </c:pt>
                <c:pt idx="3845">
                  <c:v>3.8542869999999998</c:v>
                </c:pt>
                <c:pt idx="3846">
                  <c:v>4.5837130000000004</c:v>
                </c:pt>
                <c:pt idx="3847">
                  <c:v>4.2748210000000002</c:v>
                </c:pt>
                <c:pt idx="3848">
                  <c:v>4.0494719999999997</c:v>
                </c:pt>
                <c:pt idx="3849">
                  <c:v>4.649578</c:v>
                </c:pt>
                <c:pt idx="3850">
                  <c:v>2.9393760000000002</c:v>
                </c:pt>
                <c:pt idx="3851">
                  <c:v>4.2007880000000002</c:v>
                </c:pt>
                <c:pt idx="3852">
                  <c:v>4.5171390000000002</c:v>
                </c:pt>
                <c:pt idx="3853">
                  <c:v>4.3681380000000001</c:v>
                </c:pt>
                <c:pt idx="3854">
                  <c:v>4.2465419999999998</c:v>
                </c:pt>
                <c:pt idx="3855">
                  <c:v>4.1625209999999999</c:v>
                </c:pt>
                <c:pt idx="3856">
                  <c:v>3.9773860000000001</c:v>
                </c:pt>
                <c:pt idx="3857">
                  <c:v>4.5715539999999999</c:v>
                </c:pt>
                <c:pt idx="3858">
                  <c:v>4.2920059999999998</c:v>
                </c:pt>
                <c:pt idx="3859">
                  <c:v>4.6487959999999999</c:v>
                </c:pt>
                <c:pt idx="3860">
                  <c:v>4.3838910000000002</c:v>
                </c:pt>
                <c:pt idx="3861">
                  <c:v>4.2488710000000003</c:v>
                </c:pt>
                <c:pt idx="3862">
                  <c:v>4.0563269999999996</c:v>
                </c:pt>
                <c:pt idx="3863">
                  <c:v>4.4067429999999996</c:v>
                </c:pt>
                <c:pt idx="3864">
                  <c:v>5.4316690000000003</c:v>
                </c:pt>
                <c:pt idx="3865">
                  <c:v>4.4732659999999997</c:v>
                </c:pt>
                <c:pt idx="3866">
                  <c:v>4.620546</c:v>
                </c:pt>
                <c:pt idx="3867">
                  <c:v>4.5856880000000002</c:v>
                </c:pt>
                <c:pt idx="3868">
                  <c:v>4.8873860000000002</c:v>
                </c:pt>
                <c:pt idx="3869">
                  <c:v>4.6996779999999996</c:v>
                </c:pt>
                <c:pt idx="3870">
                  <c:v>4.102773</c:v>
                </c:pt>
                <c:pt idx="3871">
                  <c:v>4.2639649999999998</c:v>
                </c:pt>
                <c:pt idx="3872">
                  <c:v>4.0585709999999997</c:v>
                </c:pt>
                <c:pt idx="3873">
                  <c:v>3.8556910000000002</c:v>
                </c:pt>
                <c:pt idx="3874">
                  <c:v>3.8193540000000001</c:v>
                </c:pt>
                <c:pt idx="3875">
                  <c:v>3.7056900000000002</c:v>
                </c:pt>
                <c:pt idx="3876">
                  <c:v>3.1520489999999999</c:v>
                </c:pt>
                <c:pt idx="3877">
                  <c:v>3.5348039999999998</c:v>
                </c:pt>
                <c:pt idx="3878">
                  <c:v>3.6743260000000002</c:v>
                </c:pt>
                <c:pt idx="3879">
                  <c:v>3.347118</c:v>
                </c:pt>
                <c:pt idx="3880">
                  <c:v>3.4075920000000002</c:v>
                </c:pt>
                <c:pt idx="3881">
                  <c:v>3.5113690000000002</c:v>
                </c:pt>
                <c:pt idx="3882">
                  <c:v>3.5593129999999999</c:v>
                </c:pt>
                <c:pt idx="3883">
                  <c:v>2.7859959999999999</c:v>
                </c:pt>
                <c:pt idx="3884">
                  <c:v>2.7674609999999999</c:v>
                </c:pt>
                <c:pt idx="3885">
                  <c:v>2.750572</c:v>
                </c:pt>
                <c:pt idx="3886">
                  <c:v>2.7354569999999998</c:v>
                </c:pt>
                <c:pt idx="3887">
                  <c:v>2.8439930000000002</c:v>
                </c:pt>
                <c:pt idx="3888">
                  <c:v>2.706159</c:v>
                </c:pt>
                <c:pt idx="3889">
                  <c:v>2.9361700000000002</c:v>
                </c:pt>
                <c:pt idx="3890">
                  <c:v>3.1240519999999998</c:v>
                </c:pt>
                <c:pt idx="3891">
                  <c:v>2.9262320000000002</c:v>
                </c:pt>
                <c:pt idx="3892">
                  <c:v>2.7531110000000001</c:v>
                </c:pt>
                <c:pt idx="3893">
                  <c:v>3.1491340000000001</c:v>
                </c:pt>
                <c:pt idx="3894">
                  <c:v>2.8335530000000002</c:v>
                </c:pt>
                <c:pt idx="3895">
                  <c:v>2.7888899999999999</c:v>
                </c:pt>
                <c:pt idx="3896">
                  <c:v>2.62784</c:v>
                </c:pt>
                <c:pt idx="3897">
                  <c:v>2.6764399999999999</c:v>
                </c:pt>
                <c:pt idx="3898">
                  <c:v>2.8591660000000001</c:v>
                </c:pt>
                <c:pt idx="3899">
                  <c:v>2.754823</c:v>
                </c:pt>
                <c:pt idx="3900">
                  <c:v>2.698267</c:v>
                </c:pt>
                <c:pt idx="3901">
                  <c:v>2.8397199999999998</c:v>
                </c:pt>
                <c:pt idx="3902">
                  <c:v>2.7102909999999998</c:v>
                </c:pt>
                <c:pt idx="3903">
                  <c:v>2.6697340000000001</c:v>
                </c:pt>
                <c:pt idx="3904">
                  <c:v>2.7875800000000002</c:v>
                </c:pt>
                <c:pt idx="3905">
                  <c:v>4.1498150000000003</c:v>
                </c:pt>
                <c:pt idx="3906">
                  <c:v>3.7299570000000002</c:v>
                </c:pt>
                <c:pt idx="3907">
                  <c:v>2.9170590000000001</c:v>
                </c:pt>
                <c:pt idx="3908">
                  <c:v>2.942869</c:v>
                </c:pt>
                <c:pt idx="3909">
                  <c:v>2.706534</c:v>
                </c:pt>
                <c:pt idx="3910">
                  <c:v>2.8516910000000002</c:v>
                </c:pt>
                <c:pt idx="3911">
                  <c:v>2.6522570000000001</c:v>
                </c:pt>
                <c:pt idx="3912">
                  <c:v>2.9898159999999998</c:v>
                </c:pt>
                <c:pt idx="3913">
                  <c:v>2.8169529999999998</c:v>
                </c:pt>
                <c:pt idx="3914">
                  <c:v>2.6886130000000001</c:v>
                </c:pt>
                <c:pt idx="3915">
                  <c:v>2.8450600000000001</c:v>
                </c:pt>
                <c:pt idx="3916">
                  <c:v>2.7227990000000002</c:v>
                </c:pt>
                <c:pt idx="3917">
                  <c:v>2.6255489999999999</c:v>
                </c:pt>
                <c:pt idx="3918">
                  <c:v>3.1316510000000002</c:v>
                </c:pt>
                <c:pt idx="3919">
                  <c:v>2.8106469999999999</c:v>
                </c:pt>
                <c:pt idx="3920">
                  <c:v>2.7839909999999999</c:v>
                </c:pt>
                <c:pt idx="3921">
                  <c:v>2.7090999999999998</c:v>
                </c:pt>
                <c:pt idx="3922">
                  <c:v>2.7869389999999998</c:v>
                </c:pt>
                <c:pt idx="3923">
                  <c:v>3.0931129999999998</c:v>
                </c:pt>
                <c:pt idx="3924">
                  <c:v>2.8046229999999999</c:v>
                </c:pt>
                <c:pt idx="3925">
                  <c:v>2.6779139999999999</c:v>
                </c:pt>
                <c:pt idx="3926">
                  <c:v>2.9670749999999999</c:v>
                </c:pt>
                <c:pt idx="3927">
                  <c:v>2.690995</c:v>
                </c:pt>
                <c:pt idx="3928">
                  <c:v>2.7701440000000002</c:v>
                </c:pt>
                <c:pt idx="3929">
                  <c:v>2.7375419999999999</c:v>
                </c:pt>
                <c:pt idx="3930">
                  <c:v>2.8598080000000001</c:v>
                </c:pt>
                <c:pt idx="3931">
                  <c:v>2.7027700000000001</c:v>
                </c:pt>
                <c:pt idx="3932">
                  <c:v>2.7074150000000001</c:v>
                </c:pt>
                <c:pt idx="3933">
                  <c:v>2.8025669999999998</c:v>
                </c:pt>
                <c:pt idx="3934">
                  <c:v>2.6960440000000001</c:v>
                </c:pt>
                <c:pt idx="3935">
                  <c:v>2.860697</c:v>
                </c:pt>
                <c:pt idx="3936">
                  <c:v>2.6672370000000001</c:v>
                </c:pt>
                <c:pt idx="3937">
                  <c:v>2.8055080000000001</c:v>
                </c:pt>
                <c:pt idx="3938">
                  <c:v>2.7939310000000002</c:v>
                </c:pt>
                <c:pt idx="3939">
                  <c:v>2.7682699999999998</c:v>
                </c:pt>
                <c:pt idx="3940">
                  <c:v>2.8526760000000002</c:v>
                </c:pt>
                <c:pt idx="3941">
                  <c:v>2.7482920000000002</c:v>
                </c:pt>
                <c:pt idx="3942">
                  <c:v>2.7030340000000002</c:v>
                </c:pt>
                <c:pt idx="3943">
                  <c:v>2.8034699999999999</c:v>
                </c:pt>
                <c:pt idx="3944">
                  <c:v>2.7573089999999998</c:v>
                </c:pt>
                <c:pt idx="3945">
                  <c:v>2.7584040000000001</c:v>
                </c:pt>
                <c:pt idx="3946">
                  <c:v>2.9955919999999998</c:v>
                </c:pt>
                <c:pt idx="3947">
                  <c:v>2.6980849999999998</c:v>
                </c:pt>
                <c:pt idx="3948">
                  <c:v>2.8248850000000001</c:v>
                </c:pt>
                <c:pt idx="3949">
                  <c:v>2.7510849999999998</c:v>
                </c:pt>
                <c:pt idx="3950">
                  <c:v>2.7701479999999998</c:v>
                </c:pt>
                <c:pt idx="3951">
                  <c:v>2.7455630000000002</c:v>
                </c:pt>
                <c:pt idx="3952">
                  <c:v>3.06352</c:v>
                </c:pt>
                <c:pt idx="3953">
                  <c:v>2.781174</c:v>
                </c:pt>
                <c:pt idx="3954">
                  <c:v>2.6629459999999998</c:v>
                </c:pt>
                <c:pt idx="3955">
                  <c:v>2.7601070000000001</c:v>
                </c:pt>
                <c:pt idx="3956">
                  <c:v>2.827877</c:v>
                </c:pt>
                <c:pt idx="3957">
                  <c:v>2.9092220000000002</c:v>
                </c:pt>
                <c:pt idx="3958">
                  <c:v>2.7426819999999998</c:v>
                </c:pt>
                <c:pt idx="3959">
                  <c:v>2.6922419999999998</c:v>
                </c:pt>
                <c:pt idx="3960">
                  <c:v>2.8613040000000001</c:v>
                </c:pt>
                <c:pt idx="3961">
                  <c:v>2.8652549999999999</c:v>
                </c:pt>
                <c:pt idx="3962">
                  <c:v>2.9195180000000001</c:v>
                </c:pt>
                <c:pt idx="3963">
                  <c:v>3.0500129999999999</c:v>
                </c:pt>
                <c:pt idx="3964">
                  <c:v>2.82456</c:v>
                </c:pt>
                <c:pt idx="3965">
                  <c:v>2.858352</c:v>
                </c:pt>
                <c:pt idx="3966">
                  <c:v>2.8980489999999999</c:v>
                </c:pt>
                <c:pt idx="3967">
                  <c:v>2.8318880000000002</c:v>
                </c:pt>
                <c:pt idx="3968">
                  <c:v>2.8456739999999998</c:v>
                </c:pt>
                <c:pt idx="3969">
                  <c:v>2.853834</c:v>
                </c:pt>
                <c:pt idx="3970">
                  <c:v>2.5916899999999998</c:v>
                </c:pt>
                <c:pt idx="3971">
                  <c:v>2.7785350000000002</c:v>
                </c:pt>
                <c:pt idx="3972">
                  <c:v>2.7697630000000002</c:v>
                </c:pt>
                <c:pt idx="3973">
                  <c:v>4.0039429999999996</c:v>
                </c:pt>
                <c:pt idx="3974">
                  <c:v>3.139993</c:v>
                </c:pt>
                <c:pt idx="3975">
                  <c:v>2.6190199999999999</c:v>
                </c:pt>
                <c:pt idx="3976">
                  <c:v>2.8270819999999999</c:v>
                </c:pt>
                <c:pt idx="3977">
                  <c:v>2.7474400000000001</c:v>
                </c:pt>
                <c:pt idx="3978">
                  <c:v>3.0080309999999999</c:v>
                </c:pt>
                <c:pt idx="3979">
                  <c:v>2.8218610000000002</c:v>
                </c:pt>
                <c:pt idx="3980">
                  <c:v>2.8777680000000001</c:v>
                </c:pt>
                <c:pt idx="3981">
                  <c:v>2.7667160000000002</c:v>
                </c:pt>
                <c:pt idx="3982">
                  <c:v>2.8122699999999998</c:v>
                </c:pt>
                <c:pt idx="3983">
                  <c:v>2.7428979999999998</c:v>
                </c:pt>
                <c:pt idx="3984">
                  <c:v>2.825888</c:v>
                </c:pt>
                <c:pt idx="3985">
                  <c:v>2.7292010000000002</c:v>
                </c:pt>
                <c:pt idx="3986">
                  <c:v>2.9649740000000002</c:v>
                </c:pt>
                <c:pt idx="3987">
                  <c:v>2.7818260000000001</c:v>
                </c:pt>
                <c:pt idx="3988">
                  <c:v>2.6687979999999998</c:v>
                </c:pt>
                <c:pt idx="3989">
                  <c:v>2.6548560000000001</c:v>
                </c:pt>
                <c:pt idx="3990">
                  <c:v>2.9533839999999998</c:v>
                </c:pt>
                <c:pt idx="3991">
                  <c:v>2.789666</c:v>
                </c:pt>
                <c:pt idx="3992">
                  <c:v>2.8796849999999998</c:v>
                </c:pt>
                <c:pt idx="3993">
                  <c:v>2.9495559999999998</c:v>
                </c:pt>
                <c:pt idx="3994">
                  <c:v>2.8210639999999998</c:v>
                </c:pt>
                <c:pt idx="3995">
                  <c:v>2.6878760000000002</c:v>
                </c:pt>
                <c:pt idx="3996">
                  <c:v>2.838222</c:v>
                </c:pt>
                <c:pt idx="3997">
                  <c:v>2.819474</c:v>
                </c:pt>
                <c:pt idx="3998">
                  <c:v>2.6394929999999999</c:v>
                </c:pt>
                <c:pt idx="3999">
                  <c:v>2.7887749999999998</c:v>
                </c:pt>
                <c:pt idx="4000">
                  <c:v>2.8096809999999999</c:v>
                </c:pt>
                <c:pt idx="4001">
                  <c:v>2.8198829999999999</c:v>
                </c:pt>
                <c:pt idx="4002">
                  <c:v>2.791633</c:v>
                </c:pt>
                <c:pt idx="4003">
                  <c:v>2.7788040000000001</c:v>
                </c:pt>
                <c:pt idx="4004">
                  <c:v>3.0242330000000002</c:v>
                </c:pt>
                <c:pt idx="4005">
                  <c:v>2.7980019999999999</c:v>
                </c:pt>
                <c:pt idx="4006">
                  <c:v>2.644174</c:v>
                </c:pt>
                <c:pt idx="4007">
                  <c:v>2.9896400000000001</c:v>
                </c:pt>
                <c:pt idx="4008">
                  <c:v>3.3181980000000002</c:v>
                </c:pt>
                <c:pt idx="4009">
                  <c:v>2.6627369999999999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0347056"/>
        <c:axId val="160346664"/>
      </c:lineChart>
      <c:catAx>
        <c:axId val="160347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46664"/>
        <c:crosses val="autoZero"/>
        <c:auto val="1"/>
        <c:lblAlgn val="ctr"/>
        <c:lblOffset val="100"/>
        <c:tickLblSkip val="250"/>
        <c:noMultiLvlLbl val="0"/>
      </c:catAx>
      <c:valAx>
        <c:axId val="160346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Bond length (Å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4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Interactions Throughout Trajectory of </a:t>
            </a:r>
            <a:r>
              <a:rPr lang="en-US" baseline="0"/>
              <a:t>K178-E213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'K178-E213'!$B$1</c:f>
              <c:strCache>
                <c:ptCount val="1"/>
                <c:pt idx="0">
                  <c:v>O</c:v>
                </c:pt>
              </c:strCache>
            </c:strRef>
          </c:tx>
          <c:spPr>
            <a:ln w="63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'K178-E213'!$A$2:$A$4011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'K178-E213'!$B$2:$B$4011</c:f>
              <c:numCache>
                <c:formatCode>General</c:formatCode>
                <c:ptCount val="4010"/>
                <c:pt idx="0">
                  <c:v>9.6264249999999993</c:v>
                </c:pt>
                <c:pt idx="1">
                  <c:v>9.0965450000000008</c:v>
                </c:pt>
                <c:pt idx="2">
                  <c:v>9.6549530000000008</c:v>
                </c:pt>
                <c:pt idx="3">
                  <c:v>9.8026289999999996</c:v>
                </c:pt>
                <c:pt idx="4">
                  <c:v>9.7431760000000001</c:v>
                </c:pt>
                <c:pt idx="5">
                  <c:v>7.893967</c:v>
                </c:pt>
                <c:pt idx="6">
                  <c:v>7.670083</c:v>
                </c:pt>
                <c:pt idx="7">
                  <c:v>9.5218520000000009</c:v>
                </c:pt>
                <c:pt idx="8">
                  <c:v>9.3863350000000008</c:v>
                </c:pt>
                <c:pt idx="9">
                  <c:v>7.5217919999999996</c:v>
                </c:pt>
                <c:pt idx="10">
                  <c:v>7.7444879999999996</c:v>
                </c:pt>
                <c:pt idx="11">
                  <c:v>7.7609599999999999</c:v>
                </c:pt>
                <c:pt idx="12">
                  <c:v>8.0499229999999997</c:v>
                </c:pt>
                <c:pt idx="13">
                  <c:v>8.1637950000000004</c:v>
                </c:pt>
                <c:pt idx="14">
                  <c:v>7.5243859999999998</c:v>
                </c:pt>
                <c:pt idx="15">
                  <c:v>7.9079660000000001</c:v>
                </c:pt>
                <c:pt idx="16">
                  <c:v>8.3583680000000005</c:v>
                </c:pt>
                <c:pt idx="17">
                  <c:v>10.061737000000001</c:v>
                </c:pt>
                <c:pt idx="18">
                  <c:v>8.4025639999999999</c:v>
                </c:pt>
                <c:pt idx="19">
                  <c:v>8.7574210000000008</c:v>
                </c:pt>
                <c:pt idx="20">
                  <c:v>8.6809910000000006</c:v>
                </c:pt>
                <c:pt idx="21">
                  <c:v>8.8319089999999996</c:v>
                </c:pt>
                <c:pt idx="22">
                  <c:v>9.1441999999999997</c:v>
                </c:pt>
                <c:pt idx="23">
                  <c:v>8.4747059999999994</c:v>
                </c:pt>
                <c:pt idx="24">
                  <c:v>8.3154430000000001</c:v>
                </c:pt>
                <c:pt idx="25">
                  <c:v>8.0104120000000005</c:v>
                </c:pt>
                <c:pt idx="26">
                  <c:v>8.439451</c:v>
                </c:pt>
                <c:pt idx="27">
                  <c:v>8.1293609999999994</c:v>
                </c:pt>
                <c:pt idx="28">
                  <c:v>8.1010539999999995</c:v>
                </c:pt>
                <c:pt idx="29">
                  <c:v>8.290279</c:v>
                </c:pt>
                <c:pt idx="30">
                  <c:v>7.948709</c:v>
                </c:pt>
                <c:pt idx="31">
                  <c:v>8.2625620000000009</c:v>
                </c:pt>
                <c:pt idx="32">
                  <c:v>7.9633690000000001</c:v>
                </c:pt>
                <c:pt idx="33">
                  <c:v>8.0299189999999996</c:v>
                </c:pt>
                <c:pt idx="34">
                  <c:v>7.8989609999999999</c:v>
                </c:pt>
                <c:pt idx="35">
                  <c:v>7.6505989999999997</c:v>
                </c:pt>
                <c:pt idx="36">
                  <c:v>7.8481870000000002</c:v>
                </c:pt>
                <c:pt idx="37">
                  <c:v>8.1251169999999995</c:v>
                </c:pt>
                <c:pt idx="38">
                  <c:v>7.7729840000000001</c:v>
                </c:pt>
                <c:pt idx="39">
                  <c:v>8.3060179999999999</c:v>
                </c:pt>
                <c:pt idx="40">
                  <c:v>7.5885660000000001</c:v>
                </c:pt>
                <c:pt idx="41">
                  <c:v>7.9812099999999999</c:v>
                </c:pt>
                <c:pt idx="42">
                  <c:v>8.3108020000000007</c:v>
                </c:pt>
                <c:pt idx="43">
                  <c:v>8.1207650000000005</c:v>
                </c:pt>
                <c:pt idx="44">
                  <c:v>7.9320659999999998</c:v>
                </c:pt>
                <c:pt idx="45">
                  <c:v>8.4401159999999997</c:v>
                </c:pt>
                <c:pt idx="46">
                  <c:v>7.9277259999999998</c:v>
                </c:pt>
                <c:pt idx="47">
                  <c:v>8.0735519999999994</c:v>
                </c:pt>
                <c:pt idx="48">
                  <c:v>8.3210110000000004</c:v>
                </c:pt>
                <c:pt idx="49">
                  <c:v>8.495749</c:v>
                </c:pt>
                <c:pt idx="50">
                  <c:v>8.1476260000000007</c:v>
                </c:pt>
                <c:pt idx="51">
                  <c:v>8.5167859999999997</c:v>
                </c:pt>
                <c:pt idx="52">
                  <c:v>8.5557160000000003</c:v>
                </c:pt>
                <c:pt idx="53">
                  <c:v>8.2029569999999996</c:v>
                </c:pt>
                <c:pt idx="54">
                  <c:v>8.1783230000000007</c:v>
                </c:pt>
                <c:pt idx="55">
                  <c:v>8.1482790000000005</c:v>
                </c:pt>
                <c:pt idx="56">
                  <c:v>8.0921579999999995</c:v>
                </c:pt>
                <c:pt idx="57">
                  <c:v>7.9482790000000003</c:v>
                </c:pt>
                <c:pt idx="58">
                  <c:v>7.5477600000000002</c:v>
                </c:pt>
                <c:pt idx="59">
                  <c:v>7.8046620000000004</c:v>
                </c:pt>
                <c:pt idx="60">
                  <c:v>8.065823</c:v>
                </c:pt>
                <c:pt idx="61">
                  <c:v>8.6691730000000007</c:v>
                </c:pt>
                <c:pt idx="62">
                  <c:v>8.0539489999999994</c:v>
                </c:pt>
                <c:pt idx="63">
                  <c:v>7.9575570000000004</c:v>
                </c:pt>
                <c:pt idx="64">
                  <c:v>7.8661940000000001</c:v>
                </c:pt>
                <c:pt idx="65">
                  <c:v>7.9980700000000002</c:v>
                </c:pt>
                <c:pt idx="66">
                  <c:v>8.1427420000000001</c:v>
                </c:pt>
                <c:pt idx="67">
                  <c:v>7.7837740000000002</c:v>
                </c:pt>
                <c:pt idx="68">
                  <c:v>7.8867260000000003</c:v>
                </c:pt>
                <c:pt idx="69">
                  <c:v>8.1322460000000003</c:v>
                </c:pt>
                <c:pt idx="70">
                  <c:v>8.7763120000000008</c:v>
                </c:pt>
                <c:pt idx="71">
                  <c:v>7.7760309999999997</c:v>
                </c:pt>
                <c:pt idx="72">
                  <c:v>8.4771219999999996</c:v>
                </c:pt>
                <c:pt idx="73">
                  <c:v>8.25807</c:v>
                </c:pt>
                <c:pt idx="74">
                  <c:v>8.0811069999999994</c:v>
                </c:pt>
                <c:pt idx="75">
                  <c:v>8.3255660000000002</c:v>
                </c:pt>
                <c:pt idx="76">
                  <c:v>8.1632180000000005</c:v>
                </c:pt>
                <c:pt idx="77">
                  <c:v>8.4352339999999995</c:v>
                </c:pt>
                <c:pt idx="78">
                  <c:v>8.5407630000000001</c:v>
                </c:pt>
                <c:pt idx="79">
                  <c:v>8.5945330000000002</c:v>
                </c:pt>
                <c:pt idx="80">
                  <c:v>7.6763120000000002</c:v>
                </c:pt>
                <c:pt idx="81">
                  <c:v>8.030265</c:v>
                </c:pt>
                <c:pt idx="82">
                  <c:v>8.6984910000000006</c:v>
                </c:pt>
                <c:pt idx="83">
                  <c:v>8.6212769999999992</c:v>
                </c:pt>
                <c:pt idx="84">
                  <c:v>7.5731719999999996</c:v>
                </c:pt>
                <c:pt idx="85">
                  <c:v>8.3519330000000007</c:v>
                </c:pt>
                <c:pt idx="86">
                  <c:v>8.1775590000000005</c:v>
                </c:pt>
                <c:pt idx="87">
                  <c:v>8.2306910000000002</c:v>
                </c:pt>
                <c:pt idx="88">
                  <c:v>7.851845</c:v>
                </c:pt>
                <c:pt idx="89">
                  <c:v>7.9848340000000002</c:v>
                </c:pt>
                <c:pt idx="90">
                  <c:v>7.8909399999999996</c:v>
                </c:pt>
                <c:pt idx="91">
                  <c:v>8.5748169999999995</c:v>
                </c:pt>
                <c:pt idx="92">
                  <c:v>8.0103960000000001</c:v>
                </c:pt>
                <c:pt idx="93">
                  <c:v>7.4422100000000002</c:v>
                </c:pt>
                <c:pt idx="94">
                  <c:v>6.633051</c:v>
                </c:pt>
                <c:pt idx="95">
                  <c:v>8.6286199999999997</c:v>
                </c:pt>
                <c:pt idx="96">
                  <c:v>7.7998430000000001</c:v>
                </c:pt>
                <c:pt idx="97">
                  <c:v>8.4894099999999995</c:v>
                </c:pt>
                <c:pt idx="98">
                  <c:v>8.2407079999999997</c:v>
                </c:pt>
                <c:pt idx="99">
                  <c:v>7.668857</c:v>
                </c:pt>
                <c:pt idx="100">
                  <c:v>7.8766959999999999</c:v>
                </c:pt>
                <c:pt idx="101">
                  <c:v>8.8219309999999993</c:v>
                </c:pt>
                <c:pt idx="102">
                  <c:v>9.6282329999999998</c:v>
                </c:pt>
                <c:pt idx="103">
                  <c:v>7.7549190000000001</c:v>
                </c:pt>
                <c:pt idx="104">
                  <c:v>7.7707610000000003</c:v>
                </c:pt>
                <c:pt idx="105">
                  <c:v>8.3232769999999991</c:v>
                </c:pt>
                <c:pt idx="106">
                  <c:v>7.2615930000000004</c:v>
                </c:pt>
                <c:pt idx="107">
                  <c:v>7.8533419999999996</c:v>
                </c:pt>
                <c:pt idx="108">
                  <c:v>8.1809860000000008</c:v>
                </c:pt>
                <c:pt idx="109">
                  <c:v>8.4611140000000002</c:v>
                </c:pt>
                <c:pt idx="110">
                  <c:v>8.1094469999999994</c:v>
                </c:pt>
                <c:pt idx="111">
                  <c:v>8.2728169999999999</c:v>
                </c:pt>
                <c:pt idx="112">
                  <c:v>8.3107399999999991</c:v>
                </c:pt>
                <c:pt idx="113">
                  <c:v>8.4129550000000002</c:v>
                </c:pt>
                <c:pt idx="114">
                  <c:v>8.1004430000000003</c:v>
                </c:pt>
                <c:pt idx="115">
                  <c:v>7.4020710000000003</c:v>
                </c:pt>
                <c:pt idx="116">
                  <c:v>8.5179930000000006</c:v>
                </c:pt>
                <c:pt idx="117">
                  <c:v>7.6605639999999999</c:v>
                </c:pt>
                <c:pt idx="118">
                  <c:v>8.8110079999999993</c:v>
                </c:pt>
                <c:pt idx="119">
                  <c:v>8.5015359999999998</c:v>
                </c:pt>
                <c:pt idx="120">
                  <c:v>9.2642439999999997</c:v>
                </c:pt>
                <c:pt idx="121">
                  <c:v>8.5181930000000001</c:v>
                </c:pt>
                <c:pt idx="122">
                  <c:v>8.4793059999999993</c:v>
                </c:pt>
                <c:pt idx="123">
                  <c:v>10.67841</c:v>
                </c:pt>
                <c:pt idx="124">
                  <c:v>8.9700710000000008</c:v>
                </c:pt>
                <c:pt idx="125">
                  <c:v>8.9111890000000002</c:v>
                </c:pt>
                <c:pt idx="126">
                  <c:v>9.1618600000000008</c:v>
                </c:pt>
                <c:pt idx="127">
                  <c:v>8.0890439999999995</c:v>
                </c:pt>
                <c:pt idx="128">
                  <c:v>8.4644650000000006</c:v>
                </c:pt>
                <c:pt idx="129">
                  <c:v>8.6859249999999992</c:v>
                </c:pt>
                <c:pt idx="130">
                  <c:v>8.2408660000000005</c:v>
                </c:pt>
                <c:pt idx="131">
                  <c:v>8.6080159999999992</c:v>
                </c:pt>
                <c:pt idx="132">
                  <c:v>8.1735790000000001</c:v>
                </c:pt>
                <c:pt idx="133">
                  <c:v>8.2858389999999993</c:v>
                </c:pt>
                <c:pt idx="134">
                  <c:v>8.4655140000000006</c:v>
                </c:pt>
                <c:pt idx="135">
                  <c:v>8.7448169999999994</c:v>
                </c:pt>
                <c:pt idx="136">
                  <c:v>8.3583630000000007</c:v>
                </c:pt>
                <c:pt idx="137">
                  <c:v>8.4104170000000007</c:v>
                </c:pt>
                <c:pt idx="138">
                  <c:v>8.2637830000000001</c:v>
                </c:pt>
                <c:pt idx="139">
                  <c:v>8.2202730000000006</c:v>
                </c:pt>
                <c:pt idx="140">
                  <c:v>8.3049199999999992</c:v>
                </c:pt>
                <c:pt idx="141">
                  <c:v>8.6392240000000005</c:v>
                </c:pt>
                <c:pt idx="142">
                  <c:v>8.4229889999999994</c:v>
                </c:pt>
                <c:pt idx="143">
                  <c:v>8.2595189999999992</c:v>
                </c:pt>
                <c:pt idx="144">
                  <c:v>8.6540379999999999</c:v>
                </c:pt>
                <c:pt idx="145">
                  <c:v>8.2793559999999999</c:v>
                </c:pt>
                <c:pt idx="146">
                  <c:v>8.2271529999999995</c:v>
                </c:pt>
                <c:pt idx="147">
                  <c:v>8.4768880000000006</c:v>
                </c:pt>
                <c:pt idx="148">
                  <c:v>8.4721270000000004</c:v>
                </c:pt>
                <c:pt idx="149">
                  <c:v>8.7063959999999998</c:v>
                </c:pt>
                <c:pt idx="150">
                  <c:v>8.3602290000000004</c:v>
                </c:pt>
                <c:pt idx="151">
                  <c:v>8.4570740000000004</c:v>
                </c:pt>
                <c:pt idx="152">
                  <c:v>10.075898</c:v>
                </c:pt>
                <c:pt idx="153">
                  <c:v>11.050544</c:v>
                </c:pt>
                <c:pt idx="154">
                  <c:v>10.997294999999999</c:v>
                </c:pt>
                <c:pt idx="155">
                  <c:v>11.15631</c:v>
                </c:pt>
                <c:pt idx="156">
                  <c:v>8.5926150000000003</c:v>
                </c:pt>
                <c:pt idx="157">
                  <c:v>8.9809999999999999</c:v>
                </c:pt>
                <c:pt idx="158">
                  <c:v>8.5192180000000004</c:v>
                </c:pt>
                <c:pt idx="159">
                  <c:v>8.6856489999999997</c:v>
                </c:pt>
                <c:pt idx="160">
                  <c:v>8.1192460000000004</c:v>
                </c:pt>
                <c:pt idx="161">
                  <c:v>8.9320740000000001</c:v>
                </c:pt>
                <c:pt idx="162">
                  <c:v>8.0800020000000004</c:v>
                </c:pt>
                <c:pt idx="163">
                  <c:v>9.0446500000000007</c:v>
                </c:pt>
                <c:pt idx="164">
                  <c:v>8.8056850000000004</c:v>
                </c:pt>
                <c:pt idx="165">
                  <c:v>8.1640619999999995</c:v>
                </c:pt>
                <c:pt idx="166">
                  <c:v>8.4246839999999992</c:v>
                </c:pt>
                <c:pt idx="167">
                  <c:v>8.7399339999999999</c:v>
                </c:pt>
                <c:pt idx="168">
                  <c:v>9.1782509999999995</c:v>
                </c:pt>
                <c:pt idx="169">
                  <c:v>9.3491070000000001</c:v>
                </c:pt>
                <c:pt idx="170">
                  <c:v>8.7283179999999998</c:v>
                </c:pt>
                <c:pt idx="171">
                  <c:v>8.8087780000000002</c:v>
                </c:pt>
                <c:pt idx="172">
                  <c:v>8.2938980000000004</c:v>
                </c:pt>
                <c:pt idx="173">
                  <c:v>8.3058160000000001</c:v>
                </c:pt>
                <c:pt idx="174">
                  <c:v>9.0514019999999995</c:v>
                </c:pt>
                <c:pt idx="175">
                  <c:v>8.2335360000000009</c:v>
                </c:pt>
                <c:pt idx="176">
                  <c:v>8.3650590000000005</c:v>
                </c:pt>
                <c:pt idx="177">
                  <c:v>8.6508199999999995</c:v>
                </c:pt>
                <c:pt idx="178">
                  <c:v>8.5735829999999993</c:v>
                </c:pt>
                <c:pt idx="179">
                  <c:v>8.7478899999999999</c:v>
                </c:pt>
                <c:pt idx="180">
                  <c:v>8.9846660000000007</c:v>
                </c:pt>
                <c:pt idx="181">
                  <c:v>8.6990359999999995</c:v>
                </c:pt>
                <c:pt idx="182">
                  <c:v>12.990368999999999</c:v>
                </c:pt>
                <c:pt idx="183">
                  <c:v>13.104131000000001</c:v>
                </c:pt>
                <c:pt idx="184">
                  <c:v>11.740432999999999</c:v>
                </c:pt>
                <c:pt idx="185">
                  <c:v>11.265359</c:v>
                </c:pt>
                <c:pt idx="186">
                  <c:v>8.4545879999999993</c:v>
                </c:pt>
                <c:pt idx="187">
                  <c:v>8.3570170000000008</c:v>
                </c:pt>
                <c:pt idx="188">
                  <c:v>10.216127999999999</c:v>
                </c:pt>
                <c:pt idx="189">
                  <c:v>8.9679400000000005</c:v>
                </c:pt>
                <c:pt idx="190">
                  <c:v>9.2920580000000008</c:v>
                </c:pt>
                <c:pt idx="191">
                  <c:v>10.370703000000001</c:v>
                </c:pt>
                <c:pt idx="192">
                  <c:v>9.9314090000000004</c:v>
                </c:pt>
                <c:pt idx="193">
                  <c:v>9.7419589999999996</c:v>
                </c:pt>
                <c:pt idx="194">
                  <c:v>7.9490100000000004</c:v>
                </c:pt>
                <c:pt idx="195">
                  <c:v>8.3973689999999994</c:v>
                </c:pt>
                <c:pt idx="196">
                  <c:v>7.3779870000000001</c:v>
                </c:pt>
                <c:pt idx="197">
                  <c:v>8.7082909999999991</c:v>
                </c:pt>
                <c:pt idx="198">
                  <c:v>8.4483320000000006</c:v>
                </c:pt>
                <c:pt idx="199">
                  <c:v>8.3891329999999993</c:v>
                </c:pt>
                <c:pt idx="200">
                  <c:v>8.4050460000000005</c:v>
                </c:pt>
                <c:pt idx="201">
                  <c:v>8.6387479999999996</c:v>
                </c:pt>
                <c:pt idx="202">
                  <c:v>8.5534230000000004</c:v>
                </c:pt>
                <c:pt idx="203">
                  <c:v>8.1840539999999997</c:v>
                </c:pt>
                <c:pt idx="204">
                  <c:v>8.6711410000000004</c:v>
                </c:pt>
                <c:pt idx="205">
                  <c:v>8.8330380000000002</c:v>
                </c:pt>
                <c:pt idx="206">
                  <c:v>8.9280000000000008</c:v>
                </c:pt>
                <c:pt idx="207">
                  <c:v>8.3196790000000007</c:v>
                </c:pt>
                <c:pt idx="208">
                  <c:v>8.6908480000000008</c:v>
                </c:pt>
                <c:pt idx="209">
                  <c:v>8.8133339999999993</c:v>
                </c:pt>
                <c:pt idx="210">
                  <c:v>9.0000029999999995</c:v>
                </c:pt>
                <c:pt idx="211">
                  <c:v>8.5458920000000003</c:v>
                </c:pt>
                <c:pt idx="212">
                  <c:v>8.9717529999999996</c:v>
                </c:pt>
                <c:pt idx="213">
                  <c:v>8.9745950000000008</c:v>
                </c:pt>
                <c:pt idx="214">
                  <c:v>8.5208600000000008</c:v>
                </c:pt>
                <c:pt idx="215">
                  <c:v>8.9854219999999998</c:v>
                </c:pt>
                <c:pt idx="216">
                  <c:v>9.0725560000000005</c:v>
                </c:pt>
                <c:pt idx="217">
                  <c:v>8.8764629999999993</c:v>
                </c:pt>
                <c:pt idx="218">
                  <c:v>8.5480180000000008</c:v>
                </c:pt>
                <c:pt idx="219">
                  <c:v>8.5307110000000002</c:v>
                </c:pt>
                <c:pt idx="220">
                  <c:v>8.9045839999999998</c:v>
                </c:pt>
                <c:pt idx="221">
                  <c:v>8.395391</c:v>
                </c:pt>
                <c:pt idx="222">
                  <c:v>8.9625839999999997</c:v>
                </c:pt>
                <c:pt idx="223">
                  <c:v>8.7262970000000006</c:v>
                </c:pt>
                <c:pt idx="224">
                  <c:v>8.9788650000000008</c:v>
                </c:pt>
                <c:pt idx="225">
                  <c:v>8.9852869999999996</c:v>
                </c:pt>
                <c:pt idx="226">
                  <c:v>8.6983119999999996</c:v>
                </c:pt>
                <c:pt idx="227">
                  <c:v>10.402604999999999</c:v>
                </c:pt>
                <c:pt idx="228">
                  <c:v>11.018049</c:v>
                </c:pt>
                <c:pt idx="229">
                  <c:v>10.359399</c:v>
                </c:pt>
                <c:pt idx="230">
                  <c:v>10.851068</c:v>
                </c:pt>
                <c:pt idx="231">
                  <c:v>10.769710999999999</c:v>
                </c:pt>
                <c:pt idx="232">
                  <c:v>8.2714680000000005</c:v>
                </c:pt>
                <c:pt idx="233">
                  <c:v>8.4296720000000001</c:v>
                </c:pt>
                <c:pt idx="234">
                  <c:v>10.138211</c:v>
                </c:pt>
                <c:pt idx="235">
                  <c:v>9.0847949999999997</c:v>
                </c:pt>
                <c:pt idx="236">
                  <c:v>8.6615909999999996</c:v>
                </c:pt>
                <c:pt idx="237">
                  <c:v>8.5961169999999996</c:v>
                </c:pt>
                <c:pt idx="238">
                  <c:v>8.377319</c:v>
                </c:pt>
                <c:pt idx="239">
                  <c:v>8.7003190000000004</c:v>
                </c:pt>
                <c:pt idx="240">
                  <c:v>8.4309200000000004</c:v>
                </c:pt>
                <c:pt idx="241">
                  <c:v>8.184685</c:v>
                </c:pt>
                <c:pt idx="242">
                  <c:v>8.8745259999999995</c:v>
                </c:pt>
                <c:pt idx="243">
                  <c:v>8.4727759999999996</c:v>
                </c:pt>
                <c:pt idx="244">
                  <c:v>8.0878619999999994</c:v>
                </c:pt>
                <c:pt idx="245">
                  <c:v>7.5104090000000001</c:v>
                </c:pt>
                <c:pt idx="246">
                  <c:v>8.3260149999999999</c:v>
                </c:pt>
                <c:pt idx="247">
                  <c:v>9.0521309999999993</c:v>
                </c:pt>
                <c:pt idx="248">
                  <c:v>8.5760670000000001</c:v>
                </c:pt>
                <c:pt idx="249">
                  <c:v>8.3706680000000002</c:v>
                </c:pt>
                <c:pt idx="250">
                  <c:v>8.3537769999999991</c:v>
                </c:pt>
                <c:pt idx="251">
                  <c:v>8.4300499999999996</c:v>
                </c:pt>
                <c:pt idx="252">
                  <c:v>8.063561</c:v>
                </c:pt>
                <c:pt idx="253">
                  <c:v>8.0769800000000007</c:v>
                </c:pt>
                <c:pt idx="254">
                  <c:v>8.8447259999999996</c:v>
                </c:pt>
                <c:pt idx="255">
                  <c:v>8.5974090000000007</c:v>
                </c:pt>
                <c:pt idx="256">
                  <c:v>8.6656829999999996</c:v>
                </c:pt>
                <c:pt idx="257">
                  <c:v>8.6096579999999996</c:v>
                </c:pt>
                <c:pt idx="258">
                  <c:v>8.6997630000000008</c:v>
                </c:pt>
                <c:pt idx="259">
                  <c:v>8.5573650000000008</c:v>
                </c:pt>
                <c:pt idx="260">
                  <c:v>8.7612950000000005</c:v>
                </c:pt>
                <c:pt idx="261">
                  <c:v>8.3941140000000001</c:v>
                </c:pt>
                <c:pt idx="262">
                  <c:v>8.1653490000000009</c:v>
                </c:pt>
                <c:pt idx="263">
                  <c:v>8.580387</c:v>
                </c:pt>
                <c:pt idx="264">
                  <c:v>8.4468530000000008</c:v>
                </c:pt>
                <c:pt idx="265">
                  <c:v>8.1652710000000006</c:v>
                </c:pt>
                <c:pt idx="266">
                  <c:v>8.9140309999999996</c:v>
                </c:pt>
                <c:pt idx="267">
                  <c:v>8.7694349999999996</c:v>
                </c:pt>
                <c:pt idx="268">
                  <c:v>10.918059</c:v>
                </c:pt>
                <c:pt idx="269">
                  <c:v>11.903988</c:v>
                </c:pt>
                <c:pt idx="270">
                  <c:v>12.122517999999999</c:v>
                </c:pt>
                <c:pt idx="271">
                  <c:v>10.141945</c:v>
                </c:pt>
                <c:pt idx="272">
                  <c:v>9.0748569999999997</c:v>
                </c:pt>
                <c:pt idx="273">
                  <c:v>7.9477289999999998</c:v>
                </c:pt>
                <c:pt idx="274">
                  <c:v>8.6756449999999994</c:v>
                </c:pt>
                <c:pt idx="275">
                  <c:v>8.3057590000000001</c:v>
                </c:pt>
                <c:pt idx="276">
                  <c:v>8.5054160000000003</c:v>
                </c:pt>
                <c:pt idx="277">
                  <c:v>8.9274979999999999</c:v>
                </c:pt>
                <c:pt idx="278">
                  <c:v>8.5402989999999992</c:v>
                </c:pt>
                <c:pt idx="279">
                  <c:v>8.7604340000000001</c:v>
                </c:pt>
                <c:pt idx="280">
                  <c:v>8.6913590000000003</c:v>
                </c:pt>
                <c:pt idx="281">
                  <c:v>8.9367319999999992</c:v>
                </c:pt>
                <c:pt idx="282">
                  <c:v>8.2276659999999993</c:v>
                </c:pt>
                <c:pt idx="283">
                  <c:v>10.60202</c:v>
                </c:pt>
                <c:pt idx="284">
                  <c:v>10.228704</c:v>
                </c:pt>
                <c:pt idx="285">
                  <c:v>12.642689000000001</c:v>
                </c:pt>
                <c:pt idx="286">
                  <c:v>11.270985</c:v>
                </c:pt>
                <c:pt idx="287">
                  <c:v>11.379958</c:v>
                </c:pt>
                <c:pt idx="288">
                  <c:v>10.950237</c:v>
                </c:pt>
                <c:pt idx="289">
                  <c:v>13.307670999999999</c:v>
                </c:pt>
                <c:pt idx="290">
                  <c:v>14.021293</c:v>
                </c:pt>
                <c:pt idx="291">
                  <c:v>13.211373</c:v>
                </c:pt>
                <c:pt idx="292">
                  <c:v>11.812491</c:v>
                </c:pt>
                <c:pt idx="293">
                  <c:v>13.342717</c:v>
                </c:pt>
                <c:pt idx="294">
                  <c:v>11.141055</c:v>
                </c:pt>
                <c:pt idx="295">
                  <c:v>11.819072</c:v>
                </c:pt>
                <c:pt idx="296">
                  <c:v>12.359785</c:v>
                </c:pt>
                <c:pt idx="297">
                  <c:v>12.532895999999999</c:v>
                </c:pt>
                <c:pt idx="298">
                  <c:v>14.097740999999999</c:v>
                </c:pt>
                <c:pt idx="299">
                  <c:v>12.776204</c:v>
                </c:pt>
                <c:pt idx="300">
                  <c:v>12.767111999999999</c:v>
                </c:pt>
                <c:pt idx="301">
                  <c:v>10.086904000000001</c:v>
                </c:pt>
                <c:pt idx="302">
                  <c:v>10.819933000000001</c:v>
                </c:pt>
                <c:pt idx="303">
                  <c:v>11.927809999999999</c:v>
                </c:pt>
                <c:pt idx="304">
                  <c:v>13.11811</c:v>
                </c:pt>
                <c:pt idx="305">
                  <c:v>11.039434</c:v>
                </c:pt>
                <c:pt idx="306">
                  <c:v>10.963616</c:v>
                </c:pt>
                <c:pt idx="307">
                  <c:v>11.428535</c:v>
                </c:pt>
                <c:pt idx="308">
                  <c:v>12.844617</c:v>
                </c:pt>
                <c:pt idx="309">
                  <c:v>12.555816999999999</c:v>
                </c:pt>
                <c:pt idx="310">
                  <c:v>12.766362000000001</c:v>
                </c:pt>
                <c:pt idx="311">
                  <c:v>12.763299</c:v>
                </c:pt>
                <c:pt idx="312">
                  <c:v>12.250252</c:v>
                </c:pt>
                <c:pt idx="313">
                  <c:v>11.566539000000001</c:v>
                </c:pt>
                <c:pt idx="314">
                  <c:v>12.428941</c:v>
                </c:pt>
                <c:pt idx="315">
                  <c:v>12.422122999999999</c:v>
                </c:pt>
                <c:pt idx="316">
                  <c:v>12.707376</c:v>
                </c:pt>
                <c:pt idx="317">
                  <c:v>10.818410999999999</c:v>
                </c:pt>
                <c:pt idx="318">
                  <c:v>12.216619</c:v>
                </c:pt>
                <c:pt idx="319">
                  <c:v>12.313215</c:v>
                </c:pt>
                <c:pt idx="320">
                  <c:v>14.105884</c:v>
                </c:pt>
                <c:pt idx="321">
                  <c:v>9.6511829999999996</c:v>
                </c:pt>
                <c:pt idx="322">
                  <c:v>11.504434</c:v>
                </c:pt>
                <c:pt idx="323">
                  <c:v>12.851739</c:v>
                </c:pt>
                <c:pt idx="324">
                  <c:v>12.686465999999999</c:v>
                </c:pt>
                <c:pt idx="325">
                  <c:v>11.340121999999999</c:v>
                </c:pt>
                <c:pt idx="326">
                  <c:v>13.085495999999999</c:v>
                </c:pt>
                <c:pt idx="327">
                  <c:v>13.498417</c:v>
                </c:pt>
                <c:pt idx="328">
                  <c:v>13.184907000000001</c:v>
                </c:pt>
                <c:pt idx="329">
                  <c:v>12.386824000000001</c:v>
                </c:pt>
                <c:pt idx="330">
                  <c:v>12.09761</c:v>
                </c:pt>
                <c:pt idx="331">
                  <c:v>13.254113</c:v>
                </c:pt>
                <c:pt idx="332">
                  <c:v>13.039199999999999</c:v>
                </c:pt>
                <c:pt idx="333">
                  <c:v>13.690499000000001</c:v>
                </c:pt>
                <c:pt idx="334">
                  <c:v>12.391614000000001</c:v>
                </c:pt>
                <c:pt idx="335">
                  <c:v>12.522619000000001</c:v>
                </c:pt>
                <c:pt idx="336">
                  <c:v>12.459572</c:v>
                </c:pt>
                <c:pt idx="337">
                  <c:v>12.198622</c:v>
                </c:pt>
                <c:pt idx="338">
                  <c:v>12.046336</c:v>
                </c:pt>
                <c:pt idx="339">
                  <c:v>12.871346000000001</c:v>
                </c:pt>
                <c:pt idx="340">
                  <c:v>13.958982000000001</c:v>
                </c:pt>
                <c:pt idx="341">
                  <c:v>13.730184</c:v>
                </c:pt>
                <c:pt idx="342">
                  <c:v>12.787896999999999</c:v>
                </c:pt>
                <c:pt idx="343">
                  <c:v>15.092743</c:v>
                </c:pt>
                <c:pt idx="344">
                  <c:v>13.43309</c:v>
                </c:pt>
                <c:pt idx="345">
                  <c:v>12.240955</c:v>
                </c:pt>
                <c:pt idx="346">
                  <c:v>13.663682</c:v>
                </c:pt>
                <c:pt idx="347">
                  <c:v>14.845648000000001</c:v>
                </c:pt>
                <c:pt idx="348">
                  <c:v>13.221344</c:v>
                </c:pt>
                <c:pt idx="349">
                  <c:v>13.030258999999999</c:v>
                </c:pt>
                <c:pt idx="350">
                  <c:v>13.142412</c:v>
                </c:pt>
                <c:pt idx="351">
                  <c:v>12.055099</c:v>
                </c:pt>
                <c:pt idx="352">
                  <c:v>11.544373</c:v>
                </c:pt>
                <c:pt idx="353">
                  <c:v>11.974152999999999</c:v>
                </c:pt>
                <c:pt idx="354">
                  <c:v>11.308757999999999</c:v>
                </c:pt>
                <c:pt idx="355">
                  <c:v>13.072368000000001</c:v>
                </c:pt>
                <c:pt idx="356">
                  <c:v>13.497524</c:v>
                </c:pt>
                <c:pt idx="357">
                  <c:v>13.752884999999999</c:v>
                </c:pt>
                <c:pt idx="358">
                  <c:v>14.381026</c:v>
                </c:pt>
                <c:pt idx="359">
                  <c:v>12.701181</c:v>
                </c:pt>
                <c:pt idx="360">
                  <c:v>12.267137999999999</c:v>
                </c:pt>
                <c:pt idx="361">
                  <c:v>12.315258999999999</c:v>
                </c:pt>
                <c:pt idx="362">
                  <c:v>13.154719</c:v>
                </c:pt>
                <c:pt idx="363">
                  <c:v>11.753963000000001</c:v>
                </c:pt>
                <c:pt idx="364">
                  <c:v>12.670564000000001</c:v>
                </c:pt>
                <c:pt idx="365">
                  <c:v>10.953516</c:v>
                </c:pt>
                <c:pt idx="366">
                  <c:v>11.804102</c:v>
                </c:pt>
                <c:pt idx="367">
                  <c:v>11.666373</c:v>
                </c:pt>
                <c:pt idx="368">
                  <c:v>12.350847</c:v>
                </c:pt>
                <c:pt idx="369">
                  <c:v>12.165910999999999</c:v>
                </c:pt>
                <c:pt idx="370">
                  <c:v>12.784717000000001</c:v>
                </c:pt>
                <c:pt idx="371">
                  <c:v>11.23066</c:v>
                </c:pt>
                <c:pt idx="372">
                  <c:v>11.361677</c:v>
                </c:pt>
                <c:pt idx="373">
                  <c:v>11.930818</c:v>
                </c:pt>
                <c:pt idx="374">
                  <c:v>12.4344</c:v>
                </c:pt>
                <c:pt idx="375">
                  <c:v>12.373358</c:v>
                </c:pt>
                <c:pt idx="376">
                  <c:v>11.519009</c:v>
                </c:pt>
                <c:pt idx="377">
                  <c:v>12.841495999999999</c:v>
                </c:pt>
                <c:pt idx="378">
                  <c:v>11.266052</c:v>
                </c:pt>
                <c:pt idx="379">
                  <c:v>12.544568</c:v>
                </c:pt>
                <c:pt idx="380">
                  <c:v>11.743817999999999</c:v>
                </c:pt>
                <c:pt idx="381">
                  <c:v>11.956856</c:v>
                </c:pt>
                <c:pt idx="382">
                  <c:v>11.998284999999999</c:v>
                </c:pt>
                <c:pt idx="383">
                  <c:v>13.460770999999999</c:v>
                </c:pt>
                <c:pt idx="384">
                  <c:v>13.167304</c:v>
                </c:pt>
                <c:pt idx="385">
                  <c:v>13.603019</c:v>
                </c:pt>
                <c:pt idx="386">
                  <c:v>14.494602</c:v>
                </c:pt>
                <c:pt idx="387">
                  <c:v>13.591105000000001</c:v>
                </c:pt>
                <c:pt idx="388">
                  <c:v>13.47392</c:v>
                </c:pt>
                <c:pt idx="389">
                  <c:v>12.619775000000001</c:v>
                </c:pt>
                <c:pt idx="390">
                  <c:v>11.983109000000001</c:v>
                </c:pt>
                <c:pt idx="391">
                  <c:v>12.93989</c:v>
                </c:pt>
                <c:pt idx="392">
                  <c:v>13.512658999999999</c:v>
                </c:pt>
                <c:pt idx="393">
                  <c:v>14.215840999999999</c:v>
                </c:pt>
                <c:pt idx="394">
                  <c:v>13.24574</c:v>
                </c:pt>
                <c:pt idx="395">
                  <c:v>12.320731</c:v>
                </c:pt>
                <c:pt idx="396">
                  <c:v>15.228789000000001</c:v>
                </c:pt>
                <c:pt idx="397">
                  <c:v>13.875052999999999</c:v>
                </c:pt>
                <c:pt idx="398">
                  <c:v>12.58037</c:v>
                </c:pt>
                <c:pt idx="399">
                  <c:v>11.423101000000001</c:v>
                </c:pt>
                <c:pt idx="400">
                  <c:v>12.529311999999999</c:v>
                </c:pt>
                <c:pt idx="401">
                  <c:v>13.031243999999999</c:v>
                </c:pt>
                <c:pt idx="402">
                  <c:v>11.711539999999999</c:v>
                </c:pt>
                <c:pt idx="403">
                  <c:v>11.078139</c:v>
                </c:pt>
                <c:pt idx="404">
                  <c:v>11.293207000000001</c:v>
                </c:pt>
                <c:pt idx="405">
                  <c:v>12.103277</c:v>
                </c:pt>
                <c:pt idx="406">
                  <c:v>12.04163</c:v>
                </c:pt>
                <c:pt idx="407">
                  <c:v>11.783811999999999</c:v>
                </c:pt>
                <c:pt idx="408">
                  <c:v>11.135807</c:v>
                </c:pt>
                <c:pt idx="409">
                  <c:v>11.646364</c:v>
                </c:pt>
                <c:pt idx="410">
                  <c:v>8.6949380000000005</c:v>
                </c:pt>
                <c:pt idx="411">
                  <c:v>10.622256999999999</c:v>
                </c:pt>
                <c:pt idx="412">
                  <c:v>11.556366000000001</c:v>
                </c:pt>
                <c:pt idx="413">
                  <c:v>12.616061999999999</c:v>
                </c:pt>
                <c:pt idx="414">
                  <c:v>12.394666000000001</c:v>
                </c:pt>
                <c:pt idx="415">
                  <c:v>11.686368999999999</c:v>
                </c:pt>
                <c:pt idx="416">
                  <c:v>11.053312999999999</c:v>
                </c:pt>
                <c:pt idx="417">
                  <c:v>10.791572</c:v>
                </c:pt>
                <c:pt idx="418">
                  <c:v>8.3589319999999994</c:v>
                </c:pt>
                <c:pt idx="419">
                  <c:v>9.1530679999999993</c:v>
                </c:pt>
                <c:pt idx="420">
                  <c:v>10.958076</c:v>
                </c:pt>
                <c:pt idx="421">
                  <c:v>12.983922</c:v>
                </c:pt>
                <c:pt idx="422">
                  <c:v>11.677161</c:v>
                </c:pt>
                <c:pt idx="423">
                  <c:v>13.069511</c:v>
                </c:pt>
                <c:pt idx="424">
                  <c:v>14.071099</c:v>
                </c:pt>
                <c:pt idx="425">
                  <c:v>12.880131</c:v>
                </c:pt>
                <c:pt idx="426">
                  <c:v>8.7761200000000006</c:v>
                </c:pt>
                <c:pt idx="427">
                  <c:v>8.6208690000000008</c:v>
                </c:pt>
                <c:pt idx="428">
                  <c:v>8.9617939999999994</c:v>
                </c:pt>
                <c:pt idx="429">
                  <c:v>9.1648239999999994</c:v>
                </c:pt>
                <c:pt idx="430">
                  <c:v>9.0022629999999992</c:v>
                </c:pt>
                <c:pt idx="431">
                  <c:v>8.7781470000000006</c:v>
                </c:pt>
                <c:pt idx="432">
                  <c:v>9.1551539999999996</c:v>
                </c:pt>
                <c:pt idx="433">
                  <c:v>8.6874579999999995</c:v>
                </c:pt>
                <c:pt idx="434">
                  <c:v>9.1107630000000004</c:v>
                </c:pt>
                <c:pt idx="435">
                  <c:v>8.7568210000000004</c:v>
                </c:pt>
                <c:pt idx="436">
                  <c:v>8.9426030000000001</c:v>
                </c:pt>
                <c:pt idx="437">
                  <c:v>8.7744680000000006</c:v>
                </c:pt>
                <c:pt idx="438">
                  <c:v>9.0771470000000001</c:v>
                </c:pt>
                <c:pt idx="439">
                  <c:v>10.408298</c:v>
                </c:pt>
                <c:pt idx="440">
                  <c:v>10.173049000000001</c:v>
                </c:pt>
                <c:pt idx="441">
                  <c:v>10.303535999999999</c:v>
                </c:pt>
                <c:pt idx="442">
                  <c:v>10.244273</c:v>
                </c:pt>
                <c:pt idx="443">
                  <c:v>10.141914999999999</c:v>
                </c:pt>
                <c:pt idx="444">
                  <c:v>8.8479740000000007</c:v>
                </c:pt>
                <c:pt idx="445">
                  <c:v>9.2286199999999994</c:v>
                </c:pt>
                <c:pt idx="446">
                  <c:v>9.3146459999999998</c:v>
                </c:pt>
                <c:pt idx="447">
                  <c:v>8.7574249999999996</c:v>
                </c:pt>
                <c:pt idx="448">
                  <c:v>9.4381920000000008</c:v>
                </c:pt>
                <c:pt idx="449">
                  <c:v>8.7426969999999997</c:v>
                </c:pt>
                <c:pt idx="450">
                  <c:v>8.8361040000000006</c:v>
                </c:pt>
                <c:pt idx="451">
                  <c:v>8.8493750000000002</c:v>
                </c:pt>
                <c:pt idx="452">
                  <c:v>10.199206999999999</c:v>
                </c:pt>
                <c:pt idx="453">
                  <c:v>10.313605000000001</c:v>
                </c:pt>
                <c:pt idx="454">
                  <c:v>10.706378000000001</c:v>
                </c:pt>
                <c:pt idx="455">
                  <c:v>10.038378</c:v>
                </c:pt>
                <c:pt idx="456">
                  <c:v>12.173183999999999</c:v>
                </c:pt>
                <c:pt idx="457">
                  <c:v>12.5044</c:v>
                </c:pt>
                <c:pt idx="458">
                  <c:v>12.042509000000001</c:v>
                </c:pt>
                <c:pt idx="459">
                  <c:v>8.8272750000000002</c:v>
                </c:pt>
                <c:pt idx="460">
                  <c:v>9.9722950000000008</c:v>
                </c:pt>
                <c:pt idx="461">
                  <c:v>8.4290369999999992</c:v>
                </c:pt>
                <c:pt idx="462">
                  <c:v>8.6286170000000002</c:v>
                </c:pt>
                <c:pt idx="463">
                  <c:v>10.677963999999999</c:v>
                </c:pt>
                <c:pt idx="464">
                  <c:v>9.6017309999999991</c:v>
                </c:pt>
                <c:pt idx="465">
                  <c:v>9.3577180000000002</c:v>
                </c:pt>
                <c:pt idx="466">
                  <c:v>8.2586130000000004</c:v>
                </c:pt>
                <c:pt idx="467">
                  <c:v>9.0355450000000008</c:v>
                </c:pt>
                <c:pt idx="468">
                  <c:v>9.2274689999999993</c:v>
                </c:pt>
                <c:pt idx="469">
                  <c:v>8.7603329999999993</c:v>
                </c:pt>
                <c:pt idx="470">
                  <c:v>8.2371990000000004</c:v>
                </c:pt>
                <c:pt idx="471">
                  <c:v>8.5172650000000001</c:v>
                </c:pt>
                <c:pt idx="472">
                  <c:v>8.9429820000000007</c:v>
                </c:pt>
                <c:pt idx="473">
                  <c:v>8.2764779999999991</c:v>
                </c:pt>
                <c:pt idx="474">
                  <c:v>9.2033439999999995</c:v>
                </c:pt>
                <c:pt idx="475">
                  <c:v>9.1264640000000004</c:v>
                </c:pt>
                <c:pt idx="476">
                  <c:v>8.7859090000000002</c:v>
                </c:pt>
                <c:pt idx="477">
                  <c:v>8.9122760000000003</c:v>
                </c:pt>
                <c:pt idx="478">
                  <c:v>9.052467</c:v>
                </c:pt>
                <c:pt idx="479">
                  <c:v>8.7424309999999998</c:v>
                </c:pt>
                <c:pt idx="480">
                  <c:v>8.7876829999999995</c:v>
                </c:pt>
                <c:pt idx="481">
                  <c:v>9.1785680000000003</c:v>
                </c:pt>
                <c:pt idx="482">
                  <c:v>8.3344260000000006</c:v>
                </c:pt>
                <c:pt idx="483">
                  <c:v>9.1816680000000002</c:v>
                </c:pt>
                <c:pt idx="484">
                  <c:v>8.9048259999999999</c:v>
                </c:pt>
                <c:pt idx="485">
                  <c:v>9.8134300000000003</c:v>
                </c:pt>
                <c:pt idx="486">
                  <c:v>7.9051039999999997</c:v>
                </c:pt>
                <c:pt idx="487">
                  <c:v>8.5114199999999993</c:v>
                </c:pt>
                <c:pt idx="488">
                  <c:v>8.6711580000000001</c:v>
                </c:pt>
                <c:pt idx="489">
                  <c:v>8.6255290000000002</c:v>
                </c:pt>
                <c:pt idx="490">
                  <c:v>9.0494660000000007</c:v>
                </c:pt>
                <c:pt idx="491">
                  <c:v>8.6641829999999995</c:v>
                </c:pt>
                <c:pt idx="492">
                  <c:v>10.095872</c:v>
                </c:pt>
                <c:pt idx="493">
                  <c:v>11.529076</c:v>
                </c:pt>
                <c:pt idx="494">
                  <c:v>10.222507</c:v>
                </c:pt>
                <c:pt idx="495">
                  <c:v>8.3700659999999996</c:v>
                </c:pt>
                <c:pt idx="496">
                  <c:v>8.9230359999999997</c:v>
                </c:pt>
                <c:pt idx="497">
                  <c:v>9.0628010000000003</c:v>
                </c:pt>
                <c:pt idx="498">
                  <c:v>8.416169</c:v>
                </c:pt>
                <c:pt idx="499">
                  <c:v>8.8724889999999998</c:v>
                </c:pt>
                <c:pt idx="500">
                  <c:v>8.9000310000000002</c:v>
                </c:pt>
                <c:pt idx="501">
                  <c:v>8.9197360000000003</c:v>
                </c:pt>
                <c:pt idx="502">
                  <c:v>8.7318730000000002</c:v>
                </c:pt>
                <c:pt idx="503">
                  <c:v>9.0229929999999996</c:v>
                </c:pt>
                <c:pt idx="504">
                  <c:v>8.6006049999999998</c:v>
                </c:pt>
                <c:pt idx="505">
                  <c:v>10.823790000000001</c:v>
                </c:pt>
                <c:pt idx="506">
                  <c:v>10.184593</c:v>
                </c:pt>
                <c:pt idx="507">
                  <c:v>8.9268239999999999</c:v>
                </c:pt>
                <c:pt idx="508">
                  <c:v>8.8578460000000003</c:v>
                </c:pt>
                <c:pt idx="509">
                  <c:v>8.8081600000000009</c:v>
                </c:pt>
                <c:pt idx="510">
                  <c:v>8.6910600000000002</c:v>
                </c:pt>
                <c:pt idx="511">
                  <c:v>7.8850119999999997</c:v>
                </c:pt>
                <c:pt idx="512">
                  <c:v>8.6697620000000004</c:v>
                </c:pt>
                <c:pt idx="513">
                  <c:v>8.5348520000000008</c:v>
                </c:pt>
                <c:pt idx="514">
                  <c:v>8.5467420000000001</c:v>
                </c:pt>
                <c:pt idx="515">
                  <c:v>8.8301549999999995</c:v>
                </c:pt>
                <c:pt idx="516">
                  <c:v>8.4688630000000007</c:v>
                </c:pt>
                <c:pt idx="517">
                  <c:v>8.9425709999999992</c:v>
                </c:pt>
                <c:pt idx="518">
                  <c:v>8.7566970000000008</c:v>
                </c:pt>
                <c:pt idx="519">
                  <c:v>8.6860630000000008</c:v>
                </c:pt>
                <c:pt idx="520">
                  <c:v>10.039887</c:v>
                </c:pt>
                <c:pt idx="521">
                  <c:v>9.0566230000000001</c:v>
                </c:pt>
                <c:pt idx="522">
                  <c:v>8.7252510000000001</c:v>
                </c:pt>
                <c:pt idx="523">
                  <c:v>8.4677659999999992</c:v>
                </c:pt>
                <c:pt idx="524">
                  <c:v>8.4012399999999996</c:v>
                </c:pt>
                <c:pt idx="525">
                  <c:v>9.7448230000000002</c:v>
                </c:pt>
                <c:pt idx="526">
                  <c:v>9.0301670000000005</c:v>
                </c:pt>
                <c:pt idx="527">
                  <c:v>8.5566250000000004</c:v>
                </c:pt>
                <c:pt idx="528">
                  <c:v>8.8337830000000004</c:v>
                </c:pt>
                <c:pt idx="529">
                  <c:v>8.9709850000000007</c:v>
                </c:pt>
                <c:pt idx="530">
                  <c:v>9.0476840000000003</c:v>
                </c:pt>
                <c:pt idx="531">
                  <c:v>9.5193940000000001</c:v>
                </c:pt>
                <c:pt idx="532">
                  <c:v>9.1679460000000006</c:v>
                </c:pt>
                <c:pt idx="533">
                  <c:v>8.2702390000000001</c:v>
                </c:pt>
                <c:pt idx="534">
                  <c:v>8.4628409999999992</c:v>
                </c:pt>
                <c:pt idx="535">
                  <c:v>8.5832429999999995</c:v>
                </c:pt>
                <c:pt idx="536">
                  <c:v>8.5060110000000009</c:v>
                </c:pt>
                <c:pt idx="537">
                  <c:v>8.6199549999999991</c:v>
                </c:pt>
                <c:pt idx="538">
                  <c:v>9.2233909999999995</c:v>
                </c:pt>
                <c:pt idx="539">
                  <c:v>8.3070839999999997</c:v>
                </c:pt>
                <c:pt idx="540">
                  <c:v>8.4984140000000004</c:v>
                </c:pt>
                <c:pt idx="541">
                  <c:v>8.4524010000000001</c:v>
                </c:pt>
                <c:pt idx="542">
                  <c:v>9.210089</c:v>
                </c:pt>
                <c:pt idx="543">
                  <c:v>9.5691109999999995</c:v>
                </c:pt>
                <c:pt idx="544">
                  <c:v>8.0007950000000001</c:v>
                </c:pt>
                <c:pt idx="545">
                  <c:v>8.6031019999999998</c:v>
                </c:pt>
                <c:pt idx="546">
                  <c:v>8.4855590000000003</c:v>
                </c:pt>
                <c:pt idx="547">
                  <c:v>8.6581139999999994</c:v>
                </c:pt>
                <c:pt idx="548">
                  <c:v>8.8001319999999996</c:v>
                </c:pt>
                <c:pt idx="549">
                  <c:v>8.2620210000000007</c:v>
                </c:pt>
                <c:pt idx="550">
                  <c:v>8.4056630000000006</c:v>
                </c:pt>
                <c:pt idx="551">
                  <c:v>8.2803000000000004</c:v>
                </c:pt>
                <c:pt idx="552">
                  <c:v>8.5870870000000004</c:v>
                </c:pt>
                <c:pt idx="553">
                  <c:v>8.6933520000000009</c:v>
                </c:pt>
                <c:pt idx="554">
                  <c:v>8.3697929999999996</c:v>
                </c:pt>
                <c:pt idx="555">
                  <c:v>10.551599</c:v>
                </c:pt>
                <c:pt idx="556">
                  <c:v>8.896255</c:v>
                </c:pt>
                <c:pt idx="557">
                  <c:v>10.109966999999999</c:v>
                </c:pt>
                <c:pt idx="558">
                  <c:v>10.680927000000001</c:v>
                </c:pt>
                <c:pt idx="559">
                  <c:v>10.344378000000001</c:v>
                </c:pt>
                <c:pt idx="560">
                  <c:v>9.8937399999999993</c:v>
                </c:pt>
                <c:pt idx="561">
                  <c:v>8.2560959999999994</c:v>
                </c:pt>
                <c:pt idx="562">
                  <c:v>8.0053289999999997</c:v>
                </c:pt>
                <c:pt idx="563">
                  <c:v>8.7984310000000008</c:v>
                </c:pt>
                <c:pt idx="564">
                  <c:v>7.891769</c:v>
                </c:pt>
                <c:pt idx="565">
                  <c:v>8.2926020000000005</c:v>
                </c:pt>
                <c:pt idx="566">
                  <c:v>8.2528220000000001</c:v>
                </c:pt>
                <c:pt idx="567">
                  <c:v>7.8836930000000001</c:v>
                </c:pt>
                <c:pt idx="568">
                  <c:v>9.8172119999999996</c:v>
                </c:pt>
                <c:pt idx="569">
                  <c:v>8.2906150000000007</c:v>
                </c:pt>
                <c:pt idx="570">
                  <c:v>8.2339730000000007</c:v>
                </c:pt>
                <c:pt idx="571">
                  <c:v>8.1768660000000004</c:v>
                </c:pt>
                <c:pt idx="572">
                  <c:v>8.4418679999999995</c:v>
                </c:pt>
                <c:pt idx="573">
                  <c:v>8.4043460000000003</c:v>
                </c:pt>
                <c:pt idx="574">
                  <c:v>8.3634730000000008</c:v>
                </c:pt>
                <c:pt idx="575">
                  <c:v>9.3991430000000005</c:v>
                </c:pt>
                <c:pt idx="576">
                  <c:v>8.8152489999999997</c:v>
                </c:pt>
                <c:pt idx="577">
                  <c:v>8.6665270000000003</c:v>
                </c:pt>
                <c:pt idx="578">
                  <c:v>7.9229760000000002</c:v>
                </c:pt>
                <c:pt idx="579">
                  <c:v>8.6743489999999994</c:v>
                </c:pt>
                <c:pt idx="580">
                  <c:v>8.4510749999999994</c:v>
                </c:pt>
                <c:pt idx="581">
                  <c:v>8.2829820000000005</c:v>
                </c:pt>
                <c:pt idx="582">
                  <c:v>8.6160770000000007</c:v>
                </c:pt>
                <c:pt idx="583">
                  <c:v>9.1401540000000008</c:v>
                </c:pt>
                <c:pt idx="584">
                  <c:v>8.8046670000000002</c:v>
                </c:pt>
                <c:pt idx="585">
                  <c:v>8.8564129999999999</c:v>
                </c:pt>
                <c:pt idx="586">
                  <c:v>8.6505299999999998</c:v>
                </c:pt>
                <c:pt idx="587">
                  <c:v>8.7060630000000003</c:v>
                </c:pt>
                <c:pt idx="588">
                  <c:v>7.6332719999999998</c:v>
                </c:pt>
                <c:pt idx="589">
                  <c:v>7.5355100000000004</c:v>
                </c:pt>
                <c:pt idx="590">
                  <c:v>9.1307139999999993</c:v>
                </c:pt>
                <c:pt idx="591">
                  <c:v>8.3074250000000003</c:v>
                </c:pt>
                <c:pt idx="592">
                  <c:v>7.6960920000000002</c:v>
                </c:pt>
                <c:pt idx="593">
                  <c:v>7.5841539999999998</c:v>
                </c:pt>
                <c:pt idx="594">
                  <c:v>8.2950739999999996</c:v>
                </c:pt>
                <c:pt idx="595">
                  <c:v>8.740157</c:v>
                </c:pt>
                <c:pt idx="596">
                  <c:v>8.367801</c:v>
                </c:pt>
                <c:pt idx="597">
                  <c:v>7.8609660000000003</c:v>
                </c:pt>
                <c:pt idx="598">
                  <c:v>8.3120910000000006</c:v>
                </c:pt>
                <c:pt idx="599">
                  <c:v>7.4844189999999999</c:v>
                </c:pt>
                <c:pt idx="600">
                  <c:v>9.5603079999999991</c:v>
                </c:pt>
                <c:pt idx="601">
                  <c:v>8.1791879999999999</c:v>
                </c:pt>
                <c:pt idx="602">
                  <c:v>8.3912720000000007</c:v>
                </c:pt>
                <c:pt idx="603">
                  <c:v>8.2287999999999997</c:v>
                </c:pt>
                <c:pt idx="604">
                  <c:v>7.7406949999999997</c:v>
                </c:pt>
                <c:pt idx="605">
                  <c:v>7.931241</c:v>
                </c:pt>
                <c:pt idx="606">
                  <c:v>7.7040699999999998</c:v>
                </c:pt>
                <c:pt idx="607">
                  <c:v>8.8530180000000005</c:v>
                </c:pt>
                <c:pt idx="608">
                  <c:v>8.12941</c:v>
                </c:pt>
                <c:pt idx="609">
                  <c:v>8.4521130000000007</c:v>
                </c:pt>
                <c:pt idx="610">
                  <c:v>8.7366960000000002</c:v>
                </c:pt>
                <c:pt idx="611">
                  <c:v>8.2686209999999996</c:v>
                </c:pt>
                <c:pt idx="612">
                  <c:v>7.6527450000000004</c:v>
                </c:pt>
                <c:pt idx="613">
                  <c:v>8.1935230000000008</c:v>
                </c:pt>
                <c:pt idx="614">
                  <c:v>8.064012</c:v>
                </c:pt>
                <c:pt idx="615">
                  <c:v>8.4981760000000008</c:v>
                </c:pt>
                <c:pt idx="616">
                  <c:v>8.7035330000000002</c:v>
                </c:pt>
                <c:pt idx="617">
                  <c:v>8.6184360000000009</c:v>
                </c:pt>
                <c:pt idx="618">
                  <c:v>7.3799510000000001</c:v>
                </c:pt>
                <c:pt idx="619">
                  <c:v>7.6385490000000003</c:v>
                </c:pt>
                <c:pt idx="620">
                  <c:v>8.0746889999999993</c:v>
                </c:pt>
                <c:pt idx="621">
                  <c:v>8.5590240000000009</c:v>
                </c:pt>
                <c:pt idx="622">
                  <c:v>8.1689849999999993</c:v>
                </c:pt>
                <c:pt idx="623">
                  <c:v>8.5305420000000005</c:v>
                </c:pt>
                <c:pt idx="624">
                  <c:v>8.8569560000000003</c:v>
                </c:pt>
                <c:pt idx="625">
                  <c:v>8.6973210000000005</c:v>
                </c:pt>
                <c:pt idx="626">
                  <c:v>8.8027169999999995</c:v>
                </c:pt>
                <c:pt idx="627">
                  <c:v>8.5006140000000006</c:v>
                </c:pt>
                <c:pt idx="628">
                  <c:v>8.8032869999999992</c:v>
                </c:pt>
                <c:pt idx="629">
                  <c:v>8.1893080000000005</c:v>
                </c:pt>
                <c:pt idx="630">
                  <c:v>8.385453</c:v>
                </c:pt>
                <c:pt idx="631">
                  <c:v>8.3531610000000001</c:v>
                </c:pt>
                <c:pt idx="632">
                  <c:v>9.0994860000000006</c:v>
                </c:pt>
                <c:pt idx="633">
                  <c:v>8.8600689999999993</c:v>
                </c:pt>
                <c:pt idx="634">
                  <c:v>8.1051909999999996</c:v>
                </c:pt>
                <c:pt idx="635">
                  <c:v>8.6430869999999995</c:v>
                </c:pt>
                <c:pt idx="636">
                  <c:v>8.6085069999999995</c:v>
                </c:pt>
                <c:pt idx="637">
                  <c:v>8.3534100000000002</c:v>
                </c:pt>
                <c:pt idx="638">
                  <c:v>8.3044650000000004</c:v>
                </c:pt>
                <c:pt idx="639">
                  <c:v>8.7881040000000006</c:v>
                </c:pt>
                <c:pt idx="640">
                  <c:v>8.6078620000000008</c:v>
                </c:pt>
                <c:pt idx="641">
                  <c:v>9.3383260000000003</c:v>
                </c:pt>
                <c:pt idx="642">
                  <c:v>8.5498700000000003</c:v>
                </c:pt>
                <c:pt idx="643">
                  <c:v>12.15</c:v>
                </c:pt>
                <c:pt idx="644">
                  <c:v>8.7464790000000008</c:v>
                </c:pt>
                <c:pt idx="645">
                  <c:v>10.256646</c:v>
                </c:pt>
                <c:pt idx="646">
                  <c:v>8.6704369999999997</c:v>
                </c:pt>
                <c:pt idx="647">
                  <c:v>9.6366580000000006</c:v>
                </c:pt>
                <c:pt idx="648">
                  <c:v>8.2738449999999997</c:v>
                </c:pt>
                <c:pt idx="649">
                  <c:v>8.6187159999999992</c:v>
                </c:pt>
                <c:pt idx="650">
                  <c:v>8.457713</c:v>
                </c:pt>
                <c:pt idx="651">
                  <c:v>8.4782799999999998</c:v>
                </c:pt>
                <c:pt idx="652">
                  <c:v>8.2334080000000007</c:v>
                </c:pt>
                <c:pt idx="653">
                  <c:v>8.1296979999999994</c:v>
                </c:pt>
                <c:pt idx="654">
                  <c:v>8.4413850000000004</c:v>
                </c:pt>
                <c:pt idx="655">
                  <c:v>7.79298</c:v>
                </c:pt>
                <c:pt idx="656">
                  <c:v>8.2551000000000005</c:v>
                </c:pt>
                <c:pt idx="657">
                  <c:v>8.3952570000000009</c:v>
                </c:pt>
                <c:pt idx="658">
                  <c:v>8.6683880000000002</c:v>
                </c:pt>
                <c:pt idx="659">
                  <c:v>8.0846359999999997</c:v>
                </c:pt>
                <c:pt idx="660">
                  <c:v>8.2216470000000008</c:v>
                </c:pt>
                <c:pt idx="661">
                  <c:v>8.4461410000000008</c:v>
                </c:pt>
                <c:pt idx="662">
                  <c:v>8.5397049999999997</c:v>
                </c:pt>
                <c:pt idx="663">
                  <c:v>8.6754750000000005</c:v>
                </c:pt>
                <c:pt idx="664">
                  <c:v>8.8369669999999996</c:v>
                </c:pt>
                <c:pt idx="665">
                  <c:v>8.512715</c:v>
                </c:pt>
                <c:pt idx="666">
                  <c:v>8.9744410000000006</c:v>
                </c:pt>
                <c:pt idx="667">
                  <c:v>11.087989</c:v>
                </c:pt>
                <c:pt idx="668">
                  <c:v>8.3412039999999994</c:v>
                </c:pt>
                <c:pt idx="669">
                  <c:v>8.2903120000000001</c:v>
                </c:pt>
                <c:pt idx="670">
                  <c:v>8.4661460000000002</c:v>
                </c:pt>
                <c:pt idx="671">
                  <c:v>8.7256509999999992</c:v>
                </c:pt>
                <c:pt idx="672">
                  <c:v>7.8443509999999996</c:v>
                </c:pt>
                <c:pt idx="673">
                  <c:v>8.1331869999999995</c:v>
                </c:pt>
                <c:pt idx="674">
                  <c:v>8.9652340000000006</c:v>
                </c:pt>
                <c:pt idx="675">
                  <c:v>8.2401499999999999</c:v>
                </c:pt>
                <c:pt idx="676">
                  <c:v>8.1781210000000009</c:v>
                </c:pt>
                <c:pt idx="677">
                  <c:v>8.6032499999999992</c:v>
                </c:pt>
                <c:pt idx="678">
                  <c:v>8.4253289999999996</c:v>
                </c:pt>
                <c:pt idx="679">
                  <c:v>8.7194769999999995</c:v>
                </c:pt>
                <c:pt idx="680">
                  <c:v>8.4288530000000002</c:v>
                </c:pt>
                <c:pt idx="681">
                  <c:v>9.3740810000000003</c:v>
                </c:pt>
                <c:pt idx="682">
                  <c:v>8.248564</c:v>
                </c:pt>
                <c:pt idx="683">
                  <c:v>8.2292349999999992</c:v>
                </c:pt>
                <c:pt idx="684">
                  <c:v>8.2225110000000008</c:v>
                </c:pt>
                <c:pt idx="685">
                  <c:v>7.8038480000000003</c:v>
                </c:pt>
                <c:pt idx="686">
                  <c:v>8.4875799999999995</c:v>
                </c:pt>
                <c:pt idx="687">
                  <c:v>8.3321039999999993</c:v>
                </c:pt>
                <c:pt idx="688">
                  <c:v>9.0209530000000004</c:v>
                </c:pt>
                <c:pt idx="689">
                  <c:v>7.8993089999999997</c:v>
                </c:pt>
                <c:pt idx="690">
                  <c:v>8.2640429999999991</c:v>
                </c:pt>
                <c:pt idx="691">
                  <c:v>8.3434200000000001</c:v>
                </c:pt>
                <c:pt idx="692">
                  <c:v>8.0652679999999997</c:v>
                </c:pt>
                <c:pt idx="693">
                  <c:v>8.2948360000000001</c:v>
                </c:pt>
                <c:pt idx="694">
                  <c:v>7.8834330000000001</c:v>
                </c:pt>
                <c:pt idx="695">
                  <c:v>7.8482690000000002</c:v>
                </c:pt>
                <c:pt idx="696">
                  <c:v>8.3511740000000003</c:v>
                </c:pt>
                <c:pt idx="697">
                  <c:v>7.5076619999999998</c:v>
                </c:pt>
                <c:pt idx="698">
                  <c:v>8.1151979999999995</c:v>
                </c:pt>
                <c:pt idx="699">
                  <c:v>9.3896700000000006</c:v>
                </c:pt>
                <c:pt idx="700">
                  <c:v>9.8294569999999997</c:v>
                </c:pt>
                <c:pt idx="701">
                  <c:v>7.5556609999999997</c:v>
                </c:pt>
                <c:pt idx="702">
                  <c:v>7.8440620000000001</c:v>
                </c:pt>
                <c:pt idx="703">
                  <c:v>8.1253539999999997</c:v>
                </c:pt>
                <c:pt idx="704">
                  <c:v>8.8669480000000007</c:v>
                </c:pt>
                <c:pt idx="705">
                  <c:v>9.7988520000000001</c:v>
                </c:pt>
                <c:pt idx="706">
                  <c:v>8.1878080000000004</c:v>
                </c:pt>
                <c:pt idx="707">
                  <c:v>7.4687429999999999</c:v>
                </c:pt>
                <c:pt idx="708">
                  <c:v>7.8170169999999999</c:v>
                </c:pt>
                <c:pt idx="709">
                  <c:v>8.0721910000000001</c:v>
                </c:pt>
                <c:pt idx="710">
                  <c:v>8.2318730000000002</c:v>
                </c:pt>
                <c:pt idx="711">
                  <c:v>7.8157110000000003</c:v>
                </c:pt>
                <c:pt idx="712">
                  <c:v>8.2825129999999998</c:v>
                </c:pt>
                <c:pt idx="713">
                  <c:v>8.2727299999999993</c:v>
                </c:pt>
                <c:pt idx="714">
                  <c:v>8.3419380000000007</c:v>
                </c:pt>
                <c:pt idx="715">
                  <c:v>7.7996239999999997</c:v>
                </c:pt>
                <c:pt idx="716">
                  <c:v>8.4245750000000008</c:v>
                </c:pt>
                <c:pt idx="717">
                  <c:v>8.3792950000000008</c:v>
                </c:pt>
                <c:pt idx="718">
                  <c:v>8.2474779999999992</c:v>
                </c:pt>
                <c:pt idx="719">
                  <c:v>8.4369499999999995</c:v>
                </c:pt>
                <c:pt idx="720">
                  <c:v>8.460585</c:v>
                </c:pt>
                <c:pt idx="721">
                  <c:v>8.3582820000000009</c:v>
                </c:pt>
                <c:pt idx="722">
                  <c:v>8.4812630000000002</c:v>
                </c:pt>
                <c:pt idx="723">
                  <c:v>8.1807440000000007</c:v>
                </c:pt>
                <c:pt idx="724">
                  <c:v>8.5747090000000004</c:v>
                </c:pt>
                <c:pt idx="725">
                  <c:v>7.9696819999999997</c:v>
                </c:pt>
                <c:pt idx="726">
                  <c:v>8.2721370000000007</c:v>
                </c:pt>
                <c:pt idx="727">
                  <c:v>8.1984619999999993</c:v>
                </c:pt>
                <c:pt idx="728">
                  <c:v>7.930669</c:v>
                </c:pt>
                <c:pt idx="729">
                  <c:v>7.7042080000000004</c:v>
                </c:pt>
                <c:pt idx="730">
                  <c:v>7.6540080000000001</c:v>
                </c:pt>
                <c:pt idx="731">
                  <c:v>7.0023790000000004</c:v>
                </c:pt>
                <c:pt idx="732">
                  <c:v>8.2512100000000004</c:v>
                </c:pt>
                <c:pt idx="733">
                  <c:v>8.5740090000000002</c:v>
                </c:pt>
                <c:pt idx="734">
                  <c:v>8.0636799999999997</c:v>
                </c:pt>
                <c:pt idx="735">
                  <c:v>7.1881930000000001</c:v>
                </c:pt>
                <c:pt idx="736">
                  <c:v>7.3853169999999997</c:v>
                </c:pt>
                <c:pt idx="737">
                  <c:v>7.998005</c:v>
                </c:pt>
                <c:pt idx="738">
                  <c:v>7.9670009999999998</c:v>
                </c:pt>
                <c:pt idx="739">
                  <c:v>7.4854669999999999</c:v>
                </c:pt>
                <c:pt idx="740">
                  <c:v>7.8983939999999997</c:v>
                </c:pt>
                <c:pt idx="741">
                  <c:v>8.2452889999999996</c:v>
                </c:pt>
                <c:pt idx="742">
                  <c:v>7.6504300000000001</c:v>
                </c:pt>
                <c:pt idx="743">
                  <c:v>7.6477839999999997</c:v>
                </c:pt>
                <c:pt idx="744">
                  <c:v>7.9190889999999996</c:v>
                </c:pt>
                <c:pt idx="745">
                  <c:v>7.9894860000000003</c:v>
                </c:pt>
                <c:pt idx="746">
                  <c:v>7.9548449999999997</c:v>
                </c:pt>
                <c:pt idx="747">
                  <c:v>8.1422819999999998</c:v>
                </c:pt>
                <c:pt idx="748">
                  <c:v>8.4906260000000007</c:v>
                </c:pt>
                <c:pt idx="749">
                  <c:v>9.5326740000000001</c:v>
                </c:pt>
                <c:pt idx="750">
                  <c:v>7.7286729999999997</c:v>
                </c:pt>
                <c:pt idx="751">
                  <c:v>7.8353359999999999</c:v>
                </c:pt>
                <c:pt idx="752">
                  <c:v>7.7800950000000002</c:v>
                </c:pt>
                <c:pt idx="753">
                  <c:v>8.4632749999999994</c:v>
                </c:pt>
                <c:pt idx="754">
                  <c:v>7.4317690000000001</c:v>
                </c:pt>
                <c:pt idx="755">
                  <c:v>7.3314969999999997</c:v>
                </c:pt>
                <c:pt idx="756">
                  <c:v>8.3305349999999994</c:v>
                </c:pt>
                <c:pt idx="757">
                  <c:v>8.4854869999999991</c:v>
                </c:pt>
                <c:pt idx="758">
                  <c:v>7.6918129999999998</c:v>
                </c:pt>
                <c:pt idx="759">
                  <c:v>8.4428669999999997</c:v>
                </c:pt>
                <c:pt idx="760">
                  <c:v>8.5708950000000002</c:v>
                </c:pt>
                <c:pt idx="761">
                  <c:v>8.6185720000000003</c:v>
                </c:pt>
                <c:pt idx="762">
                  <c:v>8.200488</c:v>
                </c:pt>
                <c:pt idx="763">
                  <c:v>8.3934119999999997</c:v>
                </c:pt>
                <c:pt idx="764">
                  <c:v>8.3292230000000007</c:v>
                </c:pt>
                <c:pt idx="765">
                  <c:v>8.8224490000000007</c:v>
                </c:pt>
                <c:pt idx="766">
                  <c:v>9.4338639999999998</c:v>
                </c:pt>
                <c:pt idx="767">
                  <c:v>8.4173709999999993</c:v>
                </c:pt>
                <c:pt idx="768">
                  <c:v>8.1950199999999995</c:v>
                </c:pt>
                <c:pt idx="769">
                  <c:v>8.3586449999999992</c:v>
                </c:pt>
                <c:pt idx="770">
                  <c:v>9.4951720000000002</c:v>
                </c:pt>
                <c:pt idx="771">
                  <c:v>8.3645980000000009</c:v>
                </c:pt>
                <c:pt idx="772">
                  <c:v>8.6946169999999992</c:v>
                </c:pt>
                <c:pt idx="773">
                  <c:v>8.7366379999999992</c:v>
                </c:pt>
                <c:pt idx="774">
                  <c:v>8.4792059999999996</c:v>
                </c:pt>
                <c:pt idx="775">
                  <c:v>8.4903390000000005</c:v>
                </c:pt>
                <c:pt idx="776">
                  <c:v>8.2652079999999994</c:v>
                </c:pt>
                <c:pt idx="777">
                  <c:v>8.2537529999999997</c:v>
                </c:pt>
                <c:pt idx="778">
                  <c:v>10.689595000000001</c:v>
                </c:pt>
                <c:pt idx="779">
                  <c:v>10.446437</c:v>
                </c:pt>
                <c:pt idx="780">
                  <c:v>10.997707999999999</c:v>
                </c:pt>
                <c:pt idx="781">
                  <c:v>10.748514</c:v>
                </c:pt>
                <c:pt idx="782">
                  <c:v>11.753969</c:v>
                </c:pt>
                <c:pt idx="783">
                  <c:v>8.872045</c:v>
                </c:pt>
                <c:pt idx="784">
                  <c:v>10.076658</c:v>
                </c:pt>
                <c:pt idx="785">
                  <c:v>9.5967649999999995</c:v>
                </c:pt>
                <c:pt idx="786">
                  <c:v>8.440061</c:v>
                </c:pt>
                <c:pt idx="787">
                  <c:v>8.2510480000000008</c:v>
                </c:pt>
                <c:pt idx="788">
                  <c:v>7.8523849999999999</c:v>
                </c:pt>
                <c:pt idx="789">
                  <c:v>7.6990489999999996</c:v>
                </c:pt>
                <c:pt idx="790">
                  <c:v>7.5842479999999997</c:v>
                </c:pt>
                <c:pt idx="791">
                  <c:v>7.9142219999999996</c:v>
                </c:pt>
                <c:pt idx="792">
                  <c:v>9.3232540000000004</c:v>
                </c:pt>
                <c:pt idx="793">
                  <c:v>11.986003999999999</c:v>
                </c:pt>
                <c:pt idx="794">
                  <c:v>12.382123999999999</c:v>
                </c:pt>
                <c:pt idx="795">
                  <c:v>10.899915999999999</c:v>
                </c:pt>
                <c:pt idx="796">
                  <c:v>10.509929</c:v>
                </c:pt>
                <c:pt idx="797">
                  <c:v>9.9316709999999997</c:v>
                </c:pt>
                <c:pt idx="798">
                  <c:v>10.769310000000001</c:v>
                </c:pt>
                <c:pt idx="799">
                  <c:v>9.6463649999999994</c:v>
                </c:pt>
                <c:pt idx="800">
                  <c:v>12.167864</c:v>
                </c:pt>
                <c:pt idx="801">
                  <c:v>10.099985</c:v>
                </c:pt>
                <c:pt idx="802">
                  <c:v>11.998500999999999</c:v>
                </c:pt>
                <c:pt idx="803">
                  <c:v>12.148091000000001</c:v>
                </c:pt>
                <c:pt idx="804">
                  <c:v>12.879353999999999</c:v>
                </c:pt>
                <c:pt idx="805">
                  <c:v>9.1229569999999995</c:v>
                </c:pt>
                <c:pt idx="806">
                  <c:v>8.109534</c:v>
                </c:pt>
                <c:pt idx="807">
                  <c:v>8.4265980000000003</c:v>
                </c:pt>
                <c:pt idx="808">
                  <c:v>8.6820090000000008</c:v>
                </c:pt>
                <c:pt idx="809">
                  <c:v>7.8495410000000003</c:v>
                </c:pt>
                <c:pt idx="810">
                  <c:v>8.6785049999999995</c:v>
                </c:pt>
                <c:pt idx="811">
                  <c:v>8.5310140000000008</c:v>
                </c:pt>
                <c:pt idx="812">
                  <c:v>8.9050039999999999</c:v>
                </c:pt>
                <c:pt idx="813">
                  <c:v>8.5676389999999998</c:v>
                </c:pt>
                <c:pt idx="814">
                  <c:v>8.2398520000000008</c:v>
                </c:pt>
                <c:pt idx="815">
                  <c:v>8.1352550000000008</c:v>
                </c:pt>
                <c:pt idx="816">
                  <c:v>7.7978120000000004</c:v>
                </c:pt>
                <c:pt idx="817">
                  <c:v>7.7596930000000004</c:v>
                </c:pt>
                <c:pt idx="818">
                  <c:v>8.4975050000000003</c:v>
                </c:pt>
                <c:pt idx="819">
                  <c:v>8.4637960000000003</c:v>
                </c:pt>
                <c:pt idx="820">
                  <c:v>7.7156520000000004</c:v>
                </c:pt>
                <c:pt idx="821">
                  <c:v>8.3217289999999995</c:v>
                </c:pt>
                <c:pt idx="822">
                  <c:v>7.9044720000000002</c:v>
                </c:pt>
                <c:pt idx="823">
                  <c:v>7.8887869999999998</c:v>
                </c:pt>
                <c:pt idx="824">
                  <c:v>11.049493999999999</c:v>
                </c:pt>
                <c:pt idx="825">
                  <c:v>8.7064880000000002</c:v>
                </c:pt>
                <c:pt idx="826">
                  <c:v>7.6612590000000003</c:v>
                </c:pt>
                <c:pt idx="827">
                  <c:v>9.1757200000000001</c:v>
                </c:pt>
                <c:pt idx="828">
                  <c:v>8.5154630000000004</c:v>
                </c:pt>
                <c:pt idx="829">
                  <c:v>8.3207559999999994</c:v>
                </c:pt>
                <c:pt idx="830">
                  <c:v>8.2880850000000006</c:v>
                </c:pt>
                <c:pt idx="831">
                  <c:v>8.5566460000000006</c:v>
                </c:pt>
                <c:pt idx="832">
                  <c:v>8.4298110000000008</c:v>
                </c:pt>
                <c:pt idx="833">
                  <c:v>8.3322190000000003</c:v>
                </c:pt>
                <c:pt idx="834">
                  <c:v>8.1342669999999995</c:v>
                </c:pt>
                <c:pt idx="835">
                  <c:v>8.4620440000000006</c:v>
                </c:pt>
                <c:pt idx="836">
                  <c:v>8.5078949999999995</c:v>
                </c:pt>
                <c:pt idx="837">
                  <c:v>8.2620730000000009</c:v>
                </c:pt>
                <c:pt idx="838">
                  <c:v>8.5654730000000008</c:v>
                </c:pt>
                <c:pt idx="839">
                  <c:v>8.428528</c:v>
                </c:pt>
                <c:pt idx="840">
                  <c:v>7.2940100000000001</c:v>
                </c:pt>
                <c:pt idx="841">
                  <c:v>8.0517319999999994</c:v>
                </c:pt>
                <c:pt idx="842">
                  <c:v>8.303922</c:v>
                </c:pt>
                <c:pt idx="843">
                  <c:v>8.1993720000000003</c:v>
                </c:pt>
                <c:pt idx="844">
                  <c:v>7.7257030000000002</c:v>
                </c:pt>
                <c:pt idx="845">
                  <c:v>6.280964</c:v>
                </c:pt>
                <c:pt idx="846">
                  <c:v>7.826384</c:v>
                </c:pt>
                <c:pt idx="847">
                  <c:v>8.1156439999999996</c:v>
                </c:pt>
                <c:pt idx="848">
                  <c:v>7.533029</c:v>
                </c:pt>
                <c:pt idx="849">
                  <c:v>7.8410250000000001</c:v>
                </c:pt>
                <c:pt idx="850">
                  <c:v>7.4913999999999996</c:v>
                </c:pt>
                <c:pt idx="851">
                  <c:v>7.952051</c:v>
                </c:pt>
                <c:pt idx="852">
                  <c:v>9.7041079999999997</c:v>
                </c:pt>
                <c:pt idx="853">
                  <c:v>8.2755969999999994</c:v>
                </c:pt>
                <c:pt idx="854">
                  <c:v>6.9903029999999999</c:v>
                </c:pt>
                <c:pt idx="855">
                  <c:v>7.8454610000000002</c:v>
                </c:pt>
                <c:pt idx="856">
                  <c:v>8.6473960000000005</c:v>
                </c:pt>
                <c:pt idx="857">
                  <c:v>8.1653990000000007</c:v>
                </c:pt>
                <c:pt idx="858">
                  <c:v>8.1273180000000007</c:v>
                </c:pt>
                <c:pt idx="859">
                  <c:v>8.2540779999999998</c:v>
                </c:pt>
                <c:pt idx="860">
                  <c:v>8.5109349999999999</c:v>
                </c:pt>
                <c:pt idx="861">
                  <c:v>9.3479700000000001</c:v>
                </c:pt>
                <c:pt idx="862">
                  <c:v>10.236698000000001</c:v>
                </c:pt>
                <c:pt idx="863">
                  <c:v>8.4580040000000007</c:v>
                </c:pt>
                <c:pt idx="864">
                  <c:v>8.2015779999999996</c:v>
                </c:pt>
                <c:pt idx="865">
                  <c:v>11.886559</c:v>
                </c:pt>
                <c:pt idx="866">
                  <c:v>8.5159819999999993</c:v>
                </c:pt>
                <c:pt idx="867">
                  <c:v>8.6913300000000007</c:v>
                </c:pt>
                <c:pt idx="868">
                  <c:v>8.3270490000000006</c:v>
                </c:pt>
                <c:pt idx="869">
                  <c:v>8.4823799999999991</c:v>
                </c:pt>
                <c:pt idx="870">
                  <c:v>9.7614029999999996</c:v>
                </c:pt>
                <c:pt idx="871">
                  <c:v>12.452002999999999</c:v>
                </c:pt>
                <c:pt idx="872">
                  <c:v>9.7957839999999994</c:v>
                </c:pt>
                <c:pt idx="873">
                  <c:v>9.6614059999999995</c:v>
                </c:pt>
                <c:pt idx="874">
                  <c:v>10.665742</c:v>
                </c:pt>
                <c:pt idx="875">
                  <c:v>8.9951170000000005</c:v>
                </c:pt>
                <c:pt idx="876">
                  <c:v>9.4119530000000005</c:v>
                </c:pt>
                <c:pt idx="877">
                  <c:v>8.5575600000000005</c:v>
                </c:pt>
                <c:pt idx="878">
                  <c:v>8.5918039999999998</c:v>
                </c:pt>
                <c:pt idx="879">
                  <c:v>10.218095999999999</c:v>
                </c:pt>
                <c:pt idx="880">
                  <c:v>10.599610999999999</c:v>
                </c:pt>
                <c:pt idx="881">
                  <c:v>11.439221999999999</c:v>
                </c:pt>
                <c:pt idx="882">
                  <c:v>10.533799999999999</c:v>
                </c:pt>
                <c:pt idx="883">
                  <c:v>8.5116440000000004</c:v>
                </c:pt>
                <c:pt idx="884">
                  <c:v>8.2342720000000007</c:v>
                </c:pt>
                <c:pt idx="885">
                  <c:v>8.3620909999999995</c:v>
                </c:pt>
                <c:pt idx="886">
                  <c:v>8.2814320000000006</c:v>
                </c:pt>
                <c:pt idx="887">
                  <c:v>8.735258</c:v>
                </c:pt>
                <c:pt idx="888">
                  <c:v>8.2151180000000004</c:v>
                </c:pt>
                <c:pt idx="889">
                  <c:v>8.1278889999999997</c:v>
                </c:pt>
                <c:pt idx="890">
                  <c:v>8.046163</c:v>
                </c:pt>
                <c:pt idx="891">
                  <c:v>10.275655</c:v>
                </c:pt>
                <c:pt idx="892">
                  <c:v>10.037286</c:v>
                </c:pt>
                <c:pt idx="893">
                  <c:v>11.178741</c:v>
                </c:pt>
                <c:pt idx="894">
                  <c:v>10.876633999999999</c:v>
                </c:pt>
                <c:pt idx="895">
                  <c:v>10.513208000000001</c:v>
                </c:pt>
                <c:pt idx="896">
                  <c:v>9.183033</c:v>
                </c:pt>
                <c:pt idx="897">
                  <c:v>8.1291670000000007</c:v>
                </c:pt>
                <c:pt idx="898">
                  <c:v>8.4799349999999993</c:v>
                </c:pt>
                <c:pt idx="899">
                  <c:v>8.6413679999999999</c:v>
                </c:pt>
                <c:pt idx="900">
                  <c:v>8.6849179999999997</c:v>
                </c:pt>
                <c:pt idx="901">
                  <c:v>7.7114760000000002</c:v>
                </c:pt>
                <c:pt idx="902">
                  <c:v>8.1001820000000002</c:v>
                </c:pt>
                <c:pt idx="903">
                  <c:v>8.3059399999999997</c:v>
                </c:pt>
                <c:pt idx="904">
                  <c:v>8.0937830000000002</c:v>
                </c:pt>
                <c:pt idx="905">
                  <c:v>9.9210130000000003</c:v>
                </c:pt>
                <c:pt idx="906">
                  <c:v>10.231096000000001</c:v>
                </c:pt>
                <c:pt idx="907">
                  <c:v>10.354271000000001</c:v>
                </c:pt>
                <c:pt idx="908">
                  <c:v>10.426444999999999</c:v>
                </c:pt>
                <c:pt idx="909">
                  <c:v>9.8638980000000007</c:v>
                </c:pt>
                <c:pt idx="910">
                  <c:v>11.915096</c:v>
                </c:pt>
                <c:pt idx="911">
                  <c:v>7.880719</c:v>
                </c:pt>
                <c:pt idx="912">
                  <c:v>8.9356299999999997</c:v>
                </c:pt>
                <c:pt idx="913">
                  <c:v>8.2036099999999994</c:v>
                </c:pt>
                <c:pt idx="914">
                  <c:v>8.7197709999999997</c:v>
                </c:pt>
                <c:pt idx="915">
                  <c:v>8.4044000000000008</c:v>
                </c:pt>
                <c:pt idx="916">
                  <c:v>8.2728920000000006</c:v>
                </c:pt>
                <c:pt idx="917">
                  <c:v>7.756316</c:v>
                </c:pt>
                <c:pt idx="918">
                  <c:v>10.698755</c:v>
                </c:pt>
                <c:pt idx="919">
                  <c:v>8.3983319999999999</c:v>
                </c:pt>
                <c:pt idx="920">
                  <c:v>8.5183459999999993</c:v>
                </c:pt>
                <c:pt idx="921">
                  <c:v>8.4499080000000006</c:v>
                </c:pt>
                <c:pt idx="922">
                  <c:v>8.5680099999999992</c:v>
                </c:pt>
                <c:pt idx="923">
                  <c:v>8.6360100000000006</c:v>
                </c:pt>
                <c:pt idx="924">
                  <c:v>9.1820360000000001</c:v>
                </c:pt>
                <c:pt idx="925">
                  <c:v>8.4808380000000003</c:v>
                </c:pt>
                <c:pt idx="926">
                  <c:v>8.9289280000000009</c:v>
                </c:pt>
                <c:pt idx="927">
                  <c:v>8.4823009999999996</c:v>
                </c:pt>
                <c:pt idx="928">
                  <c:v>7.9213420000000001</c:v>
                </c:pt>
                <c:pt idx="929">
                  <c:v>9.1493269999999995</c:v>
                </c:pt>
                <c:pt idx="930">
                  <c:v>8.3713449999999998</c:v>
                </c:pt>
                <c:pt idx="931">
                  <c:v>7.9989850000000002</c:v>
                </c:pt>
                <c:pt idx="932">
                  <c:v>9.1290589999999998</c:v>
                </c:pt>
                <c:pt idx="933">
                  <c:v>8.3799589999999995</c:v>
                </c:pt>
                <c:pt idx="934">
                  <c:v>8.2845689999999994</c:v>
                </c:pt>
                <c:pt idx="935">
                  <c:v>8.2799019999999999</c:v>
                </c:pt>
                <c:pt idx="936">
                  <c:v>8.5750620000000009</c:v>
                </c:pt>
                <c:pt idx="937">
                  <c:v>7.9553909999999997</c:v>
                </c:pt>
                <c:pt idx="938">
                  <c:v>8.5390060000000005</c:v>
                </c:pt>
                <c:pt idx="939">
                  <c:v>10.979843000000001</c:v>
                </c:pt>
                <c:pt idx="940">
                  <c:v>12.419261000000001</c:v>
                </c:pt>
                <c:pt idx="941">
                  <c:v>13.643995</c:v>
                </c:pt>
                <c:pt idx="942">
                  <c:v>10.770479999999999</c:v>
                </c:pt>
                <c:pt idx="943">
                  <c:v>9.2905320000000007</c:v>
                </c:pt>
                <c:pt idx="944">
                  <c:v>10.089126</c:v>
                </c:pt>
                <c:pt idx="945">
                  <c:v>11.759185</c:v>
                </c:pt>
                <c:pt idx="946">
                  <c:v>12.657256</c:v>
                </c:pt>
                <c:pt idx="947">
                  <c:v>10.387411999999999</c:v>
                </c:pt>
                <c:pt idx="948">
                  <c:v>9.0360220000000009</c:v>
                </c:pt>
                <c:pt idx="949">
                  <c:v>7.9561409999999997</c:v>
                </c:pt>
                <c:pt idx="950">
                  <c:v>8.5661539999999992</c:v>
                </c:pt>
                <c:pt idx="951">
                  <c:v>8.4202829999999995</c:v>
                </c:pt>
                <c:pt idx="952">
                  <c:v>8.3282000000000007</c:v>
                </c:pt>
                <c:pt idx="953">
                  <c:v>8.5194030000000005</c:v>
                </c:pt>
                <c:pt idx="954">
                  <c:v>8.4875070000000008</c:v>
                </c:pt>
                <c:pt idx="955">
                  <c:v>8.0024899999999999</c:v>
                </c:pt>
                <c:pt idx="956">
                  <c:v>8.5848089999999999</c:v>
                </c:pt>
                <c:pt idx="957">
                  <c:v>8.8139620000000001</c:v>
                </c:pt>
                <c:pt idx="958">
                  <c:v>8.5049890000000001</c:v>
                </c:pt>
                <c:pt idx="959">
                  <c:v>9.0467759999999995</c:v>
                </c:pt>
                <c:pt idx="960">
                  <c:v>8.6935839999999995</c:v>
                </c:pt>
                <c:pt idx="961">
                  <c:v>8.4025079999999992</c:v>
                </c:pt>
                <c:pt idx="962">
                  <c:v>8.3161690000000004</c:v>
                </c:pt>
                <c:pt idx="963">
                  <c:v>8.5326020000000007</c:v>
                </c:pt>
                <c:pt idx="964">
                  <c:v>9.8658079999999995</c:v>
                </c:pt>
                <c:pt idx="965">
                  <c:v>8.4890519999999992</c:v>
                </c:pt>
                <c:pt idx="966">
                  <c:v>8.5778879999999997</c:v>
                </c:pt>
                <c:pt idx="967">
                  <c:v>8.2781009999999995</c:v>
                </c:pt>
                <c:pt idx="968">
                  <c:v>7.7559329999999997</c:v>
                </c:pt>
                <c:pt idx="969">
                  <c:v>8.2456870000000002</c:v>
                </c:pt>
                <c:pt idx="970">
                  <c:v>7.9676910000000003</c:v>
                </c:pt>
                <c:pt idx="971">
                  <c:v>7.7418779999999998</c:v>
                </c:pt>
                <c:pt idx="972">
                  <c:v>7.6116409999999997</c:v>
                </c:pt>
                <c:pt idx="973">
                  <c:v>8.7350019999999997</c:v>
                </c:pt>
                <c:pt idx="974">
                  <c:v>8.1239550000000005</c:v>
                </c:pt>
                <c:pt idx="975">
                  <c:v>8.3120200000000004</c:v>
                </c:pt>
                <c:pt idx="976">
                  <c:v>8.2996789999999994</c:v>
                </c:pt>
                <c:pt idx="977">
                  <c:v>7.7041729999999999</c:v>
                </c:pt>
                <c:pt idx="978">
                  <c:v>10.095964</c:v>
                </c:pt>
                <c:pt idx="979">
                  <c:v>7.0737259999999997</c:v>
                </c:pt>
                <c:pt idx="980">
                  <c:v>8.4154699999999991</c:v>
                </c:pt>
                <c:pt idx="981">
                  <c:v>10.723521</c:v>
                </c:pt>
                <c:pt idx="982">
                  <c:v>10.995962</c:v>
                </c:pt>
                <c:pt idx="983">
                  <c:v>10.983464</c:v>
                </c:pt>
                <c:pt idx="984">
                  <c:v>10.703898000000001</c:v>
                </c:pt>
                <c:pt idx="985">
                  <c:v>10.863772000000001</c:v>
                </c:pt>
                <c:pt idx="986">
                  <c:v>11.013572</c:v>
                </c:pt>
                <c:pt idx="987">
                  <c:v>10.929603999999999</c:v>
                </c:pt>
                <c:pt idx="988">
                  <c:v>8.7843459999999993</c:v>
                </c:pt>
                <c:pt idx="989">
                  <c:v>7.1728899999999998</c:v>
                </c:pt>
                <c:pt idx="990">
                  <c:v>7.6000160000000001</c:v>
                </c:pt>
                <c:pt idx="991">
                  <c:v>7.0268649999999999</c:v>
                </c:pt>
                <c:pt idx="992">
                  <c:v>8.0244459999999993</c:v>
                </c:pt>
                <c:pt idx="993">
                  <c:v>7.9288439999999998</c:v>
                </c:pt>
                <c:pt idx="994">
                  <c:v>8.2058549999999997</c:v>
                </c:pt>
                <c:pt idx="995">
                  <c:v>7.07376</c:v>
                </c:pt>
                <c:pt idx="996">
                  <c:v>8.8069039999999994</c:v>
                </c:pt>
                <c:pt idx="997">
                  <c:v>8.2707280000000001</c:v>
                </c:pt>
                <c:pt idx="998">
                  <c:v>7.433319</c:v>
                </c:pt>
                <c:pt idx="999">
                  <c:v>8.0484039999999997</c:v>
                </c:pt>
                <c:pt idx="1000">
                  <c:v>9.0866389999999999</c:v>
                </c:pt>
                <c:pt idx="1001">
                  <c:v>8.0317450000000008</c:v>
                </c:pt>
                <c:pt idx="1002">
                  <c:v>7.2332270000000003</c:v>
                </c:pt>
                <c:pt idx="1003">
                  <c:v>6.7570610000000002</c:v>
                </c:pt>
                <c:pt idx="1004">
                  <c:v>10.361545</c:v>
                </c:pt>
                <c:pt idx="1005">
                  <c:v>8.0460410000000007</c:v>
                </c:pt>
                <c:pt idx="1006">
                  <c:v>7.1856989999999996</c:v>
                </c:pt>
                <c:pt idx="1007">
                  <c:v>7.6267880000000003</c:v>
                </c:pt>
                <c:pt idx="1008">
                  <c:v>7.6214890000000004</c:v>
                </c:pt>
                <c:pt idx="1009">
                  <c:v>8.7437729999999991</c:v>
                </c:pt>
                <c:pt idx="1010">
                  <c:v>8.0296789999999998</c:v>
                </c:pt>
                <c:pt idx="1011">
                  <c:v>7.8486269999999996</c:v>
                </c:pt>
                <c:pt idx="1012">
                  <c:v>7.1322890000000001</c:v>
                </c:pt>
                <c:pt idx="1013">
                  <c:v>8.1549040000000002</c:v>
                </c:pt>
                <c:pt idx="1014">
                  <c:v>8.1540250000000007</c:v>
                </c:pt>
                <c:pt idx="1015">
                  <c:v>8.4238700000000009</c:v>
                </c:pt>
                <c:pt idx="1016">
                  <c:v>8.0732929999999996</c:v>
                </c:pt>
                <c:pt idx="1017">
                  <c:v>7.7620180000000003</c:v>
                </c:pt>
                <c:pt idx="1018">
                  <c:v>8.1397270000000006</c:v>
                </c:pt>
                <c:pt idx="1019">
                  <c:v>9.7318230000000003</c:v>
                </c:pt>
                <c:pt idx="1020">
                  <c:v>8.6266149999999993</c:v>
                </c:pt>
                <c:pt idx="1021">
                  <c:v>8.2512460000000001</c:v>
                </c:pt>
                <c:pt idx="1022">
                  <c:v>8.6353249999999999</c:v>
                </c:pt>
                <c:pt idx="1023">
                  <c:v>7.9676609999999997</c:v>
                </c:pt>
                <c:pt idx="1024">
                  <c:v>8.1569719999999997</c:v>
                </c:pt>
                <c:pt idx="1025">
                  <c:v>8.6792250000000006</c:v>
                </c:pt>
                <c:pt idx="1026">
                  <c:v>10.313715</c:v>
                </c:pt>
                <c:pt idx="1027">
                  <c:v>8.6529389999999999</c:v>
                </c:pt>
                <c:pt idx="1028">
                  <c:v>8.2187280000000005</c:v>
                </c:pt>
                <c:pt idx="1029">
                  <c:v>7.4624940000000004</c:v>
                </c:pt>
                <c:pt idx="1030">
                  <c:v>10.019401</c:v>
                </c:pt>
                <c:pt idx="1031">
                  <c:v>10.579249000000001</c:v>
                </c:pt>
                <c:pt idx="1032">
                  <c:v>10.820247</c:v>
                </c:pt>
                <c:pt idx="1033">
                  <c:v>12.317728000000001</c:v>
                </c:pt>
                <c:pt idx="1034">
                  <c:v>12.512983999999999</c:v>
                </c:pt>
                <c:pt idx="1035">
                  <c:v>11.822471</c:v>
                </c:pt>
                <c:pt idx="1036">
                  <c:v>10.735105000000001</c:v>
                </c:pt>
                <c:pt idx="1037">
                  <c:v>11.458879</c:v>
                </c:pt>
                <c:pt idx="1038">
                  <c:v>12.115095999999999</c:v>
                </c:pt>
                <c:pt idx="1039">
                  <c:v>11.964103</c:v>
                </c:pt>
                <c:pt idx="1040">
                  <c:v>9.3309090000000001</c:v>
                </c:pt>
                <c:pt idx="1041">
                  <c:v>11.002271</c:v>
                </c:pt>
                <c:pt idx="1042">
                  <c:v>10.939190999999999</c:v>
                </c:pt>
                <c:pt idx="1043">
                  <c:v>11.011475000000001</c:v>
                </c:pt>
                <c:pt idx="1044">
                  <c:v>11.541872</c:v>
                </c:pt>
                <c:pt idx="1045">
                  <c:v>11.73315</c:v>
                </c:pt>
                <c:pt idx="1046">
                  <c:v>12.208088999999999</c:v>
                </c:pt>
                <c:pt idx="1047">
                  <c:v>11.791342</c:v>
                </c:pt>
                <c:pt idx="1048">
                  <c:v>11.254918</c:v>
                </c:pt>
                <c:pt idx="1049">
                  <c:v>11.242865999999999</c:v>
                </c:pt>
                <c:pt idx="1050">
                  <c:v>12.120760000000001</c:v>
                </c:pt>
                <c:pt idx="1051">
                  <c:v>11.271105</c:v>
                </c:pt>
                <c:pt idx="1052">
                  <c:v>9.9840780000000002</c:v>
                </c:pt>
                <c:pt idx="1053">
                  <c:v>10.709946</c:v>
                </c:pt>
                <c:pt idx="1054">
                  <c:v>11.279241000000001</c:v>
                </c:pt>
                <c:pt idx="1055">
                  <c:v>12.936216</c:v>
                </c:pt>
                <c:pt idx="1056">
                  <c:v>10.407946000000001</c:v>
                </c:pt>
                <c:pt idx="1057">
                  <c:v>9.4519760000000002</c:v>
                </c:pt>
                <c:pt idx="1058">
                  <c:v>10.772582</c:v>
                </c:pt>
                <c:pt idx="1059">
                  <c:v>11.916893999999999</c:v>
                </c:pt>
                <c:pt idx="1060">
                  <c:v>9.7727909999999998</c:v>
                </c:pt>
                <c:pt idx="1061">
                  <c:v>7.0856060000000003</c:v>
                </c:pt>
                <c:pt idx="1062">
                  <c:v>9.6498830000000009</c:v>
                </c:pt>
                <c:pt idx="1063">
                  <c:v>8.8458279999999991</c:v>
                </c:pt>
                <c:pt idx="1064">
                  <c:v>8.1215700000000002</c:v>
                </c:pt>
                <c:pt idx="1065">
                  <c:v>8.901389</c:v>
                </c:pt>
                <c:pt idx="1066">
                  <c:v>9.3922840000000001</c:v>
                </c:pt>
                <c:pt idx="1067">
                  <c:v>9.9504509999999993</c:v>
                </c:pt>
                <c:pt idx="1068">
                  <c:v>11.566160999999999</c:v>
                </c:pt>
                <c:pt idx="1069">
                  <c:v>10.954389000000001</c:v>
                </c:pt>
                <c:pt idx="1070">
                  <c:v>10.991949999999999</c:v>
                </c:pt>
                <c:pt idx="1071">
                  <c:v>10.665374999999999</c:v>
                </c:pt>
                <c:pt idx="1072">
                  <c:v>10.502072999999999</c:v>
                </c:pt>
                <c:pt idx="1073">
                  <c:v>12.109507000000001</c:v>
                </c:pt>
                <c:pt idx="1074">
                  <c:v>11.511098</c:v>
                </c:pt>
                <c:pt idx="1075">
                  <c:v>10.912724000000001</c:v>
                </c:pt>
                <c:pt idx="1076">
                  <c:v>10.57952</c:v>
                </c:pt>
                <c:pt idx="1077">
                  <c:v>10.119437</c:v>
                </c:pt>
                <c:pt idx="1078">
                  <c:v>8.5172000000000008</c:v>
                </c:pt>
                <c:pt idx="1079">
                  <c:v>10.898287</c:v>
                </c:pt>
                <c:pt idx="1080">
                  <c:v>11.017242</c:v>
                </c:pt>
                <c:pt idx="1081">
                  <c:v>8.4439740000000008</c:v>
                </c:pt>
                <c:pt idx="1082">
                  <c:v>7.9547549999999996</c:v>
                </c:pt>
                <c:pt idx="1083">
                  <c:v>8.0778540000000003</c:v>
                </c:pt>
                <c:pt idx="1084">
                  <c:v>10.421271000000001</c:v>
                </c:pt>
                <c:pt idx="1085">
                  <c:v>8.0965100000000003</c:v>
                </c:pt>
                <c:pt idx="1086">
                  <c:v>8.0146639999999998</c:v>
                </c:pt>
                <c:pt idx="1087">
                  <c:v>10.912782</c:v>
                </c:pt>
                <c:pt idx="1088">
                  <c:v>8.4435269999999996</c:v>
                </c:pt>
                <c:pt idx="1089">
                  <c:v>8.2681590000000007</c:v>
                </c:pt>
                <c:pt idx="1090">
                  <c:v>7.9302070000000002</c:v>
                </c:pt>
                <c:pt idx="1091">
                  <c:v>8.2417569999999998</c:v>
                </c:pt>
                <c:pt idx="1092">
                  <c:v>7.9058989999999998</c:v>
                </c:pt>
                <c:pt idx="1093">
                  <c:v>8.4630369999999999</c:v>
                </c:pt>
                <c:pt idx="1094">
                  <c:v>8.5296059999999994</c:v>
                </c:pt>
                <c:pt idx="1095">
                  <c:v>8.1694800000000001</c:v>
                </c:pt>
                <c:pt idx="1096">
                  <c:v>8.1917000000000009</c:v>
                </c:pt>
                <c:pt idx="1097">
                  <c:v>8.3457030000000003</c:v>
                </c:pt>
                <c:pt idx="1098">
                  <c:v>8.3115590000000008</c:v>
                </c:pt>
                <c:pt idx="1099">
                  <c:v>7.8918939999999997</c:v>
                </c:pt>
                <c:pt idx="1100">
                  <c:v>8.4988679999999999</c:v>
                </c:pt>
                <c:pt idx="1101">
                  <c:v>10.482678999999999</c:v>
                </c:pt>
                <c:pt idx="1102">
                  <c:v>9.4351680000000009</c:v>
                </c:pt>
                <c:pt idx="1103">
                  <c:v>8.3232269999999993</c:v>
                </c:pt>
                <c:pt idx="1104">
                  <c:v>8.1577439999999992</c:v>
                </c:pt>
                <c:pt idx="1105">
                  <c:v>8.2893760000000007</c:v>
                </c:pt>
                <c:pt idx="1106">
                  <c:v>8.3634909999999998</c:v>
                </c:pt>
                <c:pt idx="1107">
                  <c:v>8.4866480000000006</c:v>
                </c:pt>
                <c:pt idx="1108">
                  <c:v>8.1357339999999994</c:v>
                </c:pt>
                <c:pt idx="1109">
                  <c:v>8.0202530000000003</c:v>
                </c:pt>
                <c:pt idx="1110">
                  <c:v>8.2208179999999995</c:v>
                </c:pt>
                <c:pt idx="1111">
                  <c:v>8.7870830000000009</c:v>
                </c:pt>
                <c:pt idx="1112">
                  <c:v>8.0966009999999997</c:v>
                </c:pt>
                <c:pt idx="1113">
                  <c:v>8.3656799999999993</c:v>
                </c:pt>
                <c:pt idx="1114">
                  <c:v>8.2153170000000006</c:v>
                </c:pt>
                <c:pt idx="1115">
                  <c:v>7.7472019999999997</c:v>
                </c:pt>
                <c:pt idx="1116">
                  <c:v>7.5504670000000003</c:v>
                </c:pt>
                <c:pt idx="1117">
                  <c:v>8.284675</c:v>
                </c:pt>
                <c:pt idx="1118">
                  <c:v>8.2687179999999998</c:v>
                </c:pt>
                <c:pt idx="1119">
                  <c:v>8.0481180000000005</c:v>
                </c:pt>
                <c:pt idx="1120">
                  <c:v>8.0952739999999999</c:v>
                </c:pt>
                <c:pt idx="1121">
                  <c:v>8.3682929999999995</c:v>
                </c:pt>
                <c:pt idx="1122">
                  <c:v>8.1733589999999996</c:v>
                </c:pt>
                <c:pt idx="1123">
                  <c:v>8.4834720000000008</c:v>
                </c:pt>
                <c:pt idx="1124">
                  <c:v>8.5743740000000006</c:v>
                </c:pt>
                <c:pt idx="1125">
                  <c:v>8.6601300000000005</c:v>
                </c:pt>
                <c:pt idx="1126">
                  <c:v>9.0837970000000006</c:v>
                </c:pt>
                <c:pt idx="1127">
                  <c:v>8.2448049999999995</c:v>
                </c:pt>
                <c:pt idx="1128">
                  <c:v>8.4801090000000006</c:v>
                </c:pt>
                <c:pt idx="1129">
                  <c:v>8.2084329999999994</c:v>
                </c:pt>
                <c:pt idx="1130">
                  <c:v>8.2349680000000003</c:v>
                </c:pt>
                <c:pt idx="1131">
                  <c:v>7.7291309999999998</c:v>
                </c:pt>
                <c:pt idx="1132">
                  <c:v>8.1552720000000001</c:v>
                </c:pt>
                <c:pt idx="1133">
                  <c:v>8.8184339999999999</c:v>
                </c:pt>
                <c:pt idx="1134">
                  <c:v>8.0111980000000003</c:v>
                </c:pt>
                <c:pt idx="1135">
                  <c:v>7.3308119999999999</c:v>
                </c:pt>
                <c:pt idx="1136">
                  <c:v>7.2709000000000001</c:v>
                </c:pt>
                <c:pt idx="1137">
                  <c:v>7.5482630000000004</c:v>
                </c:pt>
                <c:pt idx="1138">
                  <c:v>11.5289</c:v>
                </c:pt>
                <c:pt idx="1139">
                  <c:v>9.9003420000000002</c:v>
                </c:pt>
                <c:pt idx="1140">
                  <c:v>10.015165</c:v>
                </c:pt>
                <c:pt idx="1141">
                  <c:v>9.3609380000000009</c:v>
                </c:pt>
                <c:pt idx="1142">
                  <c:v>10.501552999999999</c:v>
                </c:pt>
                <c:pt idx="1143">
                  <c:v>10.381558</c:v>
                </c:pt>
                <c:pt idx="1144">
                  <c:v>6.0876359999999998</c:v>
                </c:pt>
                <c:pt idx="1145">
                  <c:v>8.1589519999999993</c:v>
                </c:pt>
                <c:pt idx="1146">
                  <c:v>9.2761270000000007</c:v>
                </c:pt>
                <c:pt idx="1147">
                  <c:v>8.2907469999999996</c:v>
                </c:pt>
                <c:pt idx="1148">
                  <c:v>8.4527260000000002</c:v>
                </c:pt>
                <c:pt idx="1149">
                  <c:v>7.8732199999999999</c:v>
                </c:pt>
                <c:pt idx="1150">
                  <c:v>8.4855339999999995</c:v>
                </c:pt>
                <c:pt idx="1151">
                  <c:v>8.6359329999999996</c:v>
                </c:pt>
                <c:pt idx="1152">
                  <c:v>8.2178009999999997</c:v>
                </c:pt>
                <c:pt idx="1153">
                  <c:v>8.2809629999999999</c:v>
                </c:pt>
                <c:pt idx="1154">
                  <c:v>8.3432770000000005</c:v>
                </c:pt>
                <c:pt idx="1155">
                  <c:v>8.5577179999999995</c:v>
                </c:pt>
                <c:pt idx="1156">
                  <c:v>8.5286039999999996</c:v>
                </c:pt>
                <c:pt idx="1157">
                  <c:v>9.3430789999999995</c:v>
                </c:pt>
                <c:pt idx="1158">
                  <c:v>8.4724559999999993</c:v>
                </c:pt>
                <c:pt idx="1159">
                  <c:v>9.7576409999999996</c:v>
                </c:pt>
                <c:pt idx="1160">
                  <c:v>8.1622579999999996</c:v>
                </c:pt>
                <c:pt idx="1161">
                  <c:v>7.5292320000000004</c:v>
                </c:pt>
                <c:pt idx="1162">
                  <c:v>8.1340240000000001</c:v>
                </c:pt>
                <c:pt idx="1163">
                  <c:v>8.2867359999999994</c:v>
                </c:pt>
                <c:pt idx="1164">
                  <c:v>9.0638240000000003</c:v>
                </c:pt>
                <c:pt idx="1165">
                  <c:v>9.0206979999999994</c:v>
                </c:pt>
                <c:pt idx="1166">
                  <c:v>8.1893940000000001</c:v>
                </c:pt>
                <c:pt idx="1167">
                  <c:v>8.2012119999999999</c:v>
                </c:pt>
                <c:pt idx="1168">
                  <c:v>8.5675519999999992</c:v>
                </c:pt>
                <c:pt idx="1169">
                  <c:v>9.0653469999999992</c:v>
                </c:pt>
                <c:pt idx="1170">
                  <c:v>8.4607220000000005</c:v>
                </c:pt>
                <c:pt idx="1171">
                  <c:v>8.5108580000000007</c:v>
                </c:pt>
                <c:pt idx="1172">
                  <c:v>8.3273770000000003</c:v>
                </c:pt>
                <c:pt idx="1173">
                  <c:v>8.6823739999999994</c:v>
                </c:pt>
                <c:pt idx="1174">
                  <c:v>8.3405400000000007</c:v>
                </c:pt>
                <c:pt idx="1175">
                  <c:v>7.9795910000000001</c:v>
                </c:pt>
                <c:pt idx="1176">
                  <c:v>7.9121269999999999</c:v>
                </c:pt>
                <c:pt idx="1177">
                  <c:v>7.9868540000000001</c:v>
                </c:pt>
                <c:pt idx="1178">
                  <c:v>8.0057310000000008</c:v>
                </c:pt>
                <c:pt idx="1179">
                  <c:v>8.1793060000000004</c:v>
                </c:pt>
                <c:pt idx="1180">
                  <c:v>7.9121839999999999</c:v>
                </c:pt>
                <c:pt idx="1181">
                  <c:v>8.0511970000000002</c:v>
                </c:pt>
                <c:pt idx="1182">
                  <c:v>7.9539070000000001</c:v>
                </c:pt>
                <c:pt idx="1183">
                  <c:v>8.2094109999999993</c:v>
                </c:pt>
                <c:pt idx="1184">
                  <c:v>8.17713</c:v>
                </c:pt>
                <c:pt idx="1185">
                  <c:v>8.2933400000000006</c:v>
                </c:pt>
                <c:pt idx="1186">
                  <c:v>7.6112380000000002</c:v>
                </c:pt>
                <c:pt idx="1187">
                  <c:v>8.4470690000000008</c:v>
                </c:pt>
                <c:pt idx="1188">
                  <c:v>7.612031</c:v>
                </c:pt>
                <c:pt idx="1189">
                  <c:v>7.9895959999999997</c:v>
                </c:pt>
                <c:pt idx="1190">
                  <c:v>7.8395679999999999</c:v>
                </c:pt>
                <c:pt idx="1191">
                  <c:v>9.865278</c:v>
                </c:pt>
                <c:pt idx="1192">
                  <c:v>11.011799</c:v>
                </c:pt>
                <c:pt idx="1193">
                  <c:v>7.9067090000000002</c:v>
                </c:pt>
                <c:pt idx="1194">
                  <c:v>8.4100669999999997</c:v>
                </c:pt>
                <c:pt idx="1195">
                  <c:v>8.7214039999999997</c:v>
                </c:pt>
                <c:pt idx="1196">
                  <c:v>8.6147969999999994</c:v>
                </c:pt>
                <c:pt idx="1197">
                  <c:v>8.5640649999999994</c:v>
                </c:pt>
                <c:pt idx="1198">
                  <c:v>8.5639430000000001</c:v>
                </c:pt>
                <c:pt idx="1199">
                  <c:v>8.9377230000000001</c:v>
                </c:pt>
                <c:pt idx="1200">
                  <c:v>8.4143129999999999</c:v>
                </c:pt>
                <c:pt idx="1201">
                  <c:v>8.4680619999999998</c:v>
                </c:pt>
                <c:pt idx="1202">
                  <c:v>8.3443609999999993</c:v>
                </c:pt>
                <c:pt idx="1203">
                  <c:v>8.5479099999999999</c:v>
                </c:pt>
                <c:pt idx="1204">
                  <c:v>8.6121219999999994</c:v>
                </c:pt>
                <c:pt idx="1205">
                  <c:v>8.4587970000000006</c:v>
                </c:pt>
                <c:pt idx="1206">
                  <c:v>8.4026770000000006</c:v>
                </c:pt>
                <c:pt idx="1207">
                  <c:v>8.1120970000000003</c:v>
                </c:pt>
                <c:pt idx="1208">
                  <c:v>8.561909</c:v>
                </c:pt>
                <c:pt idx="1209">
                  <c:v>8.7845420000000001</c:v>
                </c:pt>
                <c:pt idx="1210">
                  <c:v>8.4742390000000007</c:v>
                </c:pt>
                <c:pt idx="1211">
                  <c:v>8.8033549999999998</c:v>
                </c:pt>
                <c:pt idx="1212">
                  <c:v>8.5729190000000006</c:v>
                </c:pt>
                <c:pt idx="1213">
                  <c:v>8.4662089999999992</c:v>
                </c:pt>
                <c:pt idx="1214">
                  <c:v>8.5496390000000009</c:v>
                </c:pt>
                <c:pt idx="1215">
                  <c:v>8.5196799999999993</c:v>
                </c:pt>
                <c:pt idx="1216">
                  <c:v>8.7809840000000001</c:v>
                </c:pt>
                <c:pt idx="1217">
                  <c:v>8.7822820000000004</c:v>
                </c:pt>
                <c:pt idx="1218">
                  <c:v>8.6704450000000008</c:v>
                </c:pt>
                <c:pt idx="1219">
                  <c:v>10.081579</c:v>
                </c:pt>
                <c:pt idx="1220">
                  <c:v>9.8313799999999993</c:v>
                </c:pt>
                <c:pt idx="1221">
                  <c:v>8.2833220000000001</c:v>
                </c:pt>
                <c:pt idx="1222">
                  <c:v>9.8985269999999996</c:v>
                </c:pt>
                <c:pt idx="1223">
                  <c:v>8.3774309999999996</c:v>
                </c:pt>
                <c:pt idx="1224">
                  <c:v>8.7975049999999992</c:v>
                </c:pt>
                <c:pt idx="1225">
                  <c:v>8.6382849999999998</c:v>
                </c:pt>
                <c:pt idx="1226">
                  <c:v>8.3870880000000003</c:v>
                </c:pt>
                <c:pt idx="1227">
                  <c:v>8.7948339999999998</c:v>
                </c:pt>
                <c:pt idx="1228">
                  <c:v>8.3646139999999995</c:v>
                </c:pt>
                <c:pt idx="1229">
                  <c:v>8.3993400000000005</c:v>
                </c:pt>
                <c:pt idx="1230">
                  <c:v>8.7680199999999999</c:v>
                </c:pt>
                <c:pt idx="1231">
                  <c:v>8.430491</c:v>
                </c:pt>
                <c:pt idx="1232">
                  <c:v>8.2823259999999994</c:v>
                </c:pt>
                <c:pt idx="1233">
                  <c:v>8.6103640000000006</c:v>
                </c:pt>
                <c:pt idx="1234">
                  <c:v>8.5933530000000005</c:v>
                </c:pt>
                <c:pt idx="1235">
                  <c:v>9.7436749999999996</c:v>
                </c:pt>
                <c:pt idx="1236">
                  <c:v>8.1690349999999992</c:v>
                </c:pt>
                <c:pt idx="1237">
                  <c:v>8.1622590000000006</c:v>
                </c:pt>
                <c:pt idx="1238">
                  <c:v>8.7454900000000002</c:v>
                </c:pt>
                <c:pt idx="1239">
                  <c:v>8.4694939999999992</c:v>
                </c:pt>
                <c:pt idx="1240">
                  <c:v>9.1992239999999992</c:v>
                </c:pt>
                <c:pt idx="1241">
                  <c:v>10.354611999999999</c:v>
                </c:pt>
                <c:pt idx="1242">
                  <c:v>9.3402700000000003</c:v>
                </c:pt>
                <c:pt idx="1243">
                  <c:v>8.7204669999999993</c:v>
                </c:pt>
                <c:pt idx="1244">
                  <c:v>8.0716760000000001</c:v>
                </c:pt>
                <c:pt idx="1245">
                  <c:v>8.478783</c:v>
                </c:pt>
                <c:pt idx="1246">
                  <c:v>8.2139970000000009</c:v>
                </c:pt>
                <c:pt idx="1247">
                  <c:v>8.7114440000000002</c:v>
                </c:pt>
                <c:pt idx="1248">
                  <c:v>8.265352</c:v>
                </c:pt>
                <c:pt idx="1249">
                  <c:v>8.2842859999999998</c:v>
                </c:pt>
                <c:pt idx="1250">
                  <c:v>8.3256239999999995</c:v>
                </c:pt>
                <c:pt idx="1251">
                  <c:v>8.2902939999999994</c:v>
                </c:pt>
                <c:pt idx="1252">
                  <c:v>8.4123990000000006</c:v>
                </c:pt>
                <c:pt idx="1253">
                  <c:v>8.2144480000000009</c:v>
                </c:pt>
                <c:pt idx="1254">
                  <c:v>8.9724520000000005</c:v>
                </c:pt>
                <c:pt idx="1255">
                  <c:v>9.0026790000000005</c:v>
                </c:pt>
                <c:pt idx="1256">
                  <c:v>8.6345209999999994</c:v>
                </c:pt>
                <c:pt idx="1257">
                  <c:v>8.1109030000000004</c:v>
                </c:pt>
                <c:pt idx="1258">
                  <c:v>9.0145890000000009</c:v>
                </c:pt>
                <c:pt idx="1259">
                  <c:v>9.5278379999999991</c:v>
                </c:pt>
                <c:pt idx="1260">
                  <c:v>8.6111930000000001</c:v>
                </c:pt>
                <c:pt idx="1261">
                  <c:v>8.8598730000000003</c:v>
                </c:pt>
                <c:pt idx="1262">
                  <c:v>9.3148330000000001</c:v>
                </c:pt>
                <c:pt idx="1263">
                  <c:v>8.4403830000000006</c:v>
                </c:pt>
                <c:pt idx="1264">
                  <c:v>8.555714</c:v>
                </c:pt>
                <c:pt idx="1265">
                  <c:v>8.4792000000000005</c:v>
                </c:pt>
                <c:pt idx="1266">
                  <c:v>9.0862999999999996</c:v>
                </c:pt>
                <c:pt idx="1267">
                  <c:v>9.8609519999999993</c:v>
                </c:pt>
                <c:pt idx="1268">
                  <c:v>8.297841</c:v>
                </c:pt>
                <c:pt idx="1269">
                  <c:v>9.0694780000000002</c:v>
                </c:pt>
                <c:pt idx="1270">
                  <c:v>8.6057009999999998</c:v>
                </c:pt>
                <c:pt idx="1271">
                  <c:v>8.7162380000000006</c:v>
                </c:pt>
                <c:pt idx="1272">
                  <c:v>8.3753399999999996</c:v>
                </c:pt>
                <c:pt idx="1273">
                  <c:v>8.6454389999999997</c:v>
                </c:pt>
                <c:pt idx="1274">
                  <c:v>8.4957899999999995</c:v>
                </c:pt>
                <c:pt idx="1275">
                  <c:v>8.7316459999999996</c:v>
                </c:pt>
                <c:pt idx="1276">
                  <c:v>8.3020899999999997</c:v>
                </c:pt>
                <c:pt idx="1277">
                  <c:v>8.4111449999999994</c:v>
                </c:pt>
                <c:pt idx="1278">
                  <c:v>8.4840979999999995</c:v>
                </c:pt>
                <c:pt idx="1279">
                  <c:v>8.8157420000000002</c:v>
                </c:pt>
                <c:pt idx="1280">
                  <c:v>8.4965679999999999</c:v>
                </c:pt>
                <c:pt idx="1281">
                  <c:v>8.8459380000000003</c:v>
                </c:pt>
                <c:pt idx="1282">
                  <c:v>8.4514289999999992</c:v>
                </c:pt>
                <c:pt idx="1283">
                  <c:v>8.4183939999999993</c:v>
                </c:pt>
                <c:pt idx="1284">
                  <c:v>8.182817</c:v>
                </c:pt>
                <c:pt idx="1285">
                  <c:v>8.4817149999999994</c:v>
                </c:pt>
                <c:pt idx="1286">
                  <c:v>8.6842799999999993</c:v>
                </c:pt>
                <c:pt idx="1287">
                  <c:v>8.2429670000000002</c:v>
                </c:pt>
                <c:pt idx="1288">
                  <c:v>8.3466260000000005</c:v>
                </c:pt>
                <c:pt idx="1289">
                  <c:v>8.7073959999999992</c:v>
                </c:pt>
                <c:pt idx="1290">
                  <c:v>8.3184529999999999</c:v>
                </c:pt>
                <c:pt idx="1291">
                  <c:v>8.5154239999999994</c:v>
                </c:pt>
                <c:pt idx="1292">
                  <c:v>8.3237509999999997</c:v>
                </c:pt>
                <c:pt idx="1293">
                  <c:v>8.226521</c:v>
                </c:pt>
                <c:pt idx="1294">
                  <c:v>8.4530750000000001</c:v>
                </c:pt>
                <c:pt idx="1295">
                  <c:v>8.6343899999999998</c:v>
                </c:pt>
                <c:pt idx="1296">
                  <c:v>8.2628839999999997</c:v>
                </c:pt>
                <c:pt idx="1297">
                  <c:v>8.3617419999999996</c:v>
                </c:pt>
                <c:pt idx="1298">
                  <c:v>8.9220269999999999</c:v>
                </c:pt>
                <c:pt idx="1299">
                  <c:v>8.5895499999999991</c:v>
                </c:pt>
                <c:pt idx="1300">
                  <c:v>8.6117369999999998</c:v>
                </c:pt>
                <c:pt idx="1301">
                  <c:v>8.3551789999999997</c:v>
                </c:pt>
                <c:pt idx="1302">
                  <c:v>8.5567189999999993</c:v>
                </c:pt>
                <c:pt idx="1303">
                  <c:v>8.8310829999999996</c:v>
                </c:pt>
                <c:pt idx="1304">
                  <c:v>8.7141800000000007</c:v>
                </c:pt>
                <c:pt idx="1305">
                  <c:v>9.0645880000000005</c:v>
                </c:pt>
                <c:pt idx="1306">
                  <c:v>9.2280270000000009</c:v>
                </c:pt>
                <c:pt idx="1307">
                  <c:v>8.9290050000000001</c:v>
                </c:pt>
                <c:pt idx="1308">
                  <c:v>8.4838319999999996</c:v>
                </c:pt>
                <c:pt idx="1309">
                  <c:v>8.6282519999999998</c:v>
                </c:pt>
                <c:pt idx="1310">
                  <c:v>9.0759279999999993</c:v>
                </c:pt>
                <c:pt idx="1311">
                  <c:v>10.063434000000001</c:v>
                </c:pt>
                <c:pt idx="1312">
                  <c:v>10.091953999999999</c:v>
                </c:pt>
                <c:pt idx="1313">
                  <c:v>9.9244059999999994</c:v>
                </c:pt>
                <c:pt idx="1314">
                  <c:v>11.337854</c:v>
                </c:pt>
                <c:pt idx="1315">
                  <c:v>9.8089999999999993</c:v>
                </c:pt>
                <c:pt idx="1316">
                  <c:v>10.98559</c:v>
                </c:pt>
                <c:pt idx="1317">
                  <c:v>10.183394</c:v>
                </c:pt>
                <c:pt idx="1318">
                  <c:v>10.97878</c:v>
                </c:pt>
                <c:pt idx="1319">
                  <c:v>10.148185</c:v>
                </c:pt>
                <c:pt idx="1320">
                  <c:v>9.5895060000000001</c:v>
                </c:pt>
                <c:pt idx="1321">
                  <c:v>12.542871</c:v>
                </c:pt>
                <c:pt idx="1322">
                  <c:v>10.058930999999999</c:v>
                </c:pt>
                <c:pt idx="1323">
                  <c:v>8.1704450000000008</c:v>
                </c:pt>
                <c:pt idx="1324">
                  <c:v>8.1319859999999995</c:v>
                </c:pt>
                <c:pt idx="1325">
                  <c:v>10.661852</c:v>
                </c:pt>
                <c:pt idx="1326">
                  <c:v>8.1247539999999994</c:v>
                </c:pt>
                <c:pt idx="1327">
                  <c:v>8.8395250000000001</c:v>
                </c:pt>
                <c:pt idx="1328">
                  <c:v>8.8754430000000006</c:v>
                </c:pt>
                <c:pt idx="1329">
                  <c:v>8.1557639999999996</c:v>
                </c:pt>
                <c:pt idx="1330">
                  <c:v>8.5795490000000001</c:v>
                </c:pt>
                <c:pt idx="1331">
                  <c:v>8.1373329999999999</c:v>
                </c:pt>
                <c:pt idx="1332">
                  <c:v>8.7811029999999999</c:v>
                </c:pt>
                <c:pt idx="1333">
                  <c:v>8.2820009999999993</c:v>
                </c:pt>
                <c:pt idx="1334">
                  <c:v>7.8832240000000002</c:v>
                </c:pt>
                <c:pt idx="1335">
                  <c:v>7.6648259999999997</c:v>
                </c:pt>
                <c:pt idx="1336">
                  <c:v>7.4773050000000003</c:v>
                </c:pt>
                <c:pt idx="1337">
                  <c:v>7.2352809999999996</c:v>
                </c:pt>
                <c:pt idx="1338">
                  <c:v>8.1127629999999993</c:v>
                </c:pt>
                <c:pt idx="1339">
                  <c:v>8.476661</c:v>
                </c:pt>
                <c:pt idx="1340">
                  <c:v>8.4378770000000003</c:v>
                </c:pt>
                <c:pt idx="1341">
                  <c:v>8.4744969999999995</c:v>
                </c:pt>
                <c:pt idx="1342">
                  <c:v>8.9269269999999992</c:v>
                </c:pt>
                <c:pt idx="1343">
                  <c:v>8.8430990000000005</c:v>
                </c:pt>
                <c:pt idx="1344">
                  <c:v>8.1536000000000008</c:v>
                </c:pt>
                <c:pt idx="1345">
                  <c:v>8.5828500000000005</c:v>
                </c:pt>
                <c:pt idx="1346">
                  <c:v>8.7829859999999993</c:v>
                </c:pt>
                <c:pt idx="1347">
                  <c:v>9.8415160000000004</c:v>
                </c:pt>
                <c:pt idx="1348">
                  <c:v>9.8300920000000005</c:v>
                </c:pt>
                <c:pt idx="1349">
                  <c:v>8.6686019999999999</c:v>
                </c:pt>
                <c:pt idx="1350">
                  <c:v>8.2682970000000005</c:v>
                </c:pt>
                <c:pt idx="1351">
                  <c:v>8.2295020000000001</c:v>
                </c:pt>
                <c:pt idx="1352">
                  <c:v>11.868591</c:v>
                </c:pt>
                <c:pt idx="1353">
                  <c:v>9.9424860000000006</c:v>
                </c:pt>
                <c:pt idx="1354">
                  <c:v>12.011096999999999</c:v>
                </c:pt>
                <c:pt idx="1355">
                  <c:v>11.126061999999999</c:v>
                </c:pt>
                <c:pt idx="1356">
                  <c:v>9.5914239999999999</c:v>
                </c:pt>
                <c:pt idx="1357">
                  <c:v>11.067785000000001</c:v>
                </c:pt>
                <c:pt idx="1358">
                  <c:v>9.9015170000000001</c:v>
                </c:pt>
                <c:pt idx="1359">
                  <c:v>8.5595979999999994</c:v>
                </c:pt>
                <c:pt idx="1360">
                  <c:v>11.528365000000001</c:v>
                </c:pt>
                <c:pt idx="1361">
                  <c:v>12.125184000000001</c:v>
                </c:pt>
                <c:pt idx="1362">
                  <c:v>12.211864</c:v>
                </c:pt>
                <c:pt idx="1363">
                  <c:v>10.523167000000001</c:v>
                </c:pt>
                <c:pt idx="1364">
                  <c:v>8.6996739999999999</c:v>
                </c:pt>
                <c:pt idx="1365">
                  <c:v>8.4212469999999993</c:v>
                </c:pt>
                <c:pt idx="1366">
                  <c:v>8.04664</c:v>
                </c:pt>
                <c:pt idx="1367">
                  <c:v>8.4459710000000001</c:v>
                </c:pt>
                <c:pt idx="1368">
                  <c:v>8.4149700000000003</c:v>
                </c:pt>
                <c:pt idx="1369">
                  <c:v>8.6407480000000003</c:v>
                </c:pt>
                <c:pt idx="1370">
                  <c:v>8.5028670000000002</c:v>
                </c:pt>
                <c:pt idx="1371">
                  <c:v>8.1784520000000001</c:v>
                </c:pt>
                <c:pt idx="1372">
                  <c:v>7.2932769999999998</c:v>
                </c:pt>
                <c:pt idx="1373">
                  <c:v>7.8485300000000002</c:v>
                </c:pt>
                <c:pt idx="1374">
                  <c:v>7.8760000000000003</c:v>
                </c:pt>
                <c:pt idx="1375">
                  <c:v>8.3902839999999994</c:v>
                </c:pt>
                <c:pt idx="1376">
                  <c:v>8.3952469999999995</c:v>
                </c:pt>
                <c:pt idx="1377">
                  <c:v>8.7680830000000007</c:v>
                </c:pt>
                <c:pt idx="1378">
                  <c:v>8.4154599999999995</c:v>
                </c:pt>
                <c:pt idx="1379">
                  <c:v>8.5821050000000003</c:v>
                </c:pt>
                <c:pt idx="1380">
                  <c:v>8.1392629999999997</c:v>
                </c:pt>
                <c:pt idx="1381">
                  <c:v>8.4564749999999993</c:v>
                </c:pt>
                <c:pt idx="1382">
                  <c:v>10.376662</c:v>
                </c:pt>
                <c:pt idx="1383">
                  <c:v>10.553813999999999</c:v>
                </c:pt>
                <c:pt idx="1384">
                  <c:v>10.933992999999999</c:v>
                </c:pt>
                <c:pt idx="1385">
                  <c:v>11.830323</c:v>
                </c:pt>
                <c:pt idx="1386">
                  <c:v>10.700369</c:v>
                </c:pt>
                <c:pt idx="1387">
                  <c:v>12.186942</c:v>
                </c:pt>
                <c:pt idx="1388">
                  <c:v>11.746181</c:v>
                </c:pt>
                <c:pt idx="1389">
                  <c:v>12.040957000000001</c:v>
                </c:pt>
                <c:pt idx="1390">
                  <c:v>11.161300000000001</c:v>
                </c:pt>
                <c:pt idx="1391">
                  <c:v>12.0098</c:v>
                </c:pt>
                <c:pt idx="1392">
                  <c:v>12.551428</c:v>
                </c:pt>
                <c:pt idx="1393">
                  <c:v>11.877145000000001</c:v>
                </c:pt>
                <c:pt idx="1394">
                  <c:v>11.27117</c:v>
                </c:pt>
                <c:pt idx="1395">
                  <c:v>11.824507000000001</c:v>
                </c:pt>
                <c:pt idx="1396">
                  <c:v>13.148592000000001</c:v>
                </c:pt>
                <c:pt idx="1397">
                  <c:v>10.98465</c:v>
                </c:pt>
                <c:pt idx="1398">
                  <c:v>12.088032</c:v>
                </c:pt>
                <c:pt idx="1399">
                  <c:v>11.837249999999999</c:v>
                </c:pt>
                <c:pt idx="1400">
                  <c:v>12.124072</c:v>
                </c:pt>
                <c:pt idx="1401">
                  <c:v>10.935454999999999</c:v>
                </c:pt>
                <c:pt idx="1402">
                  <c:v>10.998336</c:v>
                </c:pt>
                <c:pt idx="1403">
                  <c:v>11.546468000000001</c:v>
                </c:pt>
                <c:pt idx="1404">
                  <c:v>12.049901999999999</c:v>
                </c:pt>
                <c:pt idx="1405">
                  <c:v>11.896129</c:v>
                </c:pt>
                <c:pt idx="1406">
                  <c:v>13.60309</c:v>
                </c:pt>
                <c:pt idx="1407">
                  <c:v>12.153295999999999</c:v>
                </c:pt>
                <c:pt idx="1408">
                  <c:v>12.232746000000001</c:v>
                </c:pt>
                <c:pt idx="1409">
                  <c:v>13.224641999999999</c:v>
                </c:pt>
                <c:pt idx="1410">
                  <c:v>10.683282999999999</c:v>
                </c:pt>
                <c:pt idx="1411">
                  <c:v>10.334341999999999</c:v>
                </c:pt>
                <c:pt idx="1412">
                  <c:v>11.457519</c:v>
                </c:pt>
                <c:pt idx="1413">
                  <c:v>11.311248000000001</c:v>
                </c:pt>
                <c:pt idx="1414">
                  <c:v>9.3078190000000003</c:v>
                </c:pt>
                <c:pt idx="1415">
                  <c:v>11.313681000000001</c:v>
                </c:pt>
                <c:pt idx="1416">
                  <c:v>11.922333999999999</c:v>
                </c:pt>
                <c:pt idx="1417">
                  <c:v>11.737365</c:v>
                </c:pt>
                <c:pt idx="1418">
                  <c:v>12.257654</c:v>
                </c:pt>
                <c:pt idx="1419">
                  <c:v>14.127236</c:v>
                </c:pt>
                <c:pt idx="1420">
                  <c:v>11.550452999999999</c:v>
                </c:pt>
                <c:pt idx="1421">
                  <c:v>11.713803</c:v>
                </c:pt>
                <c:pt idx="1422">
                  <c:v>10.090557</c:v>
                </c:pt>
                <c:pt idx="1423">
                  <c:v>10.827704000000001</c:v>
                </c:pt>
                <c:pt idx="1424">
                  <c:v>10.753520999999999</c:v>
                </c:pt>
                <c:pt idx="1425">
                  <c:v>10.454212</c:v>
                </c:pt>
                <c:pt idx="1426">
                  <c:v>10.819661</c:v>
                </c:pt>
                <c:pt idx="1427">
                  <c:v>10.510114</c:v>
                </c:pt>
                <c:pt idx="1428">
                  <c:v>10.629987</c:v>
                </c:pt>
                <c:pt idx="1429">
                  <c:v>11.748334</c:v>
                </c:pt>
                <c:pt idx="1430">
                  <c:v>10.26829</c:v>
                </c:pt>
                <c:pt idx="1431">
                  <c:v>9.6995090000000008</c:v>
                </c:pt>
                <c:pt idx="1432">
                  <c:v>9.5324659999999994</c:v>
                </c:pt>
                <c:pt idx="1433">
                  <c:v>9.9278969999999997</c:v>
                </c:pt>
                <c:pt idx="1434">
                  <c:v>9.4597029999999993</c:v>
                </c:pt>
                <c:pt idx="1435">
                  <c:v>9.8828510000000005</c:v>
                </c:pt>
                <c:pt idx="1436">
                  <c:v>9.6652020000000007</c:v>
                </c:pt>
                <c:pt idx="1437">
                  <c:v>9.5904919999999994</c:v>
                </c:pt>
                <c:pt idx="1438">
                  <c:v>10.124949000000001</c:v>
                </c:pt>
                <c:pt idx="1439">
                  <c:v>10.549234999999999</c:v>
                </c:pt>
                <c:pt idx="1440">
                  <c:v>9.2113069999999997</c:v>
                </c:pt>
                <c:pt idx="1441">
                  <c:v>8.8479569999999992</c:v>
                </c:pt>
                <c:pt idx="1442">
                  <c:v>8.4445040000000002</c:v>
                </c:pt>
                <c:pt idx="1443">
                  <c:v>7.8989710000000004</c:v>
                </c:pt>
                <c:pt idx="1444">
                  <c:v>9.5972340000000003</c:v>
                </c:pt>
                <c:pt idx="1445">
                  <c:v>8.5179130000000001</c:v>
                </c:pt>
                <c:pt idx="1446">
                  <c:v>10.273355</c:v>
                </c:pt>
                <c:pt idx="1447">
                  <c:v>11.680177</c:v>
                </c:pt>
                <c:pt idx="1448">
                  <c:v>12.396411000000001</c:v>
                </c:pt>
                <c:pt idx="1449">
                  <c:v>10.728260000000001</c:v>
                </c:pt>
                <c:pt idx="1450">
                  <c:v>8.5224960000000003</c:v>
                </c:pt>
                <c:pt idx="1451">
                  <c:v>9.8613009999999992</c:v>
                </c:pt>
                <c:pt idx="1452">
                  <c:v>9.0288380000000004</c:v>
                </c:pt>
                <c:pt idx="1453">
                  <c:v>9.2881680000000006</c:v>
                </c:pt>
                <c:pt idx="1454">
                  <c:v>8.5101610000000001</c:v>
                </c:pt>
                <c:pt idx="1455">
                  <c:v>13.272513999999999</c:v>
                </c:pt>
                <c:pt idx="1456">
                  <c:v>11.555510999999999</c:v>
                </c:pt>
                <c:pt idx="1457">
                  <c:v>10.791358000000001</c:v>
                </c:pt>
                <c:pt idx="1458">
                  <c:v>11.229452</c:v>
                </c:pt>
                <c:pt idx="1459">
                  <c:v>10.633806999999999</c:v>
                </c:pt>
                <c:pt idx="1460">
                  <c:v>10.115129</c:v>
                </c:pt>
                <c:pt idx="1461">
                  <c:v>11.007821</c:v>
                </c:pt>
                <c:pt idx="1462">
                  <c:v>9.8721209999999999</c:v>
                </c:pt>
                <c:pt idx="1463">
                  <c:v>11.179461</c:v>
                </c:pt>
                <c:pt idx="1464">
                  <c:v>11.938535999999999</c:v>
                </c:pt>
                <c:pt idx="1465">
                  <c:v>11.08353</c:v>
                </c:pt>
                <c:pt idx="1466">
                  <c:v>12.264127999999999</c:v>
                </c:pt>
                <c:pt idx="1467">
                  <c:v>12.879426</c:v>
                </c:pt>
                <c:pt idx="1468">
                  <c:v>12.243414</c:v>
                </c:pt>
                <c:pt idx="1469">
                  <c:v>12.236965</c:v>
                </c:pt>
                <c:pt idx="1470">
                  <c:v>12.206443999999999</c:v>
                </c:pt>
                <c:pt idx="1471">
                  <c:v>11.98814</c:v>
                </c:pt>
                <c:pt idx="1472">
                  <c:v>13.10366</c:v>
                </c:pt>
                <c:pt idx="1473">
                  <c:v>12.017595999999999</c:v>
                </c:pt>
                <c:pt idx="1474">
                  <c:v>12.583427</c:v>
                </c:pt>
                <c:pt idx="1475">
                  <c:v>11.634987000000001</c:v>
                </c:pt>
                <c:pt idx="1476">
                  <c:v>13.714447</c:v>
                </c:pt>
                <c:pt idx="1477">
                  <c:v>11.331372</c:v>
                </c:pt>
                <c:pt idx="1478">
                  <c:v>11.788270000000001</c:v>
                </c:pt>
                <c:pt idx="1479">
                  <c:v>11.239787</c:v>
                </c:pt>
                <c:pt idx="1480">
                  <c:v>12.127139</c:v>
                </c:pt>
                <c:pt idx="1481">
                  <c:v>11.022902</c:v>
                </c:pt>
                <c:pt idx="1482">
                  <c:v>11.719364000000001</c:v>
                </c:pt>
                <c:pt idx="1483">
                  <c:v>9.6462749999999993</c:v>
                </c:pt>
                <c:pt idx="1484">
                  <c:v>11.356681</c:v>
                </c:pt>
                <c:pt idx="1485">
                  <c:v>13.722417</c:v>
                </c:pt>
                <c:pt idx="1486">
                  <c:v>12.004236000000001</c:v>
                </c:pt>
                <c:pt idx="1487">
                  <c:v>13.054619000000001</c:v>
                </c:pt>
                <c:pt idx="1488">
                  <c:v>11.623677000000001</c:v>
                </c:pt>
                <c:pt idx="1489">
                  <c:v>11.495861</c:v>
                </c:pt>
                <c:pt idx="1490">
                  <c:v>10.877325000000001</c:v>
                </c:pt>
                <c:pt idx="1491">
                  <c:v>9.5016990000000003</c:v>
                </c:pt>
                <c:pt idx="1492">
                  <c:v>11.946235</c:v>
                </c:pt>
                <c:pt idx="1493">
                  <c:v>11.741270999999999</c:v>
                </c:pt>
                <c:pt idx="1494">
                  <c:v>11.857697</c:v>
                </c:pt>
                <c:pt idx="1495">
                  <c:v>11.555318</c:v>
                </c:pt>
                <c:pt idx="1496">
                  <c:v>11.846315000000001</c:v>
                </c:pt>
                <c:pt idx="1497">
                  <c:v>9.7285730000000008</c:v>
                </c:pt>
                <c:pt idx="1498">
                  <c:v>10.748354000000001</c:v>
                </c:pt>
                <c:pt idx="1499">
                  <c:v>10.243024</c:v>
                </c:pt>
                <c:pt idx="1500">
                  <c:v>10.604025999999999</c:v>
                </c:pt>
                <c:pt idx="1501">
                  <c:v>9.6278179999999995</c:v>
                </c:pt>
                <c:pt idx="1502">
                  <c:v>9.9512409999999996</c:v>
                </c:pt>
                <c:pt idx="1503">
                  <c:v>9.4262650000000008</c:v>
                </c:pt>
                <c:pt idx="1504">
                  <c:v>10.161076</c:v>
                </c:pt>
                <c:pt idx="1505">
                  <c:v>10.659094</c:v>
                </c:pt>
                <c:pt idx="1506">
                  <c:v>9.8740220000000001</c:v>
                </c:pt>
                <c:pt idx="1507">
                  <c:v>9.5031669999999995</c:v>
                </c:pt>
                <c:pt idx="1508">
                  <c:v>9.7000539999999997</c:v>
                </c:pt>
                <c:pt idx="1509">
                  <c:v>9.4611129999999992</c:v>
                </c:pt>
                <c:pt idx="1510">
                  <c:v>9.1788620000000005</c:v>
                </c:pt>
                <c:pt idx="1511">
                  <c:v>10.351645</c:v>
                </c:pt>
                <c:pt idx="1512">
                  <c:v>9.7017880000000005</c:v>
                </c:pt>
                <c:pt idx="1513">
                  <c:v>10.993689</c:v>
                </c:pt>
                <c:pt idx="1514">
                  <c:v>10.173743</c:v>
                </c:pt>
                <c:pt idx="1515">
                  <c:v>11.258203999999999</c:v>
                </c:pt>
                <c:pt idx="1516">
                  <c:v>10.017308</c:v>
                </c:pt>
                <c:pt idx="1517">
                  <c:v>11.175110999999999</c:v>
                </c:pt>
                <c:pt idx="1518">
                  <c:v>14.10276</c:v>
                </c:pt>
                <c:pt idx="1519">
                  <c:v>13.595200999999999</c:v>
                </c:pt>
                <c:pt idx="1520">
                  <c:v>10.276705</c:v>
                </c:pt>
                <c:pt idx="1521">
                  <c:v>10.718169</c:v>
                </c:pt>
                <c:pt idx="1522">
                  <c:v>10.701936</c:v>
                </c:pt>
                <c:pt idx="1523">
                  <c:v>10.174496</c:v>
                </c:pt>
                <c:pt idx="1524">
                  <c:v>10.607246</c:v>
                </c:pt>
                <c:pt idx="1525">
                  <c:v>10.732844</c:v>
                </c:pt>
                <c:pt idx="1526">
                  <c:v>10.805579</c:v>
                </c:pt>
                <c:pt idx="1527">
                  <c:v>11.168182</c:v>
                </c:pt>
                <c:pt idx="1528">
                  <c:v>10.892348</c:v>
                </c:pt>
                <c:pt idx="1529">
                  <c:v>9.9564730000000008</c:v>
                </c:pt>
                <c:pt idx="1530">
                  <c:v>12.293863999999999</c:v>
                </c:pt>
                <c:pt idx="1531">
                  <c:v>9.4096279999999997</c:v>
                </c:pt>
                <c:pt idx="1532">
                  <c:v>9.3229670000000002</c:v>
                </c:pt>
                <c:pt idx="1533">
                  <c:v>10.949121</c:v>
                </c:pt>
                <c:pt idx="1534">
                  <c:v>10.393660000000001</c:v>
                </c:pt>
                <c:pt idx="1535">
                  <c:v>12.653352</c:v>
                </c:pt>
                <c:pt idx="1536">
                  <c:v>11.867570000000001</c:v>
                </c:pt>
                <c:pt idx="1537">
                  <c:v>11.808947</c:v>
                </c:pt>
                <c:pt idx="1538">
                  <c:v>11.961665999999999</c:v>
                </c:pt>
                <c:pt idx="1539">
                  <c:v>12.390140000000001</c:v>
                </c:pt>
                <c:pt idx="1540">
                  <c:v>9.6154709999999994</c:v>
                </c:pt>
                <c:pt idx="1541">
                  <c:v>12.422300999999999</c:v>
                </c:pt>
                <c:pt idx="1542">
                  <c:v>10.818709</c:v>
                </c:pt>
                <c:pt idx="1543">
                  <c:v>9.5282859999999996</c:v>
                </c:pt>
                <c:pt idx="1544">
                  <c:v>12.660519000000001</c:v>
                </c:pt>
                <c:pt idx="1545">
                  <c:v>9.7361520000000006</c:v>
                </c:pt>
                <c:pt idx="1546">
                  <c:v>10.916237000000001</c:v>
                </c:pt>
                <c:pt idx="1547">
                  <c:v>10.712982</c:v>
                </c:pt>
                <c:pt idx="1548">
                  <c:v>10.996471</c:v>
                </c:pt>
                <c:pt idx="1549">
                  <c:v>11.584705</c:v>
                </c:pt>
                <c:pt idx="1550">
                  <c:v>10.631608999999999</c:v>
                </c:pt>
                <c:pt idx="1551">
                  <c:v>10.375173999999999</c:v>
                </c:pt>
                <c:pt idx="1552">
                  <c:v>11.125419000000001</c:v>
                </c:pt>
                <c:pt idx="1553">
                  <c:v>11.462687000000001</c:v>
                </c:pt>
                <c:pt idx="1554">
                  <c:v>11.308678</c:v>
                </c:pt>
                <c:pt idx="1555">
                  <c:v>9.4287379999999992</c:v>
                </c:pt>
                <c:pt idx="1556">
                  <c:v>9.7889929999999996</c:v>
                </c:pt>
                <c:pt idx="1557">
                  <c:v>12.02064</c:v>
                </c:pt>
                <c:pt idx="1558">
                  <c:v>10.919824</c:v>
                </c:pt>
                <c:pt idx="1559">
                  <c:v>10.283111999999999</c:v>
                </c:pt>
                <c:pt idx="1560">
                  <c:v>12.635225999999999</c:v>
                </c:pt>
                <c:pt idx="1561">
                  <c:v>7.8173409999999999</c:v>
                </c:pt>
                <c:pt idx="1562">
                  <c:v>8.9475540000000002</c:v>
                </c:pt>
                <c:pt idx="1563">
                  <c:v>8.8724109999999996</c:v>
                </c:pt>
                <c:pt idx="1564">
                  <c:v>9.4977719999999994</c:v>
                </c:pt>
                <c:pt idx="1565">
                  <c:v>8.2302990000000005</c:v>
                </c:pt>
                <c:pt idx="1566">
                  <c:v>9.2671030000000005</c:v>
                </c:pt>
                <c:pt idx="1567">
                  <c:v>8.3232900000000001</c:v>
                </c:pt>
                <c:pt idx="1568">
                  <c:v>8.9109929999999995</c:v>
                </c:pt>
                <c:pt idx="1569">
                  <c:v>8.5509880000000003</c:v>
                </c:pt>
                <c:pt idx="1570">
                  <c:v>8.9787719999999993</c:v>
                </c:pt>
                <c:pt idx="1571">
                  <c:v>7.6304090000000002</c:v>
                </c:pt>
                <c:pt idx="1572">
                  <c:v>8.984553</c:v>
                </c:pt>
                <c:pt idx="1573">
                  <c:v>9.5709920000000004</c:v>
                </c:pt>
                <c:pt idx="1574">
                  <c:v>9.4052629999999997</c:v>
                </c:pt>
                <c:pt idx="1575">
                  <c:v>9.9524410000000003</c:v>
                </c:pt>
                <c:pt idx="1576">
                  <c:v>7.5170640000000004</c:v>
                </c:pt>
                <c:pt idx="1577">
                  <c:v>8.0120810000000002</c:v>
                </c:pt>
                <c:pt idx="1578">
                  <c:v>9.9675390000000004</c:v>
                </c:pt>
                <c:pt idx="1579">
                  <c:v>11.331077000000001</c:v>
                </c:pt>
                <c:pt idx="1580">
                  <c:v>10.105880000000001</c:v>
                </c:pt>
                <c:pt idx="1581">
                  <c:v>10.741871</c:v>
                </c:pt>
                <c:pt idx="1582">
                  <c:v>8.7691540000000003</c:v>
                </c:pt>
                <c:pt idx="1583">
                  <c:v>11.066411</c:v>
                </c:pt>
                <c:pt idx="1584">
                  <c:v>10.226848</c:v>
                </c:pt>
                <c:pt idx="1585">
                  <c:v>9.5452379999999994</c:v>
                </c:pt>
                <c:pt idx="1586">
                  <c:v>10.536386</c:v>
                </c:pt>
                <c:pt idx="1587">
                  <c:v>12.800852000000001</c:v>
                </c:pt>
                <c:pt idx="1588">
                  <c:v>10.846958000000001</c:v>
                </c:pt>
                <c:pt idx="1589">
                  <c:v>10.739105</c:v>
                </c:pt>
                <c:pt idx="1590">
                  <c:v>12.038508</c:v>
                </c:pt>
                <c:pt idx="1591">
                  <c:v>8.3891840000000002</c:v>
                </c:pt>
                <c:pt idx="1592">
                  <c:v>8.83155</c:v>
                </c:pt>
                <c:pt idx="1593">
                  <c:v>9.2708390000000005</c:v>
                </c:pt>
                <c:pt idx="1594">
                  <c:v>10.709731</c:v>
                </c:pt>
                <c:pt idx="1595">
                  <c:v>11.470983</c:v>
                </c:pt>
                <c:pt idx="1596">
                  <c:v>10.279559000000001</c:v>
                </c:pt>
                <c:pt idx="1597">
                  <c:v>11.886887</c:v>
                </c:pt>
                <c:pt idx="1598">
                  <c:v>11.678775</c:v>
                </c:pt>
                <c:pt idx="1599">
                  <c:v>10.455189000000001</c:v>
                </c:pt>
                <c:pt idx="1600">
                  <c:v>10.566454</c:v>
                </c:pt>
                <c:pt idx="1601">
                  <c:v>11.767200000000001</c:v>
                </c:pt>
                <c:pt idx="1602">
                  <c:v>11.944964000000001</c:v>
                </c:pt>
                <c:pt idx="1603">
                  <c:v>11.502032</c:v>
                </c:pt>
                <c:pt idx="1604">
                  <c:v>11.161218999999999</c:v>
                </c:pt>
                <c:pt idx="1605">
                  <c:v>9.9779400000000003</c:v>
                </c:pt>
                <c:pt idx="1606">
                  <c:v>8.8704319999999992</c:v>
                </c:pt>
                <c:pt idx="1607">
                  <c:v>8.3220460000000003</c:v>
                </c:pt>
                <c:pt idx="1608">
                  <c:v>8.7699719999999992</c:v>
                </c:pt>
                <c:pt idx="1609">
                  <c:v>8.4743040000000001</c:v>
                </c:pt>
                <c:pt idx="1610">
                  <c:v>8.6784099999999995</c:v>
                </c:pt>
                <c:pt idx="1611">
                  <c:v>8.3610710000000008</c:v>
                </c:pt>
                <c:pt idx="1612">
                  <c:v>9.0958769999999998</c:v>
                </c:pt>
                <c:pt idx="1613">
                  <c:v>8.4187150000000006</c:v>
                </c:pt>
                <c:pt idx="1614">
                  <c:v>9.0082529999999998</c:v>
                </c:pt>
                <c:pt idx="1615">
                  <c:v>8.9016190000000002</c:v>
                </c:pt>
                <c:pt idx="1616">
                  <c:v>9.1827249999999996</c:v>
                </c:pt>
                <c:pt idx="1617">
                  <c:v>8.5859050000000003</c:v>
                </c:pt>
                <c:pt idx="1618">
                  <c:v>8.7349859999999993</c:v>
                </c:pt>
                <c:pt idx="1619">
                  <c:v>8.5157070000000008</c:v>
                </c:pt>
                <c:pt idx="1620">
                  <c:v>8.8020230000000002</c:v>
                </c:pt>
                <c:pt idx="1621">
                  <c:v>8.5665440000000004</c:v>
                </c:pt>
                <c:pt idx="1622">
                  <c:v>8.3379580000000004</c:v>
                </c:pt>
                <c:pt idx="1623">
                  <c:v>8.7421290000000003</c:v>
                </c:pt>
                <c:pt idx="1624">
                  <c:v>8.5779689999999995</c:v>
                </c:pt>
                <c:pt idx="1625">
                  <c:v>8.6029219999999995</c:v>
                </c:pt>
                <c:pt idx="1626">
                  <c:v>8.6640899999999998</c:v>
                </c:pt>
                <c:pt idx="1627">
                  <c:v>8.1259969999999999</c:v>
                </c:pt>
                <c:pt idx="1628">
                  <c:v>8.5243230000000008</c:v>
                </c:pt>
                <c:pt idx="1629">
                  <c:v>8.8238149999999997</c:v>
                </c:pt>
                <c:pt idx="1630">
                  <c:v>8.9520569999999999</c:v>
                </c:pt>
                <c:pt idx="1631">
                  <c:v>8.4477849999999997</c:v>
                </c:pt>
                <c:pt idx="1632">
                  <c:v>8.5253999999999994</c:v>
                </c:pt>
                <c:pt idx="1633">
                  <c:v>8.5953169999999997</c:v>
                </c:pt>
                <c:pt idx="1634">
                  <c:v>8.8190430000000006</c:v>
                </c:pt>
                <c:pt idx="1635">
                  <c:v>8.8525469999999995</c:v>
                </c:pt>
                <c:pt idx="1636">
                  <c:v>8.4436889999999991</c:v>
                </c:pt>
                <c:pt idx="1637">
                  <c:v>9.0816389999999991</c:v>
                </c:pt>
                <c:pt idx="1638">
                  <c:v>8.3327799999999996</c:v>
                </c:pt>
                <c:pt idx="1639">
                  <c:v>8.9879759999999997</c:v>
                </c:pt>
                <c:pt idx="1640">
                  <c:v>8.6661099999999998</c:v>
                </c:pt>
                <c:pt idx="1641">
                  <c:v>8.4719569999999997</c:v>
                </c:pt>
                <c:pt idx="1642">
                  <c:v>8.5513820000000003</c:v>
                </c:pt>
                <c:pt idx="1643">
                  <c:v>8.5601199999999995</c:v>
                </c:pt>
                <c:pt idx="1644">
                  <c:v>7.8298030000000001</c:v>
                </c:pt>
                <c:pt idx="1645">
                  <c:v>8.3036580000000004</c:v>
                </c:pt>
                <c:pt idx="1646">
                  <c:v>8.7851660000000003</c:v>
                </c:pt>
                <c:pt idx="1647">
                  <c:v>8.4974769999999999</c:v>
                </c:pt>
                <c:pt idx="1648">
                  <c:v>9.1168379999999996</c:v>
                </c:pt>
                <c:pt idx="1649">
                  <c:v>9.0338700000000003</c:v>
                </c:pt>
                <c:pt idx="1650">
                  <c:v>8.9127349999999996</c:v>
                </c:pt>
                <c:pt idx="1651">
                  <c:v>8.9746509999999997</c:v>
                </c:pt>
                <c:pt idx="1652">
                  <c:v>8.6089800000000007</c:v>
                </c:pt>
                <c:pt idx="1653">
                  <c:v>11.275428</c:v>
                </c:pt>
                <c:pt idx="1654">
                  <c:v>9.9452590000000001</c:v>
                </c:pt>
                <c:pt idx="1655">
                  <c:v>11.327605</c:v>
                </c:pt>
                <c:pt idx="1656">
                  <c:v>11.044244000000001</c:v>
                </c:pt>
                <c:pt idx="1657">
                  <c:v>12.247636</c:v>
                </c:pt>
                <c:pt idx="1658">
                  <c:v>12.625057999999999</c:v>
                </c:pt>
                <c:pt idx="1659">
                  <c:v>12.285958000000001</c:v>
                </c:pt>
                <c:pt idx="1660">
                  <c:v>10.255330000000001</c:v>
                </c:pt>
                <c:pt idx="1661">
                  <c:v>10.441855</c:v>
                </c:pt>
                <c:pt idx="1662">
                  <c:v>12.181274999999999</c:v>
                </c:pt>
                <c:pt idx="1663">
                  <c:v>9.9257790000000004</c:v>
                </c:pt>
                <c:pt idx="1664">
                  <c:v>8.2324610000000007</c:v>
                </c:pt>
                <c:pt idx="1665">
                  <c:v>8.0580110000000005</c:v>
                </c:pt>
                <c:pt idx="1666">
                  <c:v>8.2661390000000008</c:v>
                </c:pt>
                <c:pt idx="1667">
                  <c:v>8.4790290000000006</c:v>
                </c:pt>
                <c:pt idx="1668">
                  <c:v>9.0665820000000004</c:v>
                </c:pt>
                <c:pt idx="1669">
                  <c:v>11.154215000000001</c:v>
                </c:pt>
                <c:pt idx="1670">
                  <c:v>10.386253999999999</c:v>
                </c:pt>
                <c:pt idx="1671">
                  <c:v>8.7437079999999998</c:v>
                </c:pt>
                <c:pt idx="1672">
                  <c:v>8.2904490000000006</c:v>
                </c:pt>
                <c:pt idx="1673">
                  <c:v>8.4504180000000009</c:v>
                </c:pt>
                <c:pt idx="1674">
                  <c:v>8.5939739999999993</c:v>
                </c:pt>
                <c:pt idx="1675">
                  <c:v>8.434291</c:v>
                </c:pt>
                <c:pt idx="1676">
                  <c:v>8.7785790000000006</c:v>
                </c:pt>
                <c:pt idx="1677">
                  <c:v>8.5001460000000009</c:v>
                </c:pt>
                <c:pt idx="1678">
                  <c:v>8.4783580000000001</c:v>
                </c:pt>
                <c:pt idx="1679">
                  <c:v>8.5428920000000002</c:v>
                </c:pt>
                <c:pt idx="1680">
                  <c:v>8.9774469999999997</c:v>
                </c:pt>
                <c:pt idx="1681">
                  <c:v>8.3955059999999992</c:v>
                </c:pt>
                <c:pt idx="1682">
                  <c:v>8.6535159999999998</c:v>
                </c:pt>
                <c:pt idx="1683">
                  <c:v>8.6629459999999998</c:v>
                </c:pt>
                <c:pt idx="1684">
                  <c:v>9.0570149999999998</c:v>
                </c:pt>
                <c:pt idx="1685">
                  <c:v>8.7310020000000002</c:v>
                </c:pt>
                <c:pt idx="1686">
                  <c:v>8.4630939999999999</c:v>
                </c:pt>
                <c:pt idx="1687">
                  <c:v>9.0435770000000009</c:v>
                </c:pt>
                <c:pt idx="1688">
                  <c:v>9.0474429999999995</c:v>
                </c:pt>
                <c:pt idx="1689">
                  <c:v>8.8610559999999996</c:v>
                </c:pt>
                <c:pt idx="1690">
                  <c:v>8.8826160000000005</c:v>
                </c:pt>
                <c:pt idx="1691">
                  <c:v>8.6535759999999993</c:v>
                </c:pt>
                <c:pt idx="1692">
                  <c:v>8.916328</c:v>
                </c:pt>
                <c:pt idx="1693">
                  <c:v>8.9057030000000008</c:v>
                </c:pt>
                <c:pt idx="1694">
                  <c:v>9.0395780000000006</c:v>
                </c:pt>
                <c:pt idx="1695">
                  <c:v>8.7536970000000007</c:v>
                </c:pt>
                <c:pt idx="1696">
                  <c:v>8.0950919999999993</c:v>
                </c:pt>
                <c:pt idx="1697">
                  <c:v>8.6911710000000006</c:v>
                </c:pt>
                <c:pt idx="1698">
                  <c:v>9.3441039999999997</c:v>
                </c:pt>
                <c:pt idx="1699">
                  <c:v>8.3353339999999996</c:v>
                </c:pt>
                <c:pt idx="1700">
                  <c:v>8.8706180000000003</c:v>
                </c:pt>
                <c:pt idx="1701">
                  <c:v>8.3551169999999999</c:v>
                </c:pt>
                <c:pt idx="1702">
                  <c:v>9.1129949999999997</c:v>
                </c:pt>
                <c:pt idx="1703">
                  <c:v>8.9189430000000005</c:v>
                </c:pt>
                <c:pt idx="1704">
                  <c:v>7.7526960000000003</c:v>
                </c:pt>
                <c:pt idx="1705">
                  <c:v>8.5918799999999997</c:v>
                </c:pt>
                <c:pt idx="1706">
                  <c:v>8.9489239999999999</c:v>
                </c:pt>
                <c:pt idx="1707">
                  <c:v>8.6190929999999994</c:v>
                </c:pt>
                <c:pt idx="1708">
                  <c:v>8.3894599999999997</c:v>
                </c:pt>
                <c:pt idx="1709">
                  <c:v>8.3461800000000004</c:v>
                </c:pt>
                <c:pt idx="1710">
                  <c:v>8.2980689999999999</c:v>
                </c:pt>
                <c:pt idx="1711">
                  <c:v>8.6050620000000002</c:v>
                </c:pt>
                <c:pt idx="1712">
                  <c:v>8.7004029999999997</c:v>
                </c:pt>
                <c:pt idx="1713">
                  <c:v>8.2699020000000001</c:v>
                </c:pt>
                <c:pt idx="1714">
                  <c:v>8.7653119999999998</c:v>
                </c:pt>
                <c:pt idx="1715">
                  <c:v>8.2400450000000003</c:v>
                </c:pt>
                <c:pt idx="1716">
                  <c:v>8.8884249999999998</c:v>
                </c:pt>
                <c:pt idx="1717">
                  <c:v>8.7942649999999993</c:v>
                </c:pt>
                <c:pt idx="1718">
                  <c:v>8.541779</c:v>
                </c:pt>
                <c:pt idx="1719">
                  <c:v>8.5829380000000004</c:v>
                </c:pt>
                <c:pt idx="1720">
                  <c:v>8.7816530000000004</c:v>
                </c:pt>
                <c:pt idx="1721">
                  <c:v>8.6643170000000005</c:v>
                </c:pt>
                <c:pt idx="1722">
                  <c:v>8.287407</c:v>
                </c:pt>
                <c:pt idx="1723">
                  <c:v>8.9968120000000003</c:v>
                </c:pt>
                <c:pt idx="1724">
                  <c:v>8.6762069999999998</c:v>
                </c:pt>
                <c:pt idx="1725">
                  <c:v>8.5299429999999994</c:v>
                </c:pt>
                <c:pt idx="1726">
                  <c:v>8.7142590000000002</c:v>
                </c:pt>
                <c:pt idx="1727">
                  <c:v>8.7885019999999994</c:v>
                </c:pt>
                <c:pt idx="1728">
                  <c:v>8.9018219999999992</c:v>
                </c:pt>
                <c:pt idx="1729">
                  <c:v>8.8665299999999991</c:v>
                </c:pt>
                <c:pt idx="1730">
                  <c:v>8.4939289999999996</c:v>
                </c:pt>
                <c:pt idx="1731">
                  <c:v>9.1174440000000008</c:v>
                </c:pt>
                <c:pt idx="1732">
                  <c:v>8.1800479999999993</c:v>
                </c:pt>
                <c:pt idx="1733">
                  <c:v>8.5753229999999991</c:v>
                </c:pt>
                <c:pt idx="1734">
                  <c:v>8.2543609999999994</c:v>
                </c:pt>
                <c:pt idx="1735">
                  <c:v>8.5856329999999996</c:v>
                </c:pt>
                <c:pt idx="1736">
                  <c:v>8.5923320000000007</c:v>
                </c:pt>
                <c:pt idx="1737">
                  <c:v>8.8541480000000004</c:v>
                </c:pt>
                <c:pt idx="1738">
                  <c:v>8.6267820000000004</c:v>
                </c:pt>
                <c:pt idx="1739">
                  <c:v>9.2643970000000007</c:v>
                </c:pt>
                <c:pt idx="1740">
                  <c:v>8.8362440000000007</c:v>
                </c:pt>
                <c:pt idx="1741">
                  <c:v>8.3634140000000006</c:v>
                </c:pt>
                <c:pt idx="1742">
                  <c:v>8.816675</c:v>
                </c:pt>
                <c:pt idx="1743">
                  <c:v>8.1912780000000005</c:v>
                </c:pt>
                <c:pt idx="1744">
                  <c:v>8.5527820000000006</c:v>
                </c:pt>
                <c:pt idx="1745">
                  <c:v>8.7077659999999995</c:v>
                </c:pt>
                <c:pt idx="1746">
                  <c:v>8.3781479999999995</c:v>
                </c:pt>
                <c:pt idx="1747">
                  <c:v>8.6305099999999992</c:v>
                </c:pt>
                <c:pt idx="1748">
                  <c:v>8.7577540000000003</c:v>
                </c:pt>
                <c:pt idx="1749">
                  <c:v>8.6764960000000002</c:v>
                </c:pt>
                <c:pt idx="1750">
                  <c:v>8.684469</c:v>
                </c:pt>
                <c:pt idx="1751">
                  <c:v>8.9740350000000007</c:v>
                </c:pt>
                <c:pt idx="1752">
                  <c:v>8.3280879999999993</c:v>
                </c:pt>
                <c:pt idx="1753">
                  <c:v>8.7379250000000006</c:v>
                </c:pt>
                <c:pt idx="1754">
                  <c:v>8.3354839999999992</c:v>
                </c:pt>
                <c:pt idx="1755">
                  <c:v>9.2497369999999997</c:v>
                </c:pt>
                <c:pt idx="1756">
                  <c:v>8.5872170000000008</c:v>
                </c:pt>
                <c:pt idx="1757">
                  <c:v>8.5402050000000003</c:v>
                </c:pt>
                <c:pt idx="1758">
                  <c:v>8.808306</c:v>
                </c:pt>
                <c:pt idx="1759">
                  <c:v>8.7838329999999996</c:v>
                </c:pt>
                <c:pt idx="1760">
                  <c:v>9.0777239999999999</c:v>
                </c:pt>
                <c:pt idx="1761">
                  <c:v>8.6964970000000008</c:v>
                </c:pt>
                <c:pt idx="1762">
                  <c:v>8.3486039999999999</c:v>
                </c:pt>
                <c:pt idx="1763">
                  <c:v>8.242305</c:v>
                </c:pt>
                <c:pt idx="1764">
                  <c:v>8.6396909999999991</c:v>
                </c:pt>
                <c:pt idx="1765">
                  <c:v>8.4000330000000005</c:v>
                </c:pt>
                <c:pt idx="1766">
                  <c:v>8.7218800000000005</c:v>
                </c:pt>
                <c:pt idx="1767">
                  <c:v>8.8231850000000005</c:v>
                </c:pt>
                <c:pt idx="1768">
                  <c:v>8.7355909999999994</c:v>
                </c:pt>
                <c:pt idx="1769">
                  <c:v>8.7075829999999996</c:v>
                </c:pt>
                <c:pt idx="1770">
                  <c:v>8.6168150000000008</c:v>
                </c:pt>
                <c:pt idx="1771">
                  <c:v>9.0969669999999994</c:v>
                </c:pt>
                <c:pt idx="1772">
                  <c:v>8.7099759999999993</c:v>
                </c:pt>
                <c:pt idx="1773">
                  <c:v>8.7437520000000006</c:v>
                </c:pt>
                <c:pt idx="1774">
                  <c:v>9.2313880000000008</c:v>
                </c:pt>
                <c:pt idx="1775">
                  <c:v>8.5364509999999996</c:v>
                </c:pt>
                <c:pt idx="1776">
                  <c:v>9.0242930000000001</c:v>
                </c:pt>
                <c:pt idx="1777">
                  <c:v>8.8257490000000001</c:v>
                </c:pt>
                <c:pt idx="1778">
                  <c:v>8.9404129999999995</c:v>
                </c:pt>
                <c:pt idx="1779">
                  <c:v>8.6104939999999992</c:v>
                </c:pt>
                <c:pt idx="1780">
                  <c:v>8.9677950000000006</c:v>
                </c:pt>
                <c:pt idx="1781">
                  <c:v>9.9885230000000007</c:v>
                </c:pt>
                <c:pt idx="1782">
                  <c:v>10.356861</c:v>
                </c:pt>
                <c:pt idx="1783">
                  <c:v>9.8227010000000003</c:v>
                </c:pt>
                <c:pt idx="1784">
                  <c:v>9.2557200000000002</c:v>
                </c:pt>
                <c:pt idx="1785">
                  <c:v>11.235613000000001</c:v>
                </c:pt>
                <c:pt idx="1786">
                  <c:v>8.9266620000000003</c:v>
                </c:pt>
                <c:pt idx="1787">
                  <c:v>10.356601</c:v>
                </c:pt>
                <c:pt idx="1788">
                  <c:v>10.360723999999999</c:v>
                </c:pt>
                <c:pt idx="1789">
                  <c:v>8.64846</c:v>
                </c:pt>
                <c:pt idx="1790">
                  <c:v>8.9008889999999994</c:v>
                </c:pt>
                <c:pt idx="1791">
                  <c:v>8.8822469999999996</c:v>
                </c:pt>
                <c:pt idx="1792">
                  <c:v>8.7011760000000002</c:v>
                </c:pt>
                <c:pt idx="1793">
                  <c:v>8.7517270000000007</c:v>
                </c:pt>
                <c:pt idx="1794">
                  <c:v>8.7096850000000003</c:v>
                </c:pt>
                <c:pt idx="1795">
                  <c:v>8.7558810000000005</c:v>
                </c:pt>
                <c:pt idx="1796">
                  <c:v>8.5339679999999998</c:v>
                </c:pt>
                <c:pt idx="1797">
                  <c:v>8.6686969999999999</c:v>
                </c:pt>
                <c:pt idx="1798">
                  <c:v>8.6390150000000006</c:v>
                </c:pt>
                <c:pt idx="1799">
                  <c:v>8.190296</c:v>
                </c:pt>
                <c:pt idx="1800">
                  <c:v>8.6290390000000006</c:v>
                </c:pt>
                <c:pt idx="1801">
                  <c:v>8.6544279999999993</c:v>
                </c:pt>
                <c:pt idx="1802">
                  <c:v>8.3341259999999995</c:v>
                </c:pt>
                <c:pt idx="1803">
                  <c:v>8.9752480000000006</c:v>
                </c:pt>
                <c:pt idx="1804">
                  <c:v>8.6568439999999995</c:v>
                </c:pt>
                <c:pt idx="1805">
                  <c:v>9.1509040000000006</c:v>
                </c:pt>
                <c:pt idx="1806">
                  <c:v>8.8748579999999997</c:v>
                </c:pt>
                <c:pt idx="1807">
                  <c:v>9.101585</c:v>
                </c:pt>
                <c:pt idx="1808">
                  <c:v>8.4650350000000003</c:v>
                </c:pt>
                <c:pt idx="1809">
                  <c:v>9.1428809999999991</c:v>
                </c:pt>
                <c:pt idx="1810">
                  <c:v>8.1040899999999993</c:v>
                </c:pt>
                <c:pt idx="1811">
                  <c:v>9.0084440000000008</c:v>
                </c:pt>
                <c:pt idx="1812">
                  <c:v>8.7724130000000002</c:v>
                </c:pt>
                <c:pt idx="1813">
                  <c:v>8.8378510000000006</c:v>
                </c:pt>
                <c:pt idx="1814">
                  <c:v>8.6253200000000003</c:v>
                </c:pt>
                <c:pt idx="1815">
                  <c:v>8.6847549999999991</c:v>
                </c:pt>
                <c:pt idx="1816">
                  <c:v>8.6752230000000008</c:v>
                </c:pt>
                <c:pt idx="1817">
                  <c:v>8.7163799999999991</c:v>
                </c:pt>
                <c:pt idx="1818">
                  <c:v>9.0882459999999998</c:v>
                </c:pt>
                <c:pt idx="1819">
                  <c:v>10.133742</c:v>
                </c:pt>
                <c:pt idx="1820">
                  <c:v>8.4071499999999997</c:v>
                </c:pt>
                <c:pt idx="1821">
                  <c:v>8.9100380000000001</c:v>
                </c:pt>
                <c:pt idx="1822">
                  <c:v>8.8516019999999997</c:v>
                </c:pt>
                <c:pt idx="1823">
                  <c:v>10.204093</c:v>
                </c:pt>
                <c:pt idx="1824">
                  <c:v>8.2068919999999999</c:v>
                </c:pt>
                <c:pt idx="1825">
                  <c:v>10.999705000000001</c:v>
                </c:pt>
                <c:pt idx="1826">
                  <c:v>9.7615239999999996</c:v>
                </c:pt>
                <c:pt idx="1827">
                  <c:v>9.972054</c:v>
                </c:pt>
                <c:pt idx="1828">
                  <c:v>10.344298999999999</c:v>
                </c:pt>
                <c:pt idx="1829">
                  <c:v>9.4583729999999999</c:v>
                </c:pt>
                <c:pt idx="1830">
                  <c:v>10.233470000000001</c:v>
                </c:pt>
                <c:pt idx="1831">
                  <c:v>8.9614609999999999</c:v>
                </c:pt>
                <c:pt idx="1832">
                  <c:v>10.486694999999999</c:v>
                </c:pt>
                <c:pt idx="1833">
                  <c:v>10.666627</c:v>
                </c:pt>
                <c:pt idx="1834">
                  <c:v>10.781495</c:v>
                </c:pt>
                <c:pt idx="1835">
                  <c:v>9.7046460000000003</c:v>
                </c:pt>
                <c:pt idx="1836">
                  <c:v>9.3929559999999999</c:v>
                </c:pt>
                <c:pt idx="1837">
                  <c:v>8.5460429999999992</c:v>
                </c:pt>
                <c:pt idx="1838">
                  <c:v>8.8904700000000005</c:v>
                </c:pt>
                <c:pt idx="1839">
                  <c:v>9.0429440000000003</c:v>
                </c:pt>
                <c:pt idx="1840">
                  <c:v>9.1063279999999995</c:v>
                </c:pt>
                <c:pt idx="1841">
                  <c:v>8.0890570000000004</c:v>
                </c:pt>
                <c:pt idx="1842">
                  <c:v>8.3408859999999994</c:v>
                </c:pt>
                <c:pt idx="1843">
                  <c:v>10.148095</c:v>
                </c:pt>
                <c:pt idx="1844">
                  <c:v>8.9640869999999993</c:v>
                </c:pt>
                <c:pt idx="1845">
                  <c:v>9.0922660000000004</c:v>
                </c:pt>
                <c:pt idx="1846">
                  <c:v>9.0286770000000001</c:v>
                </c:pt>
                <c:pt idx="1847">
                  <c:v>8.8654980000000005</c:v>
                </c:pt>
                <c:pt idx="1848">
                  <c:v>8.324776</c:v>
                </c:pt>
                <c:pt idx="1849">
                  <c:v>8.3651789999999995</c:v>
                </c:pt>
                <c:pt idx="1850">
                  <c:v>8.3464449999999992</c:v>
                </c:pt>
                <c:pt idx="1851">
                  <c:v>8.6555219999999995</c:v>
                </c:pt>
                <c:pt idx="1852">
                  <c:v>8.8651490000000006</c:v>
                </c:pt>
                <c:pt idx="1853">
                  <c:v>8.2731639999999995</c:v>
                </c:pt>
                <c:pt idx="1854">
                  <c:v>7.9950700000000001</c:v>
                </c:pt>
                <c:pt idx="1855">
                  <c:v>7.974736</c:v>
                </c:pt>
                <c:pt idx="1856">
                  <c:v>8.4943019999999994</c:v>
                </c:pt>
                <c:pt idx="1857">
                  <c:v>9.0813050000000004</c:v>
                </c:pt>
                <c:pt idx="1858">
                  <c:v>8.6140819999999998</c:v>
                </c:pt>
                <c:pt idx="1859">
                  <c:v>8.4703119999999998</c:v>
                </c:pt>
                <c:pt idx="1860">
                  <c:v>8.0847730000000002</c:v>
                </c:pt>
                <c:pt idx="1861">
                  <c:v>8.4995770000000004</c:v>
                </c:pt>
                <c:pt idx="1862">
                  <c:v>8.7202549999999999</c:v>
                </c:pt>
                <c:pt idx="1863">
                  <c:v>8.532368</c:v>
                </c:pt>
                <c:pt idx="1864">
                  <c:v>8.6939530000000005</c:v>
                </c:pt>
                <c:pt idx="1865">
                  <c:v>8.9859899999999993</c:v>
                </c:pt>
                <c:pt idx="1866">
                  <c:v>8.7163129999999995</c:v>
                </c:pt>
                <c:pt idx="1867">
                  <c:v>10.467383</c:v>
                </c:pt>
                <c:pt idx="1868">
                  <c:v>8.4452200000000008</c:v>
                </c:pt>
                <c:pt idx="1869">
                  <c:v>8.0397189999999998</c:v>
                </c:pt>
                <c:pt idx="1870">
                  <c:v>7.8735330000000001</c:v>
                </c:pt>
                <c:pt idx="1871">
                  <c:v>8.4911879999999993</c:v>
                </c:pt>
                <c:pt idx="1872">
                  <c:v>8.8947029999999998</c:v>
                </c:pt>
                <c:pt idx="1873">
                  <c:v>8.5140700000000002</c:v>
                </c:pt>
                <c:pt idx="1874">
                  <c:v>8.3242949999999993</c:v>
                </c:pt>
                <c:pt idx="1875">
                  <c:v>8.5090400000000006</c:v>
                </c:pt>
                <c:pt idx="1876">
                  <c:v>8.6248249999999995</c:v>
                </c:pt>
                <c:pt idx="1877">
                  <c:v>8.5684459999999998</c:v>
                </c:pt>
                <c:pt idx="1878">
                  <c:v>8.8965130000000006</c:v>
                </c:pt>
                <c:pt idx="1879">
                  <c:v>8.8140590000000003</c:v>
                </c:pt>
                <c:pt idx="1880">
                  <c:v>8.7964680000000008</c:v>
                </c:pt>
                <c:pt idx="1881">
                  <c:v>8.5294170000000005</c:v>
                </c:pt>
                <c:pt idx="1882">
                  <c:v>8.7789990000000007</c:v>
                </c:pt>
                <c:pt idx="1883">
                  <c:v>8.4387729999999994</c:v>
                </c:pt>
                <c:pt idx="1884">
                  <c:v>8.4269060000000007</c:v>
                </c:pt>
                <c:pt idx="1885">
                  <c:v>8.6782749999999993</c:v>
                </c:pt>
                <c:pt idx="1886">
                  <c:v>8.5506729999999997</c:v>
                </c:pt>
                <c:pt idx="1887">
                  <c:v>8.7557609999999997</c:v>
                </c:pt>
                <c:pt idx="1888">
                  <c:v>8.5186109999999999</c:v>
                </c:pt>
                <c:pt idx="1889">
                  <c:v>7.9957180000000001</c:v>
                </c:pt>
                <c:pt idx="1890">
                  <c:v>8.5045950000000001</c:v>
                </c:pt>
                <c:pt idx="1891">
                  <c:v>8.0319859999999998</c:v>
                </c:pt>
                <c:pt idx="1892">
                  <c:v>8.3502460000000003</c:v>
                </c:pt>
                <c:pt idx="1893">
                  <c:v>7.8015990000000004</c:v>
                </c:pt>
                <c:pt idx="1894">
                  <c:v>8.6055209999999995</c:v>
                </c:pt>
                <c:pt idx="1895">
                  <c:v>8.0054020000000001</c:v>
                </c:pt>
                <c:pt idx="1896">
                  <c:v>8.0048619999999993</c:v>
                </c:pt>
                <c:pt idx="1897">
                  <c:v>8.0915549999999996</c:v>
                </c:pt>
                <c:pt idx="1898">
                  <c:v>7.725803</c:v>
                </c:pt>
                <c:pt idx="1899">
                  <c:v>10.449081</c:v>
                </c:pt>
                <c:pt idx="1900">
                  <c:v>8.338927</c:v>
                </c:pt>
                <c:pt idx="1901">
                  <c:v>8.6350510000000007</c:v>
                </c:pt>
                <c:pt idx="1902">
                  <c:v>8.1660059999999994</c:v>
                </c:pt>
                <c:pt idx="1903">
                  <c:v>8.4301910000000007</c:v>
                </c:pt>
                <c:pt idx="1904">
                  <c:v>8.4145950000000003</c:v>
                </c:pt>
                <c:pt idx="1905">
                  <c:v>7.6245070000000004</c:v>
                </c:pt>
                <c:pt idx="1906">
                  <c:v>8.7561940000000007</c:v>
                </c:pt>
                <c:pt idx="1907">
                  <c:v>8.9090939999999996</c:v>
                </c:pt>
                <c:pt idx="1908">
                  <c:v>8.7303259999999998</c:v>
                </c:pt>
                <c:pt idx="1909">
                  <c:v>8.3501250000000002</c:v>
                </c:pt>
                <c:pt idx="1910">
                  <c:v>8.2279610000000005</c:v>
                </c:pt>
                <c:pt idx="1911">
                  <c:v>8.9742669999999993</c:v>
                </c:pt>
                <c:pt idx="1912">
                  <c:v>8.7719939999999994</c:v>
                </c:pt>
                <c:pt idx="1913">
                  <c:v>8.8899779999999993</c:v>
                </c:pt>
                <c:pt idx="1914">
                  <c:v>8.8581409999999998</c:v>
                </c:pt>
                <c:pt idx="1915">
                  <c:v>8.7340710000000001</c:v>
                </c:pt>
                <c:pt idx="1916">
                  <c:v>7.8396239999999997</c:v>
                </c:pt>
                <c:pt idx="1917">
                  <c:v>8.8397050000000004</c:v>
                </c:pt>
                <c:pt idx="1918">
                  <c:v>8.2480499999999992</c:v>
                </c:pt>
                <c:pt idx="1919">
                  <c:v>8.5319020000000005</c:v>
                </c:pt>
                <c:pt idx="1920">
                  <c:v>10.932662000000001</c:v>
                </c:pt>
                <c:pt idx="1921">
                  <c:v>9.296837</c:v>
                </c:pt>
                <c:pt idx="1922">
                  <c:v>8.5577240000000003</c:v>
                </c:pt>
                <c:pt idx="1923">
                  <c:v>8.9449299999999994</c:v>
                </c:pt>
                <c:pt idx="1924">
                  <c:v>8.7486010000000007</c:v>
                </c:pt>
                <c:pt idx="1925">
                  <c:v>9.1011310000000005</c:v>
                </c:pt>
                <c:pt idx="1926">
                  <c:v>8.3503050000000005</c:v>
                </c:pt>
                <c:pt idx="1927">
                  <c:v>8.5158100000000001</c:v>
                </c:pt>
                <c:pt idx="1928">
                  <c:v>9.0794099999999993</c:v>
                </c:pt>
                <c:pt idx="1929">
                  <c:v>8.3871190000000002</c:v>
                </c:pt>
                <c:pt idx="1930">
                  <c:v>8.6154449999999994</c:v>
                </c:pt>
                <c:pt idx="1931">
                  <c:v>8.3755869999999994</c:v>
                </c:pt>
                <c:pt idx="1932">
                  <c:v>8.8018940000000008</c:v>
                </c:pt>
                <c:pt idx="1933">
                  <c:v>8.3664020000000008</c:v>
                </c:pt>
                <c:pt idx="1934">
                  <c:v>8.2547180000000004</c:v>
                </c:pt>
                <c:pt idx="1935">
                  <c:v>8.556775</c:v>
                </c:pt>
                <c:pt idx="1936">
                  <c:v>8.4267500000000002</c:v>
                </c:pt>
                <c:pt idx="1937">
                  <c:v>8.498507</c:v>
                </c:pt>
                <c:pt idx="1938">
                  <c:v>8.9923439999999992</c:v>
                </c:pt>
                <c:pt idx="1939">
                  <c:v>8.4422779999999999</c:v>
                </c:pt>
                <c:pt idx="1940">
                  <c:v>7.87399</c:v>
                </c:pt>
                <c:pt idx="1941">
                  <c:v>9.1574340000000003</c:v>
                </c:pt>
                <c:pt idx="1942">
                  <c:v>8.3073650000000008</c:v>
                </c:pt>
                <c:pt idx="1943">
                  <c:v>8.9182919999999992</c:v>
                </c:pt>
                <c:pt idx="1944">
                  <c:v>8.8689040000000006</c:v>
                </c:pt>
                <c:pt idx="1945">
                  <c:v>8.6701090000000001</c:v>
                </c:pt>
                <c:pt idx="1946">
                  <c:v>8.4906760000000006</c:v>
                </c:pt>
                <c:pt idx="1947">
                  <c:v>8.6937320000000007</c:v>
                </c:pt>
                <c:pt idx="1948">
                  <c:v>8.3817380000000004</c:v>
                </c:pt>
                <c:pt idx="1949">
                  <c:v>7.9827729999999999</c:v>
                </c:pt>
                <c:pt idx="1950">
                  <c:v>8.0156580000000002</c:v>
                </c:pt>
                <c:pt idx="1951">
                  <c:v>8.911016</c:v>
                </c:pt>
                <c:pt idx="1952">
                  <c:v>8.5580099999999995</c:v>
                </c:pt>
                <c:pt idx="1953">
                  <c:v>8.6549820000000004</c:v>
                </c:pt>
                <c:pt idx="1954">
                  <c:v>8.7068829999999995</c:v>
                </c:pt>
                <c:pt idx="1955">
                  <c:v>8.2424280000000003</c:v>
                </c:pt>
                <c:pt idx="1956">
                  <c:v>8.5086279999999999</c:v>
                </c:pt>
                <c:pt idx="1957">
                  <c:v>8.9391029999999994</c:v>
                </c:pt>
                <c:pt idx="1958">
                  <c:v>9.0887989999999999</c:v>
                </c:pt>
                <c:pt idx="1959">
                  <c:v>8.5901630000000004</c:v>
                </c:pt>
                <c:pt idx="1960">
                  <c:v>9.1560869999999994</c:v>
                </c:pt>
                <c:pt idx="1961">
                  <c:v>8.7316230000000008</c:v>
                </c:pt>
                <c:pt idx="1962">
                  <c:v>8.5791229999999992</c:v>
                </c:pt>
                <c:pt idx="1963">
                  <c:v>8.2268589999999993</c:v>
                </c:pt>
                <c:pt idx="1964">
                  <c:v>8.6738649999999993</c:v>
                </c:pt>
                <c:pt idx="1965">
                  <c:v>8.9140440000000005</c:v>
                </c:pt>
                <c:pt idx="1966">
                  <c:v>7.5768509999999996</c:v>
                </c:pt>
                <c:pt idx="1967">
                  <c:v>8.394031</c:v>
                </c:pt>
                <c:pt idx="1968">
                  <c:v>7.986548</c:v>
                </c:pt>
                <c:pt idx="1969">
                  <c:v>7.7240200000000003</c:v>
                </c:pt>
                <c:pt idx="1970">
                  <c:v>7.9725679999999999</c:v>
                </c:pt>
                <c:pt idx="1971">
                  <c:v>8.0916409999999992</c:v>
                </c:pt>
                <c:pt idx="1972">
                  <c:v>8.1468100000000003</c:v>
                </c:pt>
                <c:pt idx="1973">
                  <c:v>8.1068269999999991</c:v>
                </c:pt>
                <c:pt idx="1974">
                  <c:v>8.2042940000000009</c:v>
                </c:pt>
                <c:pt idx="1975">
                  <c:v>8.0236389999999993</c:v>
                </c:pt>
                <c:pt idx="1976">
                  <c:v>8.6268159999999998</c:v>
                </c:pt>
                <c:pt idx="1977">
                  <c:v>8.3461649999999992</c:v>
                </c:pt>
                <c:pt idx="1978">
                  <c:v>8.5890400000000007</c:v>
                </c:pt>
                <c:pt idx="1979">
                  <c:v>8.9916999999999998</c:v>
                </c:pt>
                <c:pt idx="1980">
                  <c:v>9.0886139999999997</c:v>
                </c:pt>
                <c:pt idx="1981">
                  <c:v>8.3439359999999994</c:v>
                </c:pt>
                <c:pt idx="1982">
                  <c:v>8.2898750000000003</c:v>
                </c:pt>
                <c:pt idx="1983">
                  <c:v>8.5643799999999999</c:v>
                </c:pt>
                <c:pt idx="1984">
                  <c:v>7.927416</c:v>
                </c:pt>
                <c:pt idx="1985">
                  <c:v>9.5045780000000004</c:v>
                </c:pt>
                <c:pt idx="1986">
                  <c:v>8.8828150000000008</c:v>
                </c:pt>
                <c:pt idx="1987">
                  <c:v>8.1172719999999998</c:v>
                </c:pt>
                <c:pt idx="1988">
                  <c:v>9.0973539999999993</c:v>
                </c:pt>
                <c:pt idx="1989">
                  <c:v>8.6130549999999992</c:v>
                </c:pt>
                <c:pt idx="1990">
                  <c:v>8.6356289999999998</c:v>
                </c:pt>
                <c:pt idx="1991">
                  <c:v>8.3004840000000009</c:v>
                </c:pt>
                <c:pt idx="1992">
                  <c:v>8.7572240000000008</c:v>
                </c:pt>
                <c:pt idx="1993">
                  <c:v>8.4179739999999992</c:v>
                </c:pt>
                <c:pt idx="1994">
                  <c:v>8.5778700000000008</c:v>
                </c:pt>
                <c:pt idx="1995">
                  <c:v>8.3706390000000006</c:v>
                </c:pt>
                <c:pt idx="1996">
                  <c:v>9.2798770000000008</c:v>
                </c:pt>
                <c:pt idx="1997">
                  <c:v>9.8014030000000005</c:v>
                </c:pt>
                <c:pt idx="1998">
                  <c:v>8.3964390000000009</c:v>
                </c:pt>
                <c:pt idx="1999">
                  <c:v>8.5247270000000004</c:v>
                </c:pt>
                <c:pt idx="2000">
                  <c:v>8.2165599999999994</c:v>
                </c:pt>
                <c:pt idx="2001">
                  <c:v>8.9232030000000009</c:v>
                </c:pt>
                <c:pt idx="2002">
                  <c:v>9.5066970000000008</c:v>
                </c:pt>
                <c:pt idx="2003">
                  <c:v>8.6020850000000006</c:v>
                </c:pt>
                <c:pt idx="2004">
                  <c:v>8.6791959999999992</c:v>
                </c:pt>
                <c:pt idx="2005">
                  <c:v>8.7189669999999992</c:v>
                </c:pt>
                <c:pt idx="2006">
                  <c:v>8.6727729999999994</c:v>
                </c:pt>
                <c:pt idx="2007">
                  <c:v>9.1025360000000006</c:v>
                </c:pt>
                <c:pt idx="2008">
                  <c:v>12.808541</c:v>
                </c:pt>
                <c:pt idx="2009">
                  <c:v>11.801591</c:v>
                </c:pt>
                <c:pt idx="2010">
                  <c:v>12.862332</c:v>
                </c:pt>
                <c:pt idx="2011">
                  <c:v>12.441627</c:v>
                </c:pt>
                <c:pt idx="2012">
                  <c:v>10.644835</c:v>
                </c:pt>
                <c:pt idx="2013">
                  <c:v>10.980645000000001</c:v>
                </c:pt>
                <c:pt idx="2014">
                  <c:v>11.657812</c:v>
                </c:pt>
                <c:pt idx="2015">
                  <c:v>8.9345300000000005</c:v>
                </c:pt>
                <c:pt idx="2016">
                  <c:v>8.3256829999999997</c:v>
                </c:pt>
                <c:pt idx="2017">
                  <c:v>7.8346349999999996</c:v>
                </c:pt>
                <c:pt idx="2018">
                  <c:v>8.4457299999999993</c:v>
                </c:pt>
                <c:pt idx="2019">
                  <c:v>8.0644539999999996</c:v>
                </c:pt>
                <c:pt idx="2020">
                  <c:v>7.9734340000000001</c:v>
                </c:pt>
                <c:pt idx="2021">
                  <c:v>8.8845379999999992</c:v>
                </c:pt>
                <c:pt idx="2022">
                  <c:v>9.3484970000000001</c:v>
                </c:pt>
                <c:pt idx="2023">
                  <c:v>10.764882999999999</c:v>
                </c:pt>
                <c:pt idx="2024">
                  <c:v>10.587638</c:v>
                </c:pt>
                <c:pt idx="2025">
                  <c:v>9.4384110000000003</c:v>
                </c:pt>
                <c:pt idx="2026">
                  <c:v>9.6215980000000005</c:v>
                </c:pt>
                <c:pt idx="2027">
                  <c:v>8.877694</c:v>
                </c:pt>
                <c:pt idx="2028">
                  <c:v>8.9404970000000006</c:v>
                </c:pt>
                <c:pt idx="2029">
                  <c:v>9.3678340000000002</c:v>
                </c:pt>
                <c:pt idx="2030">
                  <c:v>8.3225789999999993</c:v>
                </c:pt>
                <c:pt idx="2031">
                  <c:v>8.8637589999999999</c:v>
                </c:pt>
                <c:pt idx="2032">
                  <c:v>8.0461189999999991</c:v>
                </c:pt>
                <c:pt idx="2033">
                  <c:v>9.1897579999999994</c:v>
                </c:pt>
                <c:pt idx="2034">
                  <c:v>8.7671379999999992</c:v>
                </c:pt>
                <c:pt idx="2035">
                  <c:v>8.0278810000000007</c:v>
                </c:pt>
                <c:pt idx="2036">
                  <c:v>7.8348449999999996</c:v>
                </c:pt>
                <c:pt idx="2037">
                  <c:v>8.4669329999999992</c:v>
                </c:pt>
                <c:pt idx="2038">
                  <c:v>8.2351329999999994</c:v>
                </c:pt>
                <c:pt idx="2039">
                  <c:v>8.117191</c:v>
                </c:pt>
                <c:pt idx="2040">
                  <c:v>8.9911829999999995</c:v>
                </c:pt>
                <c:pt idx="2041">
                  <c:v>9.3896879999999996</c:v>
                </c:pt>
                <c:pt idx="2042">
                  <c:v>9.0342230000000008</c:v>
                </c:pt>
                <c:pt idx="2043">
                  <c:v>8.5567989999999998</c:v>
                </c:pt>
                <c:pt idx="2044">
                  <c:v>8.9883439999999997</c:v>
                </c:pt>
                <c:pt idx="2045">
                  <c:v>8.8743759999999998</c:v>
                </c:pt>
                <c:pt idx="2046">
                  <c:v>8.6769180000000006</c:v>
                </c:pt>
                <c:pt idx="2047">
                  <c:v>8.4162330000000001</c:v>
                </c:pt>
                <c:pt idx="2048">
                  <c:v>8.6598480000000002</c:v>
                </c:pt>
                <c:pt idx="2049">
                  <c:v>8.7605439999999994</c:v>
                </c:pt>
                <c:pt idx="2050">
                  <c:v>9.6972830000000005</c:v>
                </c:pt>
                <c:pt idx="2051">
                  <c:v>8.9582160000000002</c:v>
                </c:pt>
                <c:pt idx="2052">
                  <c:v>8.4969490000000008</c:v>
                </c:pt>
                <c:pt idx="2053">
                  <c:v>9.1274390000000007</c:v>
                </c:pt>
                <c:pt idx="2054">
                  <c:v>9.1482240000000008</c:v>
                </c:pt>
                <c:pt idx="2055">
                  <c:v>9.1142640000000004</c:v>
                </c:pt>
                <c:pt idx="2056">
                  <c:v>8.7973510000000008</c:v>
                </c:pt>
                <c:pt idx="2057">
                  <c:v>8.9624009999999998</c:v>
                </c:pt>
                <c:pt idx="2058">
                  <c:v>8.9770230000000009</c:v>
                </c:pt>
                <c:pt idx="2059">
                  <c:v>8.6679530000000007</c:v>
                </c:pt>
                <c:pt idx="2060">
                  <c:v>8.9138809999999999</c:v>
                </c:pt>
                <c:pt idx="2061">
                  <c:v>8.2282569999999993</c:v>
                </c:pt>
                <c:pt idx="2062">
                  <c:v>8.7784410000000008</c:v>
                </c:pt>
                <c:pt idx="2063">
                  <c:v>8.6729769999999995</c:v>
                </c:pt>
                <c:pt idx="2064">
                  <c:v>9.0867920000000009</c:v>
                </c:pt>
                <c:pt idx="2065">
                  <c:v>10.670835</c:v>
                </c:pt>
                <c:pt idx="2066">
                  <c:v>9.3323920000000005</c:v>
                </c:pt>
                <c:pt idx="2067">
                  <c:v>9.0740770000000008</c:v>
                </c:pt>
                <c:pt idx="2068">
                  <c:v>9.4397439999999992</c:v>
                </c:pt>
                <c:pt idx="2069">
                  <c:v>9.4248980000000007</c:v>
                </c:pt>
                <c:pt idx="2070">
                  <c:v>9.0185549999999992</c:v>
                </c:pt>
                <c:pt idx="2071">
                  <c:v>8.2022080000000006</c:v>
                </c:pt>
                <c:pt idx="2072">
                  <c:v>8.1782070000000004</c:v>
                </c:pt>
                <c:pt idx="2073">
                  <c:v>8.8512579999999996</c:v>
                </c:pt>
                <c:pt idx="2074">
                  <c:v>8.5976660000000003</c:v>
                </c:pt>
                <c:pt idx="2075">
                  <c:v>8.6685569999999998</c:v>
                </c:pt>
                <c:pt idx="2076">
                  <c:v>8.809431</c:v>
                </c:pt>
                <c:pt idx="2077">
                  <c:v>8.6801410000000008</c:v>
                </c:pt>
                <c:pt idx="2078">
                  <c:v>8.9504509999999993</c:v>
                </c:pt>
                <c:pt idx="2079">
                  <c:v>8.7790850000000002</c:v>
                </c:pt>
                <c:pt idx="2080">
                  <c:v>8.7028060000000007</c:v>
                </c:pt>
                <c:pt idx="2081">
                  <c:v>8.9869900000000005</c:v>
                </c:pt>
                <c:pt idx="2082">
                  <c:v>8.5977689999999996</c:v>
                </c:pt>
                <c:pt idx="2083">
                  <c:v>8.2278369999999992</c:v>
                </c:pt>
                <c:pt idx="2084">
                  <c:v>8.375019</c:v>
                </c:pt>
                <c:pt idx="2085">
                  <c:v>8.5699500000000004</c:v>
                </c:pt>
                <c:pt idx="2086">
                  <c:v>8.1842159999999993</c:v>
                </c:pt>
                <c:pt idx="2087">
                  <c:v>7.877167</c:v>
                </c:pt>
                <c:pt idx="2088">
                  <c:v>7.6722609999999998</c:v>
                </c:pt>
                <c:pt idx="2089">
                  <c:v>8.9000800000000009</c:v>
                </c:pt>
                <c:pt idx="2090">
                  <c:v>8.9423729999999999</c:v>
                </c:pt>
                <c:pt idx="2091">
                  <c:v>8.9975620000000003</c:v>
                </c:pt>
                <c:pt idx="2092">
                  <c:v>8.8596009999999996</c:v>
                </c:pt>
                <c:pt idx="2093">
                  <c:v>8.8062640000000005</c:v>
                </c:pt>
                <c:pt idx="2094">
                  <c:v>9.8239370000000008</c:v>
                </c:pt>
                <c:pt idx="2095">
                  <c:v>9.0775240000000004</c:v>
                </c:pt>
                <c:pt idx="2096">
                  <c:v>9.1320709999999998</c:v>
                </c:pt>
                <c:pt idx="2097">
                  <c:v>8.9447510000000001</c:v>
                </c:pt>
                <c:pt idx="2098">
                  <c:v>8.3228679999999997</c:v>
                </c:pt>
                <c:pt idx="2099">
                  <c:v>8.0664879999999997</c:v>
                </c:pt>
                <c:pt idx="2100">
                  <c:v>8.3981549999999991</c:v>
                </c:pt>
                <c:pt idx="2101">
                  <c:v>8.6099209999999999</c:v>
                </c:pt>
                <c:pt idx="2102">
                  <c:v>8.6403789999999994</c:v>
                </c:pt>
                <c:pt idx="2103">
                  <c:v>8.4174439999999997</c:v>
                </c:pt>
                <c:pt idx="2104">
                  <c:v>8.7268460000000001</c:v>
                </c:pt>
                <c:pt idx="2105">
                  <c:v>8.5291960000000007</c:v>
                </c:pt>
                <c:pt idx="2106">
                  <c:v>9.2262609999999992</c:v>
                </c:pt>
                <c:pt idx="2107">
                  <c:v>9.0472769999999993</c:v>
                </c:pt>
                <c:pt idx="2108">
                  <c:v>8.2965490000000006</c:v>
                </c:pt>
                <c:pt idx="2109">
                  <c:v>8.3594930000000005</c:v>
                </c:pt>
                <c:pt idx="2110">
                  <c:v>8.3816649999999999</c:v>
                </c:pt>
                <c:pt idx="2111">
                  <c:v>8.1110710000000008</c:v>
                </c:pt>
                <c:pt idx="2112">
                  <c:v>7.544556</c:v>
                </c:pt>
                <c:pt idx="2113">
                  <c:v>8.4516279999999995</c:v>
                </c:pt>
                <c:pt idx="2114">
                  <c:v>7.9411589999999999</c:v>
                </c:pt>
                <c:pt idx="2115">
                  <c:v>8.3909990000000008</c:v>
                </c:pt>
                <c:pt idx="2116">
                  <c:v>8.5900890000000008</c:v>
                </c:pt>
                <c:pt idx="2117">
                  <c:v>8.2842760000000002</c:v>
                </c:pt>
                <c:pt idx="2118">
                  <c:v>8.5250979999999998</c:v>
                </c:pt>
                <c:pt idx="2119">
                  <c:v>8.0680549999999993</c:v>
                </c:pt>
                <c:pt idx="2120">
                  <c:v>8.0963930000000008</c:v>
                </c:pt>
                <c:pt idx="2121">
                  <c:v>8.1763060000000003</c:v>
                </c:pt>
                <c:pt idx="2122">
                  <c:v>10.191405</c:v>
                </c:pt>
                <c:pt idx="2123">
                  <c:v>9.5046490000000006</c:v>
                </c:pt>
                <c:pt idx="2124">
                  <c:v>9.7887760000000004</c:v>
                </c:pt>
                <c:pt idx="2125">
                  <c:v>9.8439250000000005</c:v>
                </c:pt>
                <c:pt idx="2126">
                  <c:v>11.805977</c:v>
                </c:pt>
                <c:pt idx="2127">
                  <c:v>11.571652</c:v>
                </c:pt>
                <c:pt idx="2128">
                  <c:v>10.094996999999999</c:v>
                </c:pt>
                <c:pt idx="2129">
                  <c:v>11.664583</c:v>
                </c:pt>
                <c:pt idx="2130">
                  <c:v>12.227942000000001</c:v>
                </c:pt>
                <c:pt idx="2131">
                  <c:v>11.478847</c:v>
                </c:pt>
                <c:pt idx="2132">
                  <c:v>10.731377</c:v>
                </c:pt>
                <c:pt idx="2133">
                  <c:v>11.601934999999999</c:v>
                </c:pt>
                <c:pt idx="2134">
                  <c:v>10.270826</c:v>
                </c:pt>
                <c:pt idx="2135">
                  <c:v>11.206295000000001</c:v>
                </c:pt>
                <c:pt idx="2136">
                  <c:v>11.048323</c:v>
                </c:pt>
                <c:pt idx="2137">
                  <c:v>13.210995</c:v>
                </c:pt>
                <c:pt idx="2138">
                  <c:v>11.490977000000001</c:v>
                </c:pt>
                <c:pt idx="2139">
                  <c:v>12.073005999999999</c:v>
                </c:pt>
                <c:pt idx="2140">
                  <c:v>12.002271</c:v>
                </c:pt>
                <c:pt idx="2141">
                  <c:v>13.517526999999999</c:v>
                </c:pt>
                <c:pt idx="2142">
                  <c:v>10.028407</c:v>
                </c:pt>
                <c:pt idx="2143">
                  <c:v>11.87778</c:v>
                </c:pt>
                <c:pt idx="2144">
                  <c:v>11.782733</c:v>
                </c:pt>
                <c:pt idx="2145">
                  <c:v>13.143483</c:v>
                </c:pt>
                <c:pt idx="2146">
                  <c:v>12.191621</c:v>
                </c:pt>
                <c:pt idx="2147">
                  <c:v>11.146284</c:v>
                </c:pt>
                <c:pt idx="2148">
                  <c:v>12.263405000000001</c:v>
                </c:pt>
                <c:pt idx="2149">
                  <c:v>10.987997</c:v>
                </c:pt>
                <c:pt idx="2150">
                  <c:v>12.570554</c:v>
                </c:pt>
                <c:pt idx="2151">
                  <c:v>12.467188999999999</c:v>
                </c:pt>
                <c:pt idx="2152">
                  <c:v>12.341108999999999</c:v>
                </c:pt>
                <c:pt idx="2153">
                  <c:v>11.518974</c:v>
                </c:pt>
                <c:pt idx="2154">
                  <c:v>12.276287</c:v>
                </c:pt>
                <c:pt idx="2155">
                  <c:v>13.153684</c:v>
                </c:pt>
                <c:pt idx="2156">
                  <c:v>11.268580999999999</c:v>
                </c:pt>
                <c:pt idx="2157">
                  <c:v>11.437428000000001</c:v>
                </c:pt>
                <c:pt idx="2158">
                  <c:v>12.321928</c:v>
                </c:pt>
                <c:pt idx="2159">
                  <c:v>13.053595</c:v>
                </c:pt>
                <c:pt idx="2160">
                  <c:v>12.181146999999999</c:v>
                </c:pt>
                <c:pt idx="2161">
                  <c:v>12.626485000000001</c:v>
                </c:pt>
                <c:pt idx="2162">
                  <c:v>10.673408999999999</c:v>
                </c:pt>
                <c:pt idx="2163">
                  <c:v>13.811811000000001</c:v>
                </c:pt>
                <c:pt idx="2164">
                  <c:v>11.290850000000001</c:v>
                </c:pt>
                <c:pt idx="2165">
                  <c:v>12.059478</c:v>
                </c:pt>
                <c:pt idx="2166">
                  <c:v>12.956353</c:v>
                </c:pt>
                <c:pt idx="2167">
                  <c:v>12.314857</c:v>
                </c:pt>
                <c:pt idx="2168">
                  <c:v>12.776102</c:v>
                </c:pt>
                <c:pt idx="2169">
                  <c:v>12.733001</c:v>
                </c:pt>
                <c:pt idx="2170">
                  <c:v>12.941587</c:v>
                </c:pt>
                <c:pt idx="2171">
                  <c:v>11.835932</c:v>
                </c:pt>
                <c:pt idx="2172">
                  <c:v>12.978926</c:v>
                </c:pt>
                <c:pt idx="2173">
                  <c:v>13.179527</c:v>
                </c:pt>
                <c:pt idx="2174">
                  <c:v>13.551876</c:v>
                </c:pt>
                <c:pt idx="2175">
                  <c:v>11.888583000000001</c:v>
                </c:pt>
                <c:pt idx="2176">
                  <c:v>11.243707000000001</c:v>
                </c:pt>
                <c:pt idx="2177">
                  <c:v>12.153089</c:v>
                </c:pt>
                <c:pt idx="2178">
                  <c:v>11.615586</c:v>
                </c:pt>
                <c:pt idx="2179">
                  <c:v>11.736974999999999</c:v>
                </c:pt>
                <c:pt idx="2180">
                  <c:v>10.038548</c:v>
                </c:pt>
                <c:pt idx="2181">
                  <c:v>9.7930620000000008</c:v>
                </c:pt>
                <c:pt idx="2182">
                  <c:v>9.7207640000000008</c:v>
                </c:pt>
                <c:pt idx="2183">
                  <c:v>9.9078239999999997</c:v>
                </c:pt>
                <c:pt idx="2184">
                  <c:v>10.290334</c:v>
                </c:pt>
                <c:pt idx="2185">
                  <c:v>9.0806100000000001</c:v>
                </c:pt>
                <c:pt idx="2186">
                  <c:v>8.3541129999999999</c:v>
                </c:pt>
                <c:pt idx="2187">
                  <c:v>10.569159000000001</c:v>
                </c:pt>
                <c:pt idx="2188">
                  <c:v>9.7639289999999992</c:v>
                </c:pt>
                <c:pt idx="2189">
                  <c:v>10.737622999999999</c:v>
                </c:pt>
                <c:pt idx="2190">
                  <c:v>10.145156999999999</c:v>
                </c:pt>
                <c:pt idx="2191">
                  <c:v>9.4746039999999994</c:v>
                </c:pt>
                <c:pt idx="2192">
                  <c:v>9.9742650000000008</c:v>
                </c:pt>
                <c:pt idx="2193">
                  <c:v>10.603479999999999</c:v>
                </c:pt>
                <c:pt idx="2194">
                  <c:v>9.9969669999999997</c:v>
                </c:pt>
                <c:pt idx="2195">
                  <c:v>11.835459999999999</c:v>
                </c:pt>
                <c:pt idx="2196">
                  <c:v>11.85168</c:v>
                </c:pt>
                <c:pt idx="2197">
                  <c:v>11.692831999999999</c:v>
                </c:pt>
                <c:pt idx="2198">
                  <c:v>12.694132</c:v>
                </c:pt>
                <c:pt idx="2199">
                  <c:v>11.288928</c:v>
                </c:pt>
                <c:pt idx="2200">
                  <c:v>11.671351</c:v>
                </c:pt>
                <c:pt idx="2201">
                  <c:v>12.049942</c:v>
                </c:pt>
                <c:pt idx="2202">
                  <c:v>10.742596000000001</c:v>
                </c:pt>
                <c:pt idx="2203">
                  <c:v>11.885942</c:v>
                </c:pt>
                <c:pt idx="2204">
                  <c:v>12.632922000000001</c:v>
                </c:pt>
                <c:pt idx="2205">
                  <c:v>12.988008000000001</c:v>
                </c:pt>
                <c:pt idx="2206">
                  <c:v>11.362595000000001</c:v>
                </c:pt>
                <c:pt idx="2207">
                  <c:v>10.154313</c:v>
                </c:pt>
                <c:pt idx="2208">
                  <c:v>10.999321999999999</c:v>
                </c:pt>
                <c:pt idx="2209">
                  <c:v>11.089707000000001</c:v>
                </c:pt>
                <c:pt idx="2210">
                  <c:v>12.107495</c:v>
                </c:pt>
                <c:pt idx="2211">
                  <c:v>11.872083</c:v>
                </c:pt>
                <c:pt idx="2212">
                  <c:v>12.889400999999999</c:v>
                </c:pt>
                <c:pt idx="2213">
                  <c:v>12.101701</c:v>
                </c:pt>
                <c:pt idx="2214">
                  <c:v>12.274773</c:v>
                </c:pt>
                <c:pt idx="2215">
                  <c:v>11.802975</c:v>
                </c:pt>
                <c:pt idx="2216">
                  <c:v>11.675304000000001</c:v>
                </c:pt>
                <c:pt idx="2217">
                  <c:v>11.436101000000001</c:v>
                </c:pt>
                <c:pt idx="2218">
                  <c:v>10.834009</c:v>
                </c:pt>
                <c:pt idx="2219">
                  <c:v>12.735248</c:v>
                </c:pt>
                <c:pt idx="2220">
                  <c:v>11.143497</c:v>
                </c:pt>
                <c:pt idx="2221">
                  <c:v>12.373756</c:v>
                </c:pt>
                <c:pt idx="2222">
                  <c:v>11.360747999999999</c:v>
                </c:pt>
                <c:pt idx="2223">
                  <c:v>11.203430000000001</c:v>
                </c:pt>
                <c:pt idx="2224">
                  <c:v>10.298035</c:v>
                </c:pt>
                <c:pt idx="2225">
                  <c:v>12.452078999999999</c:v>
                </c:pt>
                <c:pt idx="2226">
                  <c:v>12.081692</c:v>
                </c:pt>
                <c:pt idx="2227">
                  <c:v>12.601416</c:v>
                </c:pt>
                <c:pt idx="2228">
                  <c:v>12.187628</c:v>
                </c:pt>
                <c:pt idx="2229">
                  <c:v>13.366339999999999</c:v>
                </c:pt>
                <c:pt idx="2230">
                  <c:v>12.350174000000001</c:v>
                </c:pt>
                <c:pt idx="2231">
                  <c:v>11.215972000000001</c:v>
                </c:pt>
                <c:pt idx="2232">
                  <c:v>12.457191999999999</c:v>
                </c:pt>
                <c:pt idx="2233">
                  <c:v>12.902002</c:v>
                </c:pt>
                <c:pt idx="2234">
                  <c:v>12.122938</c:v>
                </c:pt>
                <c:pt idx="2235">
                  <c:v>12.073145999999999</c:v>
                </c:pt>
                <c:pt idx="2236">
                  <c:v>11.875715</c:v>
                </c:pt>
                <c:pt idx="2237">
                  <c:v>12.607749999999999</c:v>
                </c:pt>
                <c:pt idx="2238">
                  <c:v>11.970254000000001</c:v>
                </c:pt>
                <c:pt idx="2239">
                  <c:v>12.538760999999999</c:v>
                </c:pt>
                <c:pt idx="2240">
                  <c:v>12.118031999999999</c:v>
                </c:pt>
                <c:pt idx="2241">
                  <c:v>11.675981</c:v>
                </c:pt>
                <c:pt idx="2242">
                  <c:v>11.196306</c:v>
                </c:pt>
                <c:pt idx="2243">
                  <c:v>11.641317000000001</c:v>
                </c:pt>
                <c:pt idx="2244">
                  <c:v>12.890292000000001</c:v>
                </c:pt>
                <c:pt idx="2245">
                  <c:v>11.994615</c:v>
                </c:pt>
                <c:pt idx="2246">
                  <c:v>12.008538</c:v>
                </c:pt>
                <c:pt idx="2247">
                  <c:v>12.62194</c:v>
                </c:pt>
                <c:pt idx="2248">
                  <c:v>11.312818</c:v>
                </c:pt>
                <c:pt idx="2249">
                  <c:v>11.756606</c:v>
                </c:pt>
                <c:pt idx="2250">
                  <c:v>10.740702000000001</c:v>
                </c:pt>
                <c:pt idx="2251">
                  <c:v>8.3740389999999998</c:v>
                </c:pt>
                <c:pt idx="2252">
                  <c:v>10.505373000000001</c:v>
                </c:pt>
                <c:pt idx="2253">
                  <c:v>12.29509</c:v>
                </c:pt>
                <c:pt idx="2254">
                  <c:v>12.220656999999999</c:v>
                </c:pt>
                <c:pt idx="2255">
                  <c:v>10.681395</c:v>
                </c:pt>
                <c:pt idx="2256">
                  <c:v>11.509791999999999</c:v>
                </c:pt>
                <c:pt idx="2257">
                  <c:v>12.169109000000001</c:v>
                </c:pt>
                <c:pt idx="2258">
                  <c:v>11.749219</c:v>
                </c:pt>
                <c:pt idx="2259">
                  <c:v>10.440754999999999</c:v>
                </c:pt>
                <c:pt idx="2260">
                  <c:v>11.387199000000001</c:v>
                </c:pt>
                <c:pt idx="2261">
                  <c:v>11.653169999999999</c:v>
                </c:pt>
                <c:pt idx="2262">
                  <c:v>11.264552</c:v>
                </c:pt>
                <c:pt idx="2263">
                  <c:v>11.751593</c:v>
                </c:pt>
                <c:pt idx="2264">
                  <c:v>11.575289</c:v>
                </c:pt>
                <c:pt idx="2265">
                  <c:v>10.201650000000001</c:v>
                </c:pt>
                <c:pt idx="2266">
                  <c:v>12.238999</c:v>
                </c:pt>
                <c:pt idx="2267">
                  <c:v>12.361409999999999</c:v>
                </c:pt>
                <c:pt idx="2268">
                  <c:v>12.635533000000001</c:v>
                </c:pt>
                <c:pt idx="2269">
                  <c:v>12.933987</c:v>
                </c:pt>
                <c:pt idx="2270">
                  <c:v>12.424477</c:v>
                </c:pt>
                <c:pt idx="2271">
                  <c:v>12.192189000000001</c:v>
                </c:pt>
                <c:pt idx="2272">
                  <c:v>12.342216000000001</c:v>
                </c:pt>
                <c:pt idx="2273">
                  <c:v>11.449939000000001</c:v>
                </c:pt>
                <c:pt idx="2274">
                  <c:v>12.159212999999999</c:v>
                </c:pt>
                <c:pt idx="2275">
                  <c:v>10.51455</c:v>
                </c:pt>
                <c:pt idx="2276">
                  <c:v>11.161208</c:v>
                </c:pt>
                <c:pt idx="2277">
                  <c:v>12.067848</c:v>
                </c:pt>
                <c:pt idx="2278">
                  <c:v>11.003288</c:v>
                </c:pt>
                <c:pt idx="2279">
                  <c:v>11.683059</c:v>
                </c:pt>
                <c:pt idx="2280">
                  <c:v>11.957131</c:v>
                </c:pt>
                <c:pt idx="2281">
                  <c:v>11.771449</c:v>
                </c:pt>
                <c:pt idx="2282">
                  <c:v>11.924572</c:v>
                </c:pt>
                <c:pt idx="2283">
                  <c:v>12.636004</c:v>
                </c:pt>
                <c:pt idx="2284">
                  <c:v>12.678319</c:v>
                </c:pt>
                <c:pt idx="2285">
                  <c:v>12.90828</c:v>
                </c:pt>
                <c:pt idx="2286">
                  <c:v>14.423204</c:v>
                </c:pt>
                <c:pt idx="2287">
                  <c:v>14.231036</c:v>
                </c:pt>
                <c:pt idx="2288">
                  <c:v>13.284701</c:v>
                </c:pt>
                <c:pt idx="2289">
                  <c:v>12.842772999999999</c:v>
                </c:pt>
                <c:pt idx="2290">
                  <c:v>11.141771</c:v>
                </c:pt>
                <c:pt idx="2291">
                  <c:v>13.063382000000001</c:v>
                </c:pt>
                <c:pt idx="2292">
                  <c:v>11.041005999999999</c:v>
                </c:pt>
                <c:pt idx="2293">
                  <c:v>9.2401180000000007</c:v>
                </c:pt>
                <c:pt idx="2294">
                  <c:v>7.7152279999999998</c:v>
                </c:pt>
                <c:pt idx="2295">
                  <c:v>8.464817</c:v>
                </c:pt>
                <c:pt idx="2296">
                  <c:v>8.4017759999999999</c:v>
                </c:pt>
                <c:pt idx="2297">
                  <c:v>8.964594</c:v>
                </c:pt>
                <c:pt idx="2298">
                  <c:v>10.06531</c:v>
                </c:pt>
                <c:pt idx="2299">
                  <c:v>11.091165999999999</c:v>
                </c:pt>
                <c:pt idx="2300">
                  <c:v>9.0930549999999997</c:v>
                </c:pt>
                <c:pt idx="2301">
                  <c:v>8.6939960000000003</c:v>
                </c:pt>
                <c:pt idx="2302">
                  <c:v>8.8096160000000001</c:v>
                </c:pt>
                <c:pt idx="2303">
                  <c:v>8.4862330000000004</c:v>
                </c:pt>
                <c:pt idx="2304">
                  <c:v>8.5824820000000006</c:v>
                </c:pt>
                <c:pt idx="2305">
                  <c:v>8.8622879999999995</c:v>
                </c:pt>
                <c:pt idx="2306">
                  <c:v>8.8593589999999995</c:v>
                </c:pt>
                <c:pt idx="2307">
                  <c:v>8.6512960000000003</c:v>
                </c:pt>
                <c:pt idx="2308">
                  <c:v>8.4990670000000001</c:v>
                </c:pt>
                <c:pt idx="2309">
                  <c:v>8.5208739999999992</c:v>
                </c:pt>
                <c:pt idx="2310">
                  <c:v>9.2230100000000004</c:v>
                </c:pt>
                <c:pt idx="2311">
                  <c:v>8.4713799999999999</c:v>
                </c:pt>
                <c:pt idx="2312">
                  <c:v>9.1008399999999998</c:v>
                </c:pt>
                <c:pt idx="2313">
                  <c:v>8.8311539999999997</c:v>
                </c:pt>
                <c:pt idx="2314">
                  <c:v>8.7802120000000006</c:v>
                </c:pt>
                <c:pt idx="2315">
                  <c:v>8.8305849999999992</c:v>
                </c:pt>
                <c:pt idx="2316">
                  <c:v>8.6425800000000006</c:v>
                </c:pt>
                <c:pt idx="2317">
                  <c:v>8.9821860000000004</c:v>
                </c:pt>
                <c:pt idx="2318">
                  <c:v>8.3275380000000006</c:v>
                </c:pt>
                <c:pt idx="2319">
                  <c:v>9.2364630000000005</c:v>
                </c:pt>
                <c:pt idx="2320">
                  <c:v>8.9048440000000006</c:v>
                </c:pt>
                <c:pt idx="2321">
                  <c:v>8.7862960000000001</c:v>
                </c:pt>
                <c:pt idx="2322">
                  <c:v>8.7586399999999998</c:v>
                </c:pt>
                <c:pt idx="2323">
                  <c:v>8.9178569999999997</c:v>
                </c:pt>
                <c:pt idx="2324">
                  <c:v>8.3903879999999997</c:v>
                </c:pt>
                <c:pt idx="2325">
                  <c:v>8.9399219999999993</c:v>
                </c:pt>
                <c:pt idx="2326">
                  <c:v>8.6296339999999994</c:v>
                </c:pt>
                <c:pt idx="2327">
                  <c:v>8.8455809999999992</c:v>
                </c:pt>
                <c:pt idx="2328">
                  <c:v>8.808681</c:v>
                </c:pt>
                <c:pt idx="2329">
                  <c:v>8.7800759999999993</c:v>
                </c:pt>
                <c:pt idx="2330">
                  <c:v>8.8757549999999998</c:v>
                </c:pt>
                <c:pt idx="2331">
                  <c:v>8.8619350000000008</c:v>
                </c:pt>
                <c:pt idx="2332">
                  <c:v>8.365202</c:v>
                </c:pt>
                <c:pt idx="2333">
                  <c:v>8.763503</c:v>
                </c:pt>
                <c:pt idx="2334">
                  <c:v>9.0887969999999996</c:v>
                </c:pt>
                <c:pt idx="2335">
                  <c:v>9.0507899999999992</c:v>
                </c:pt>
                <c:pt idx="2336">
                  <c:v>8.913259</c:v>
                </c:pt>
                <c:pt idx="2337">
                  <c:v>8.3100419999999993</c:v>
                </c:pt>
                <c:pt idx="2338">
                  <c:v>8.5917250000000003</c:v>
                </c:pt>
                <c:pt idx="2339">
                  <c:v>8.4758340000000008</c:v>
                </c:pt>
                <c:pt idx="2340">
                  <c:v>7.930803</c:v>
                </c:pt>
                <c:pt idx="2341">
                  <c:v>8.5817080000000008</c:v>
                </c:pt>
                <c:pt idx="2342">
                  <c:v>9.0553329999999992</c:v>
                </c:pt>
                <c:pt idx="2343">
                  <c:v>8.5052920000000007</c:v>
                </c:pt>
                <c:pt idx="2344">
                  <c:v>8.5187849999999994</c:v>
                </c:pt>
                <c:pt idx="2345">
                  <c:v>9.2179009999999995</c:v>
                </c:pt>
                <c:pt idx="2346">
                  <c:v>9.1359209999999997</c:v>
                </c:pt>
                <c:pt idx="2347">
                  <c:v>8.9508849999999995</c:v>
                </c:pt>
                <c:pt idx="2348">
                  <c:v>9.1770840000000007</c:v>
                </c:pt>
                <c:pt idx="2349">
                  <c:v>9.0341660000000008</c:v>
                </c:pt>
                <c:pt idx="2350">
                  <c:v>8.6768999999999998</c:v>
                </c:pt>
                <c:pt idx="2351">
                  <c:v>8.4311919999999994</c:v>
                </c:pt>
                <c:pt idx="2352">
                  <c:v>8.5866959999999999</c:v>
                </c:pt>
                <c:pt idx="2353">
                  <c:v>9.4104220000000005</c:v>
                </c:pt>
                <c:pt idx="2354">
                  <c:v>8.9911440000000002</c:v>
                </c:pt>
                <c:pt idx="2355">
                  <c:v>8.605639</c:v>
                </c:pt>
                <c:pt idx="2356">
                  <c:v>8.5511850000000003</c:v>
                </c:pt>
                <c:pt idx="2357">
                  <c:v>8.6992170000000009</c:v>
                </c:pt>
                <c:pt idx="2358">
                  <c:v>9.1575150000000001</c:v>
                </c:pt>
                <c:pt idx="2359">
                  <c:v>8.8860189999999992</c:v>
                </c:pt>
                <c:pt idx="2360">
                  <c:v>7.956512</c:v>
                </c:pt>
                <c:pt idx="2361">
                  <c:v>8.4120200000000001</c:v>
                </c:pt>
                <c:pt idx="2362">
                  <c:v>8.5292969999999997</c:v>
                </c:pt>
                <c:pt idx="2363">
                  <c:v>8.9387919999999994</c:v>
                </c:pt>
                <c:pt idx="2364">
                  <c:v>8.6460450000000009</c:v>
                </c:pt>
                <c:pt idx="2365">
                  <c:v>8.0721520000000009</c:v>
                </c:pt>
                <c:pt idx="2366">
                  <c:v>8.7776209999999999</c:v>
                </c:pt>
                <c:pt idx="2367">
                  <c:v>8.3402709999999995</c:v>
                </c:pt>
                <c:pt idx="2368">
                  <c:v>9.0629919999999995</c:v>
                </c:pt>
                <c:pt idx="2369">
                  <c:v>8.8382640000000006</c:v>
                </c:pt>
                <c:pt idx="2370">
                  <c:v>8.5201770000000003</c:v>
                </c:pt>
                <c:pt idx="2371">
                  <c:v>8.0636170000000007</c:v>
                </c:pt>
                <c:pt idx="2372">
                  <c:v>8.4529730000000001</c:v>
                </c:pt>
                <c:pt idx="2373">
                  <c:v>8.7429790000000001</c:v>
                </c:pt>
                <c:pt idx="2374">
                  <c:v>8.5852730000000008</c:v>
                </c:pt>
                <c:pt idx="2375">
                  <c:v>8.9554050000000007</c:v>
                </c:pt>
                <c:pt idx="2376">
                  <c:v>8.9175529999999998</c:v>
                </c:pt>
                <c:pt idx="2377">
                  <c:v>8.9402539999999995</c:v>
                </c:pt>
                <c:pt idx="2378">
                  <c:v>8.5682770000000001</c:v>
                </c:pt>
                <c:pt idx="2379">
                  <c:v>8.5564859999999996</c:v>
                </c:pt>
                <c:pt idx="2380">
                  <c:v>9.0209159999999997</c:v>
                </c:pt>
                <c:pt idx="2381">
                  <c:v>9.3967259999999992</c:v>
                </c:pt>
                <c:pt idx="2382">
                  <c:v>10.951871000000001</c:v>
                </c:pt>
                <c:pt idx="2383">
                  <c:v>8.8747670000000003</c:v>
                </c:pt>
                <c:pt idx="2384">
                  <c:v>9.0490440000000003</c:v>
                </c:pt>
                <c:pt idx="2385">
                  <c:v>8.9332899999999995</c:v>
                </c:pt>
                <c:pt idx="2386">
                  <c:v>8.2501339999999992</c:v>
                </c:pt>
                <c:pt idx="2387">
                  <c:v>8.8971129999999992</c:v>
                </c:pt>
                <c:pt idx="2388">
                  <c:v>8.8062780000000007</c:v>
                </c:pt>
                <c:pt idx="2389">
                  <c:v>8.8193490000000008</c:v>
                </c:pt>
                <c:pt idx="2390">
                  <c:v>8.7306460000000001</c:v>
                </c:pt>
                <c:pt idx="2391">
                  <c:v>8.8547039999999999</c:v>
                </c:pt>
                <c:pt idx="2392">
                  <c:v>8.9617799999999992</c:v>
                </c:pt>
                <c:pt idx="2393">
                  <c:v>8.7757919999999991</c:v>
                </c:pt>
                <c:pt idx="2394">
                  <c:v>9.408474</c:v>
                </c:pt>
                <c:pt idx="2395">
                  <c:v>9.0241629999999997</c:v>
                </c:pt>
                <c:pt idx="2396">
                  <c:v>8.9074749999999998</c:v>
                </c:pt>
                <c:pt idx="2397">
                  <c:v>8.8724489999999996</c:v>
                </c:pt>
                <c:pt idx="2398">
                  <c:v>9.1807409999999994</c:v>
                </c:pt>
                <c:pt idx="2399">
                  <c:v>8.6887799999999995</c:v>
                </c:pt>
                <c:pt idx="2400">
                  <c:v>7.8006630000000001</c:v>
                </c:pt>
                <c:pt idx="2401">
                  <c:v>9.2937790000000007</c:v>
                </c:pt>
                <c:pt idx="2402">
                  <c:v>8.6385769999999997</c:v>
                </c:pt>
                <c:pt idx="2403">
                  <c:v>8.8595419999999994</c:v>
                </c:pt>
                <c:pt idx="2404">
                  <c:v>9.3037189999999992</c:v>
                </c:pt>
                <c:pt idx="2405">
                  <c:v>8.4448500000000006</c:v>
                </c:pt>
                <c:pt idx="2406">
                  <c:v>8.5823920000000005</c:v>
                </c:pt>
                <c:pt idx="2407">
                  <c:v>9.0150849999999991</c:v>
                </c:pt>
                <c:pt idx="2408">
                  <c:v>9.4480260000000005</c:v>
                </c:pt>
                <c:pt idx="2409">
                  <c:v>9.0777190000000001</c:v>
                </c:pt>
                <c:pt idx="2410">
                  <c:v>8.6994070000000008</c:v>
                </c:pt>
                <c:pt idx="2411">
                  <c:v>8.6918679999999995</c:v>
                </c:pt>
                <c:pt idx="2412">
                  <c:v>8.6713830000000005</c:v>
                </c:pt>
                <c:pt idx="2413">
                  <c:v>9.033792</c:v>
                </c:pt>
                <c:pt idx="2414">
                  <c:v>9.6099379999999996</c:v>
                </c:pt>
                <c:pt idx="2415">
                  <c:v>8.3556699999999999</c:v>
                </c:pt>
                <c:pt idx="2416">
                  <c:v>9.0311249999999994</c:v>
                </c:pt>
                <c:pt idx="2417">
                  <c:v>8.8360800000000008</c:v>
                </c:pt>
                <c:pt idx="2418">
                  <c:v>8.7163880000000002</c:v>
                </c:pt>
                <c:pt idx="2419">
                  <c:v>8.9208449999999999</c:v>
                </c:pt>
                <c:pt idx="2420">
                  <c:v>8.7430649999999996</c:v>
                </c:pt>
                <c:pt idx="2421">
                  <c:v>8.8372270000000004</c:v>
                </c:pt>
                <c:pt idx="2422">
                  <c:v>8.2289919999999999</c:v>
                </c:pt>
                <c:pt idx="2423">
                  <c:v>8.5627130000000005</c:v>
                </c:pt>
                <c:pt idx="2424">
                  <c:v>8.4828460000000003</c:v>
                </c:pt>
                <c:pt idx="2425">
                  <c:v>10.314506</c:v>
                </c:pt>
                <c:pt idx="2426">
                  <c:v>10.622131</c:v>
                </c:pt>
                <c:pt idx="2427">
                  <c:v>10.649089</c:v>
                </c:pt>
                <c:pt idx="2428">
                  <c:v>10.275510000000001</c:v>
                </c:pt>
                <c:pt idx="2429">
                  <c:v>10.794618</c:v>
                </c:pt>
                <c:pt idx="2430">
                  <c:v>10.852632</c:v>
                </c:pt>
                <c:pt idx="2431">
                  <c:v>8.6226900000000004</c:v>
                </c:pt>
                <c:pt idx="2432">
                  <c:v>9.7976860000000006</c:v>
                </c:pt>
                <c:pt idx="2433">
                  <c:v>10.512328999999999</c:v>
                </c:pt>
                <c:pt idx="2434">
                  <c:v>10.648536</c:v>
                </c:pt>
                <c:pt idx="2435">
                  <c:v>10.259912</c:v>
                </c:pt>
                <c:pt idx="2436">
                  <c:v>9.4044480000000004</c:v>
                </c:pt>
                <c:pt idx="2437">
                  <c:v>8.7209040000000009</c:v>
                </c:pt>
                <c:pt idx="2438">
                  <c:v>8.6303629999999991</c:v>
                </c:pt>
                <c:pt idx="2439">
                  <c:v>8.5427409999999995</c:v>
                </c:pt>
                <c:pt idx="2440">
                  <c:v>8.6063580000000002</c:v>
                </c:pt>
                <c:pt idx="2441">
                  <c:v>9.3050320000000006</c:v>
                </c:pt>
                <c:pt idx="2442">
                  <c:v>9.0629349999999995</c:v>
                </c:pt>
                <c:pt idx="2443">
                  <c:v>8.9423130000000004</c:v>
                </c:pt>
                <c:pt idx="2444">
                  <c:v>9.171659</c:v>
                </c:pt>
                <c:pt idx="2445">
                  <c:v>9.0153630000000007</c:v>
                </c:pt>
                <c:pt idx="2446">
                  <c:v>9.0536740000000009</c:v>
                </c:pt>
                <c:pt idx="2447">
                  <c:v>9.2258899999999997</c:v>
                </c:pt>
                <c:pt idx="2448">
                  <c:v>8.8301809999999996</c:v>
                </c:pt>
                <c:pt idx="2449">
                  <c:v>8.6222670000000008</c:v>
                </c:pt>
                <c:pt idx="2450">
                  <c:v>9.288494</c:v>
                </c:pt>
                <c:pt idx="2451">
                  <c:v>8.9699690000000007</c:v>
                </c:pt>
                <c:pt idx="2452">
                  <c:v>8.9665289999999995</c:v>
                </c:pt>
                <c:pt idx="2453">
                  <c:v>8.5214979999999994</c:v>
                </c:pt>
                <c:pt idx="2454">
                  <c:v>8.5658820000000002</c:v>
                </c:pt>
                <c:pt idx="2455">
                  <c:v>9.232348</c:v>
                </c:pt>
                <c:pt idx="2456">
                  <c:v>8.7022539999999999</c:v>
                </c:pt>
                <c:pt idx="2457">
                  <c:v>8.8834309999999999</c:v>
                </c:pt>
                <c:pt idx="2458">
                  <c:v>8.8733470000000008</c:v>
                </c:pt>
                <c:pt idx="2459">
                  <c:v>9.2859479999999994</c:v>
                </c:pt>
                <c:pt idx="2460">
                  <c:v>8.7665729999999993</c:v>
                </c:pt>
                <c:pt idx="2461">
                  <c:v>8.4309060000000002</c:v>
                </c:pt>
                <c:pt idx="2462">
                  <c:v>8.3496629999999996</c:v>
                </c:pt>
                <c:pt idx="2463">
                  <c:v>8.6773319999999998</c:v>
                </c:pt>
                <c:pt idx="2464">
                  <c:v>8.5668330000000008</c:v>
                </c:pt>
                <c:pt idx="2465">
                  <c:v>9.3816369999999996</c:v>
                </c:pt>
                <c:pt idx="2466">
                  <c:v>8.9326270000000001</c:v>
                </c:pt>
                <c:pt idx="2467">
                  <c:v>8.5916399999999999</c:v>
                </c:pt>
                <c:pt idx="2468">
                  <c:v>8.4750399999999999</c:v>
                </c:pt>
                <c:pt idx="2469">
                  <c:v>8.7027780000000003</c:v>
                </c:pt>
                <c:pt idx="2470">
                  <c:v>8.6041460000000001</c:v>
                </c:pt>
                <c:pt idx="2471">
                  <c:v>8.6086939999999998</c:v>
                </c:pt>
                <c:pt idx="2472">
                  <c:v>8.9632470000000009</c:v>
                </c:pt>
                <c:pt idx="2473">
                  <c:v>10.440759999999999</c:v>
                </c:pt>
                <c:pt idx="2474">
                  <c:v>10.940108</c:v>
                </c:pt>
                <c:pt idx="2475">
                  <c:v>10.811697000000001</c:v>
                </c:pt>
                <c:pt idx="2476">
                  <c:v>10.593813000000001</c:v>
                </c:pt>
                <c:pt idx="2477">
                  <c:v>8.4033759999999997</c:v>
                </c:pt>
                <c:pt idx="2478">
                  <c:v>8.3058130000000006</c:v>
                </c:pt>
                <c:pt idx="2479">
                  <c:v>8.9266179999999995</c:v>
                </c:pt>
                <c:pt idx="2480">
                  <c:v>8.7238520000000008</c:v>
                </c:pt>
                <c:pt idx="2481">
                  <c:v>8.8688889999999994</c:v>
                </c:pt>
                <c:pt idx="2482">
                  <c:v>9.2098630000000004</c:v>
                </c:pt>
                <c:pt idx="2483">
                  <c:v>8.3316850000000002</c:v>
                </c:pt>
                <c:pt idx="2484">
                  <c:v>8.5383010000000006</c:v>
                </c:pt>
                <c:pt idx="2485">
                  <c:v>8.5390630000000005</c:v>
                </c:pt>
                <c:pt idx="2486">
                  <c:v>8.7409730000000003</c:v>
                </c:pt>
                <c:pt idx="2487">
                  <c:v>8.6894639999999992</c:v>
                </c:pt>
                <c:pt idx="2488">
                  <c:v>8.5764560000000003</c:v>
                </c:pt>
                <c:pt idx="2489">
                  <c:v>8.9709240000000001</c:v>
                </c:pt>
                <c:pt idx="2490">
                  <c:v>10.064310000000001</c:v>
                </c:pt>
                <c:pt idx="2491">
                  <c:v>9.2365949999999994</c:v>
                </c:pt>
                <c:pt idx="2492">
                  <c:v>8.4775930000000006</c:v>
                </c:pt>
                <c:pt idx="2493">
                  <c:v>8.9391759999999998</c:v>
                </c:pt>
                <c:pt idx="2494">
                  <c:v>8.5476100000000006</c:v>
                </c:pt>
                <c:pt idx="2495">
                  <c:v>8.4417369999999998</c:v>
                </c:pt>
                <c:pt idx="2496">
                  <c:v>8.9290129999999994</c:v>
                </c:pt>
                <c:pt idx="2497">
                  <c:v>8.9888469999999998</c:v>
                </c:pt>
                <c:pt idx="2498">
                  <c:v>9.3341180000000001</c:v>
                </c:pt>
                <c:pt idx="2499">
                  <c:v>9.098706</c:v>
                </c:pt>
                <c:pt idx="2500">
                  <c:v>9.7469870000000007</c:v>
                </c:pt>
                <c:pt idx="2501">
                  <c:v>12.399839</c:v>
                </c:pt>
                <c:pt idx="2502">
                  <c:v>10.680448999999999</c:v>
                </c:pt>
                <c:pt idx="2503">
                  <c:v>11.213324999999999</c:v>
                </c:pt>
                <c:pt idx="2504">
                  <c:v>9.9965440000000001</c:v>
                </c:pt>
                <c:pt idx="2505">
                  <c:v>11.152869000000001</c:v>
                </c:pt>
                <c:pt idx="2506">
                  <c:v>9.6791319999999992</c:v>
                </c:pt>
                <c:pt idx="2507">
                  <c:v>9.2155369999999994</c:v>
                </c:pt>
                <c:pt idx="2508">
                  <c:v>8.7071240000000003</c:v>
                </c:pt>
                <c:pt idx="2509">
                  <c:v>8.280443</c:v>
                </c:pt>
                <c:pt idx="2510">
                  <c:v>8.8088169999999995</c:v>
                </c:pt>
                <c:pt idx="2511">
                  <c:v>8.9588450000000002</c:v>
                </c:pt>
                <c:pt idx="2512">
                  <c:v>8.9930880000000002</c:v>
                </c:pt>
                <c:pt idx="2513">
                  <c:v>8.7541200000000003</c:v>
                </c:pt>
                <c:pt idx="2514">
                  <c:v>8.7911760000000001</c:v>
                </c:pt>
                <c:pt idx="2515">
                  <c:v>8.4985719999999993</c:v>
                </c:pt>
                <c:pt idx="2516">
                  <c:v>8.4772599999999994</c:v>
                </c:pt>
                <c:pt idx="2517">
                  <c:v>8.7203140000000001</c:v>
                </c:pt>
                <c:pt idx="2518">
                  <c:v>9.1817240000000009</c:v>
                </c:pt>
                <c:pt idx="2519">
                  <c:v>8.7320419999999999</c:v>
                </c:pt>
                <c:pt idx="2520">
                  <c:v>8.6681050000000006</c:v>
                </c:pt>
                <c:pt idx="2521">
                  <c:v>8.429335</c:v>
                </c:pt>
                <c:pt idx="2522">
                  <c:v>8.5921959999999995</c:v>
                </c:pt>
                <c:pt idx="2523">
                  <c:v>8.4984830000000002</c:v>
                </c:pt>
                <c:pt idx="2524">
                  <c:v>9.0137859999999996</c:v>
                </c:pt>
                <c:pt idx="2525">
                  <c:v>8.4046240000000001</c:v>
                </c:pt>
                <c:pt idx="2526">
                  <c:v>8.2958649999999992</c:v>
                </c:pt>
                <c:pt idx="2527">
                  <c:v>8.5576860000000003</c:v>
                </c:pt>
                <c:pt idx="2528">
                  <c:v>8.8880940000000006</c:v>
                </c:pt>
                <c:pt idx="2529">
                  <c:v>8.8398509999999995</c:v>
                </c:pt>
                <c:pt idx="2530">
                  <c:v>8.539752</c:v>
                </c:pt>
                <c:pt idx="2531">
                  <c:v>8.7229600000000005</c:v>
                </c:pt>
                <c:pt idx="2532">
                  <c:v>8.5806299999999993</c:v>
                </c:pt>
                <c:pt idx="2533">
                  <c:v>8.8551540000000006</c:v>
                </c:pt>
                <c:pt idx="2534">
                  <c:v>9.2692920000000001</c:v>
                </c:pt>
                <c:pt idx="2535">
                  <c:v>8.6461290000000002</c:v>
                </c:pt>
                <c:pt idx="2536">
                  <c:v>7.7822019999999998</c:v>
                </c:pt>
                <c:pt idx="2537">
                  <c:v>8.5562860000000001</c:v>
                </c:pt>
                <c:pt idx="2538">
                  <c:v>8.8552560000000007</c:v>
                </c:pt>
                <c:pt idx="2539">
                  <c:v>8.6737760000000002</c:v>
                </c:pt>
                <c:pt idx="2540">
                  <c:v>8.8900950000000005</c:v>
                </c:pt>
                <c:pt idx="2541">
                  <c:v>9.0145359999999997</c:v>
                </c:pt>
                <c:pt idx="2542">
                  <c:v>8.6826290000000004</c:v>
                </c:pt>
                <c:pt idx="2543">
                  <c:v>9.0668880000000005</c:v>
                </c:pt>
                <c:pt idx="2544">
                  <c:v>7.9356470000000003</c:v>
                </c:pt>
                <c:pt idx="2545">
                  <c:v>10.306253999999999</c:v>
                </c:pt>
                <c:pt idx="2546">
                  <c:v>9.610201</c:v>
                </c:pt>
                <c:pt idx="2547">
                  <c:v>10.198650000000001</c:v>
                </c:pt>
                <c:pt idx="2548">
                  <c:v>9.8464650000000002</c:v>
                </c:pt>
                <c:pt idx="2549">
                  <c:v>10.776649000000001</c:v>
                </c:pt>
                <c:pt idx="2550">
                  <c:v>11.613359000000001</c:v>
                </c:pt>
                <c:pt idx="2551">
                  <c:v>11.396632</c:v>
                </c:pt>
                <c:pt idx="2552">
                  <c:v>13.131459</c:v>
                </c:pt>
                <c:pt idx="2553">
                  <c:v>10.212695999999999</c:v>
                </c:pt>
                <c:pt idx="2554">
                  <c:v>9.9836740000000006</c:v>
                </c:pt>
                <c:pt idx="2555">
                  <c:v>8.9290400000000005</c:v>
                </c:pt>
                <c:pt idx="2556">
                  <c:v>8.7839310000000008</c:v>
                </c:pt>
                <c:pt idx="2557">
                  <c:v>8.7777379999999994</c:v>
                </c:pt>
                <c:pt idx="2558">
                  <c:v>8.5379159999999992</c:v>
                </c:pt>
                <c:pt idx="2559">
                  <c:v>8.4377560000000003</c:v>
                </c:pt>
                <c:pt idx="2560">
                  <c:v>9.9891939999999995</c:v>
                </c:pt>
                <c:pt idx="2561">
                  <c:v>8.8094350000000006</c:v>
                </c:pt>
                <c:pt idx="2562">
                  <c:v>9.0750679999999999</c:v>
                </c:pt>
                <c:pt idx="2563">
                  <c:v>8.8375000000000004</c:v>
                </c:pt>
                <c:pt idx="2564">
                  <c:v>9.2902590000000007</c:v>
                </c:pt>
                <c:pt idx="2565">
                  <c:v>9.0593070000000004</c:v>
                </c:pt>
                <c:pt idx="2566">
                  <c:v>8.9851969999999994</c:v>
                </c:pt>
                <c:pt idx="2567">
                  <c:v>8.7352139999999991</c:v>
                </c:pt>
                <c:pt idx="2568">
                  <c:v>9.0989749999999994</c:v>
                </c:pt>
                <c:pt idx="2569">
                  <c:v>9.3043580000000006</c:v>
                </c:pt>
                <c:pt idx="2570">
                  <c:v>8.9772230000000004</c:v>
                </c:pt>
                <c:pt idx="2571">
                  <c:v>8.9403450000000007</c:v>
                </c:pt>
                <c:pt idx="2572">
                  <c:v>8.734534</c:v>
                </c:pt>
                <c:pt idx="2573">
                  <c:v>8.2974099999999993</c:v>
                </c:pt>
                <c:pt idx="2574">
                  <c:v>8.3189849999999996</c:v>
                </c:pt>
                <c:pt idx="2575">
                  <c:v>8.5749779999999998</c:v>
                </c:pt>
                <c:pt idx="2576">
                  <c:v>10.619667</c:v>
                </c:pt>
                <c:pt idx="2577">
                  <c:v>10.490544</c:v>
                </c:pt>
                <c:pt idx="2578">
                  <c:v>11.632308</c:v>
                </c:pt>
                <c:pt idx="2579">
                  <c:v>12.872757999999999</c:v>
                </c:pt>
                <c:pt idx="2580">
                  <c:v>11.320928</c:v>
                </c:pt>
                <c:pt idx="2581">
                  <c:v>11.402787999999999</c:v>
                </c:pt>
                <c:pt idx="2582">
                  <c:v>10.183248000000001</c:v>
                </c:pt>
                <c:pt idx="2583">
                  <c:v>8.9509740000000004</c:v>
                </c:pt>
                <c:pt idx="2584">
                  <c:v>8.8745429999999992</c:v>
                </c:pt>
                <c:pt idx="2585">
                  <c:v>8.744014</c:v>
                </c:pt>
                <c:pt idx="2586">
                  <c:v>8.8099670000000003</c:v>
                </c:pt>
                <c:pt idx="2587">
                  <c:v>8.8993839999999995</c:v>
                </c:pt>
                <c:pt idx="2588">
                  <c:v>8.8994710000000001</c:v>
                </c:pt>
                <c:pt idx="2589">
                  <c:v>8.42563</c:v>
                </c:pt>
                <c:pt idx="2590">
                  <c:v>8.5067950000000003</c:v>
                </c:pt>
                <c:pt idx="2591">
                  <c:v>8.480639</c:v>
                </c:pt>
                <c:pt idx="2592">
                  <c:v>9.9083710000000007</c:v>
                </c:pt>
                <c:pt idx="2593">
                  <c:v>9.9331180000000003</c:v>
                </c:pt>
                <c:pt idx="2594">
                  <c:v>11.150929</c:v>
                </c:pt>
                <c:pt idx="2595">
                  <c:v>9.4503050000000002</c:v>
                </c:pt>
                <c:pt idx="2596">
                  <c:v>11.08009</c:v>
                </c:pt>
                <c:pt idx="2597">
                  <c:v>11.240722999999999</c:v>
                </c:pt>
                <c:pt idx="2598">
                  <c:v>10.695433</c:v>
                </c:pt>
                <c:pt idx="2599">
                  <c:v>10.560104000000001</c:v>
                </c:pt>
                <c:pt idx="2600">
                  <c:v>12.194305999999999</c:v>
                </c:pt>
                <c:pt idx="2601">
                  <c:v>12.299080999999999</c:v>
                </c:pt>
                <c:pt idx="2602">
                  <c:v>11.775093999999999</c:v>
                </c:pt>
                <c:pt idx="2603">
                  <c:v>11.205873</c:v>
                </c:pt>
                <c:pt idx="2604">
                  <c:v>11.565239</c:v>
                </c:pt>
                <c:pt idx="2605">
                  <c:v>10.891802</c:v>
                </c:pt>
                <c:pt idx="2606">
                  <c:v>11.801147</c:v>
                </c:pt>
                <c:pt idx="2607">
                  <c:v>9.0024069999999998</c:v>
                </c:pt>
                <c:pt idx="2608">
                  <c:v>9.9728329999999996</c:v>
                </c:pt>
                <c:pt idx="2609">
                  <c:v>10.367345</c:v>
                </c:pt>
                <c:pt idx="2610">
                  <c:v>9.8983100000000004</c:v>
                </c:pt>
                <c:pt idx="2611">
                  <c:v>9.5406720000000007</c:v>
                </c:pt>
                <c:pt idx="2612">
                  <c:v>9.2115410000000004</c:v>
                </c:pt>
                <c:pt idx="2613">
                  <c:v>9.3670570000000009</c:v>
                </c:pt>
                <c:pt idx="2614">
                  <c:v>9.7449150000000007</c:v>
                </c:pt>
                <c:pt idx="2615">
                  <c:v>11.445937000000001</c:v>
                </c:pt>
                <c:pt idx="2616">
                  <c:v>10.469602999999999</c:v>
                </c:pt>
                <c:pt idx="2617">
                  <c:v>11.813891</c:v>
                </c:pt>
                <c:pt idx="2618">
                  <c:v>10.508248999999999</c:v>
                </c:pt>
                <c:pt idx="2619">
                  <c:v>10.530467</c:v>
                </c:pt>
                <c:pt idx="2620">
                  <c:v>10.271642999999999</c:v>
                </c:pt>
                <c:pt idx="2621">
                  <c:v>10.621433</c:v>
                </c:pt>
                <c:pt idx="2622">
                  <c:v>9.9371899999999993</c:v>
                </c:pt>
                <c:pt idx="2623">
                  <c:v>11.217738000000001</c:v>
                </c:pt>
                <c:pt idx="2624">
                  <c:v>10.489227</c:v>
                </c:pt>
                <c:pt idx="2625">
                  <c:v>11.182278999999999</c:v>
                </c:pt>
                <c:pt idx="2626">
                  <c:v>13.397373999999999</c:v>
                </c:pt>
                <c:pt idx="2627">
                  <c:v>13.089534</c:v>
                </c:pt>
                <c:pt idx="2628">
                  <c:v>12.028026000000001</c:v>
                </c:pt>
                <c:pt idx="2629">
                  <c:v>10.287317</c:v>
                </c:pt>
                <c:pt idx="2630">
                  <c:v>11.215412000000001</c:v>
                </c:pt>
                <c:pt idx="2631">
                  <c:v>11.518336</c:v>
                </c:pt>
                <c:pt idx="2632">
                  <c:v>11.516747000000001</c:v>
                </c:pt>
                <c:pt idx="2633">
                  <c:v>10.077793</c:v>
                </c:pt>
                <c:pt idx="2634">
                  <c:v>10.909769000000001</c:v>
                </c:pt>
                <c:pt idx="2635">
                  <c:v>11.377295999999999</c:v>
                </c:pt>
                <c:pt idx="2636">
                  <c:v>10.409748</c:v>
                </c:pt>
                <c:pt idx="2637">
                  <c:v>11.762549</c:v>
                </c:pt>
                <c:pt idx="2638">
                  <c:v>8.7861290000000007</c:v>
                </c:pt>
                <c:pt idx="2639">
                  <c:v>8.5093770000000006</c:v>
                </c:pt>
                <c:pt idx="2640">
                  <c:v>7.9821809999999997</c:v>
                </c:pt>
                <c:pt idx="2641">
                  <c:v>8.3349200000000003</c:v>
                </c:pt>
                <c:pt idx="2642">
                  <c:v>10.161944999999999</c:v>
                </c:pt>
                <c:pt idx="2643">
                  <c:v>9.8812320000000007</c:v>
                </c:pt>
                <c:pt idx="2644">
                  <c:v>8.4694160000000007</c:v>
                </c:pt>
                <c:pt idx="2645">
                  <c:v>8.2531289999999995</c:v>
                </c:pt>
                <c:pt idx="2646">
                  <c:v>8.4003940000000004</c:v>
                </c:pt>
                <c:pt idx="2647">
                  <c:v>8.5107560000000007</c:v>
                </c:pt>
                <c:pt idx="2648">
                  <c:v>8.5661500000000004</c:v>
                </c:pt>
                <c:pt idx="2649">
                  <c:v>8.8542749999999995</c:v>
                </c:pt>
                <c:pt idx="2650">
                  <c:v>8.5900099999999995</c:v>
                </c:pt>
                <c:pt idx="2651">
                  <c:v>8.8111350000000002</c:v>
                </c:pt>
                <c:pt idx="2652">
                  <c:v>8.6170969999999993</c:v>
                </c:pt>
                <c:pt idx="2653">
                  <c:v>7.9536879999999996</c:v>
                </c:pt>
                <c:pt idx="2654">
                  <c:v>8.5976660000000003</c:v>
                </c:pt>
                <c:pt idx="2655">
                  <c:v>8.3757479999999997</c:v>
                </c:pt>
                <c:pt idx="2656">
                  <c:v>8.3122089999999993</c:v>
                </c:pt>
                <c:pt idx="2657">
                  <c:v>9.1593060000000008</c:v>
                </c:pt>
                <c:pt idx="2658">
                  <c:v>8.8590990000000005</c:v>
                </c:pt>
                <c:pt idx="2659">
                  <c:v>8.3621259999999999</c:v>
                </c:pt>
                <c:pt idx="2660">
                  <c:v>8.6760819999999992</c:v>
                </c:pt>
                <c:pt idx="2661">
                  <c:v>8.4528289999999995</c:v>
                </c:pt>
                <c:pt idx="2662">
                  <c:v>8.7149199999999993</c:v>
                </c:pt>
                <c:pt idx="2663">
                  <c:v>8.5399229999999999</c:v>
                </c:pt>
                <c:pt idx="2664">
                  <c:v>8.3266179999999999</c:v>
                </c:pt>
                <c:pt idx="2665">
                  <c:v>8.3840210000000006</c:v>
                </c:pt>
                <c:pt idx="2666">
                  <c:v>8.3963140000000003</c:v>
                </c:pt>
                <c:pt idx="2667">
                  <c:v>8.4213579999999997</c:v>
                </c:pt>
                <c:pt idx="2668">
                  <c:v>8.5086359999999992</c:v>
                </c:pt>
                <c:pt idx="2669">
                  <c:v>8.2279450000000001</c:v>
                </c:pt>
                <c:pt idx="2670">
                  <c:v>8.6385880000000004</c:v>
                </c:pt>
                <c:pt idx="2671">
                  <c:v>8.8632150000000003</c:v>
                </c:pt>
                <c:pt idx="2672">
                  <c:v>8.5578489999999992</c:v>
                </c:pt>
                <c:pt idx="2673">
                  <c:v>8.4304860000000001</c:v>
                </c:pt>
                <c:pt idx="2674">
                  <c:v>8.7750350000000008</c:v>
                </c:pt>
                <c:pt idx="2675">
                  <c:v>8.5756069999999998</c:v>
                </c:pt>
                <c:pt idx="2676">
                  <c:v>8.715071</c:v>
                </c:pt>
                <c:pt idx="2677">
                  <c:v>8.3742110000000007</c:v>
                </c:pt>
                <c:pt idx="2678">
                  <c:v>8.5809770000000007</c:v>
                </c:pt>
                <c:pt idx="2679">
                  <c:v>8.7731359999999992</c:v>
                </c:pt>
                <c:pt idx="2680">
                  <c:v>8.5438620000000007</c:v>
                </c:pt>
                <c:pt idx="2681">
                  <c:v>8.9798760000000009</c:v>
                </c:pt>
                <c:pt idx="2682">
                  <c:v>8.6048390000000001</c:v>
                </c:pt>
                <c:pt idx="2683">
                  <c:v>8.8259430000000005</c:v>
                </c:pt>
                <c:pt idx="2684">
                  <c:v>8.3392739999999996</c:v>
                </c:pt>
                <c:pt idx="2685">
                  <c:v>9.0021529999999998</c:v>
                </c:pt>
                <c:pt idx="2686">
                  <c:v>8.9835440000000002</c:v>
                </c:pt>
                <c:pt idx="2687">
                  <c:v>8.4596409999999995</c:v>
                </c:pt>
                <c:pt idx="2688">
                  <c:v>8.8840710000000005</c:v>
                </c:pt>
                <c:pt idx="2689">
                  <c:v>8.9123009999999994</c:v>
                </c:pt>
                <c:pt idx="2690">
                  <c:v>8.7049599999999998</c:v>
                </c:pt>
                <c:pt idx="2691">
                  <c:v>8.6053949999999997</c:v>
                </c:pt>
                <c:pt idx="2692">
                  <c:v>8.9903759999999995</c:v>
                </c:pt>
                <c:pt idx="2693">
                  <c:v>8.9565059999999992</c:v>
                </c:pt>
                <c:pt idx="2694">
                  <c:v>8.6969119999999993</c:v>
                </c:pt>
                <c:pt idx="2695">
                  <c:v>8.4864850000000001</c:v>
                </c:pt>
                <c:pt idx="2696">
                  <c:v>8.6472479999999994</c:v>
                </c:pt>
                <c:pt idx="2697">
                  <c:v>8.8199769999999997</c:v>
                </c:pt>
                <c:pt idx="2698">
                  <c:v>10.103935</c:v>
                </c:pt>
                <c:pt idx="2699">
                  <c:v>10.996568999999999</c:v>
                </c:pt>
                <c:pt idx="2700">
                  <c:v>8.8061480000000003</c:v>
                </c:pt>
                <c:pt idx="2701">
                  <c:v>8.7116710000000008</c:v>
                </c:pt>
                <c:pt idx="2702">
                  <c:v>9.1939969999999995</c:v>
                </c:pt>
                <c:pt idx="2703">
                  <c:v>9.8349240000000009</c:v>
                </c:pt>
                <c:pt idx="2704">
                  <c:v>10.823897000000001</c:v>
                </c:pt>
                <c:pt idx="2705">
                  <c:v>8.7804540000000006</c:v>
                </c:pt>
                <c:pt idx="2706">
                  <c:v>8.7699610000000003</c:v>
                </c:pt>
                <c:pt idx="2707">
                  <c:v>8.2422579999999996</c:v>
                </c:pt>
                <c:pt idx="2708">
                  <c:v>8.3058669999999992</c:v>
                </c:pt>
                <c:pt idx="2709">
                  <c:v>8.4716199999999997</c:v>
                </c:pt>
                <c:pt idx="2710">
                  <c:v>8.6370280000000008</c:v>
                </c:pt>
                <c:pt idx="2711">
                  <c:v>8.722194</c:v>
                </c:pt>
                <c:pt idx="2712">
                  <c:v>8.6080009999999998</c:v>
                </c:pt>
                <c:pt idx="2713">
                  <c:v>8.6573309999999992</c:v>
                </c:pt>
                <c:pt idx="2714">
                  <c:v>8.3927709999999998</c:v>
                </c:pt>
                <c:pt idx="2715">
                  <c:v>8.9168230000000008</c:v>
                </c:pt>
                <c:pt idx="2716">
                  <c:v>8.5991710000000001</c:v>
                </c:pt>
                <c:pt idx="2717">
                  <c:v>8.5904380000000007</c:v>
                </c:pt>
                <c:pt idx="2718">
                  <c:v>8.4777210000000007</c:v>
                </c:pt>
                <c:pt idx="2719">
                  <c:v>8.6761689999999998</c:v>
                </c:pt>
                <c:pt idx="2720">
                  <c:v>8.480219</c:v>
                </c:pt>
                <c:pt idx="2721">
                  <c:v>8.5406650000000006</c:v>
                </c:pt>
                <c:pt idx="2722">
                  <c:v>8.7827809999999999</c:v>
                </c:pt>
                <c:pt idx="2723">
                  <c:v>8.6824300000000001</c:v>
                </c:pt>
                <c:pt idx="2724">
                  <c:v>8.3054159999999992</c:v>
                </c:pt>
                <c:pt idx="2725">
                  <c:v>8.3627249999999993</c:v>
                </c:pt>
                <c:pt idx="2726">
                  <c:v>8.9562390000000001</c:v>
                </c:pt>
                <c:pt idx="2727">
                  <c:v>8.4639150000000001</c:v>
                </c:pt>
                <c:pt idx="2728">
                  <c:v>8.9143410000000003</c:v>
                </c:pt>
                <c:pt idx="2729">
                  <c:v>8.4665269999999992</c:v>
                </c:pt>
                <c:pt idx="2730">
                  <c:v>8.7435449999999992</c:v>
                </c:pt>
                <c:pt idx="2731">
                  <c:v>8.7382840000000002</c:v>
                </c:pt>
                <c:pt idx="2732">
                  <c:v>8.4630480000000006</c:v>
                </c:pt>
                <c:pt idx="2733">
                  <c:v>8.3785509999999999</c:v>
                </c:pt>
                <c:pt idx="2734">
                  <c:v>8.9063750000000006</c:v>
                </c:pt>
                <c:pt idx="2735">
                  <c:v>8.7754600000000007</c:v>
                </c:pt>
                <c:pt idx="2736">
                  <c:v>8.3850180000000005</c:v>
                </c:pt>
                <c:pt idx="2737">
                  <c:v>8.631399</c:v>
                </c:pt>
                <c:pt idx="2738">
                  <c:v>8.7622180000000007</c:v>
                </c:pt>
                <c:pt idx="2739">
                  <c:v>8.7166789999999992</c:v>
                </c:pt>
                <c:pt idx="2740">
                  <c:v>8.7377289999999999</c:v>
                </c:pt>
                <c:pt idx="2741">
                  <c:v>8.7326530000000009</c:v>
                </c:pt>
                <c:pt idx="2742">
                  <c:v>9.2851769999999991</c:v>
                </c:pt>
                <c:pt idx="2743">
                  <c:v>8.717276</c:v>
                </c:pt>
                <c:pt idx="2744">
                  <c:v>8.9601070000000007</c:v>
                </c:pt>
                <c:pt idx="2745">
                  <c:v>9.3342600000000004</c:v>
                </c:pt>
                <c:pt idx="2746">
                  <c:v>9.092822</c:v>
                </c:pt>
                <c:pt idx="2747">
                  <c:v>9.5776500000000002</c:v>
                </c:pt>
                <c:pt idx="2748">
                  <c:v>8.9738819999999997</c:v>
                </c:pt>
                <c:pt idx="2749">
                  <c:v>8.3553909999999991</c:v>
                </c:pt>
                <c:pt idx="2750">
                  <c:v>8.9462600000000005</c:v>
                </c:pt>
                <c:pt idx="2751">
                  <c:v>10.448404999999999</c:v>
                </c:pt>
                <c:pt idx="2752">
                  <c:v>9.5117089999999997</c:v>
                </c:pt>
                <c:pt idx="2753">
                  <c:v>8.8956479999999996</c:v>
                </c:pt>
                <c:pt idx="2754">
                  <c:v>9.0403889999999993</c:v>
                </c:pt>
                <c:pt idx="2755">
                  <c:v>9.1561489999999992</c:v>
                </c:pt>
                <c:pt idx="2756">
                  <c:v>9.0185239999999993</c:v>
                </c:pt>
                <c:pt idx="2757">
                  <c:v>10.534608</c:v>
                </c:pt>
                <c:pt idx="2758">
                  <c:v>11.438693000000001</c:v>
                </c:pt>
                <c:pt idx="2759">
                  <c:v>10.616351999999999</c:v>
                </c:pt>
                <c:pt idx="2760">
                  <c:v>8.8063889999999994</c:v>
                </c:pt>
                <c:pt idx="2761">
                  <c:v>8.6149880000000003</c:v>
                </c:pt>
                <c:pt idx="2762">
                  <c:v>8.9006240000000005</c:v>
                </c:pt>
                <c:pt idx="2763">
                  <c:v>8.0988249999999997</c:v>
                </c:pt>
                <c:pt idx="2764">
                  <c:v>8.7183899999999994</c:v>
                </c:pt>
                <c:pt idx="2765">
                  <c:v>9.2615309999999997</c:v>
                </c:pt>
                <c:pt idx="2766">
                  <c:v>9.2330000000000005</c:v>
                </c:pt>
                <c:pt idx="2767">
                  <c:v>9.1672750000000001</c:v>
                </c:pt>
                <c:pt idx="2768">
                  <c:v>8.4092190000000002</c:v>
                </c:pt>
                <c:pt idx="2769">
                  <c:v>8.4143720000000002</c:v>
                </c:pt>
                <c:pt idx="2770">
                  <c:v>8.3952410000000004</c:v>
                </c:pt>
                <c:pt idx="2771">
                  <c:v>8.8129570000000008</c:v>
                </c:pt>
                <c:pt idx="2772">
                  <c:v>8.8026260000000001</c:v>
                </c:pt>
                <c:pt idx="2773">
                  <c:v>8.3387779999999996</c:v>
                </c:pt>
                <c:pt idx="2774">
                  <c:v>8.7611860000000004</c:v>
                </c:pt>
                <c:pt idx="2775">
                  <c:v>7.572298</c:v>
                </c:pt>
                <c:pt idx="2776">
                  <c:v>8.7595480000000006</c:v>
                </c:pt>
                <c:pt idx="2777">
                  <c:v>7.9568890000000003</c:v>
                </c:pt>
                <c:pt idx="2778">
                  <c:v>8.8183740000000004</c:v>
                </c:pt>
                <c:pt idx="2779">
                  <c:v>8.6572840000000006</c:v>
                </c:pt>
                <c:pt idx="2780">
                  <c:v>9.0894490000000001</c:v>
                </c:pt>
                <c:pt idx="2781">
                  <c:v>8.7117830000000005</c:v>
                </c:pt>
                <c:pt idx="2782">
                  <c:v>8.2134699999999992</c:v>
                </c:pt>
                <c:pt idx="2783">
                  <c:v>8.9153179999999992</c:v>
                </c:pt>
                <c:pt idx="2784">
                  <c:v>8.5112729999999992</c:v>
                </c:pt>
                <c:pt idx="2785">
                  <c:v>8.7239749999999994</c:v>
                </c:pt>
                <c:pt idx="2786">
                  <c:v>8.7584309999999999</c:v>
                </c:pt>
                <c:pt idx="2787">
                  <c:v>8.6358730000000001</c:v>
                </c:pt>
                <c:pt idx="2788">
                  <c:v>8.6429220000000004</c:v>
                </c:pt>
                <c:pt idx="2789">
                  <c:v>8.5687519999999999</c:v>
                </c:pt>
                <c:pt idx="2790">
                  <c:v>8.8136419999999998</c:v>
                </c:pt>
                <c:pt idx="2791">
                  <c:v>9.1751470000000008</c:v>
                </c:pt>
                <c:pt idx="2792">
                  <c:v>8.1856670000000005</c:v>
                </c:pt>
                <c:pt idx="2793">
                  <c:v>8.4839710000000004</c:v>
                </c:pt>
                <c:pt idx="2794">
                  <c:v>8.7575789999999998</c:v>
                </c:pt>
                <c:pt idx="2795">
                  <c:v>8.506005</c:v>
                </c:pt>
                <c:pt idx="2796">
                  <c:v>9.1310179999999992</c:v>
                </c:pt>
                <c:pt idx="2797">
                  <c:v>8.7060639999999996</c:v>
                </c:pt>
                <c:pt idx="2798">
                  <c:v>8.6255279999999992</c:v>
                </c:pt>
                <c:pt idx="2799">
                  <c:v>8.2666930000000001</c:v>
                </c:pt>
                <c:pt idx="2800">
                  <c:v>8.1772500000000008</c:v>
                </c:pt>
                <c:pt idx="2801">
                  <c:v>8.4497750000000007</c:v>
                </c:pt>
                <c:pt idx="2802">
                  <c:v>8.869688</c:v>
                </c:pt>
                <c:pt idx="2803">
                  <c:v>8.3693340000000003</c:v>
                </c:pt>
                <c:pt idx="2804">
                  <c:v>8.7772600000000001</c:v>
                </c:pt>
                <c:pt idx="2805">
                  <c:v>8.5439450000000008</c:v>
                </c:pt>
                <c:pt idx="2806">
                  <c:v>8.3051580000000005</c:v>
                </c:pt>
                <c:pt idx="2807">
                  <c:v>10.859204</c:v>
                </c:pt>
                <c:pt idx="2808">
                  <c:v>8.3374179999999996</c:v>
                </c:pt>
                <c:pt idx="2809">
                  <c:v>8.917465</c:v>
                </c:pt>
                <c:pt idx="2810">
                  <c:v>8.3156599999999994</c:v>
                </c:pt>
                <c:pt idx="2811">
                  <c:v>8.6810500000000008</c:v>
                </c:pt>
                <c:pt idx="2812">
                  <c:v>8.1848349999999996</c:v>
                </c:pt>
                <c:pt idx="2813">
                  <c:v>8.3737169999999992</c:v>
                </c:pt>
                <c:pt idx="2814">
                  <c:v>10.195067</c:v>
                </c:pt>
                <c:pt idx="2815">
                  <c:v>9.9449699999999996</c:v>
                </c:pt>
                <c:pt idx="2816">
                  <c:v>8.9680280000000003</c:v>
                </c:pt>
                <c:pt idx="2817">
                  <c:v>8.4912620000000008</c:v>
                </c:pt>
                <c:pt idx="2818">
                  <c:v>8.4360850000000003</c:v>
                </c:pt>
                <c:pt idx="2819">
                  <c:v>8.3615739999999992</c:v>
                </c:pt>
                <c:pt idx="2820">
                  <c:v>9.0240460000000002</c:v>
                </c:pt>
                <c:pt idx="2821">
                  <c:v>9.9046730000000007</c:v>
                </c:pt>
                <c:pt idx="2822">
                  <c:v>10.123504000000001</c:v>
                </c:pt>
                <c:pt idx="2823">
                  <c:v>10.049889</c:v>
                </c:pt>
                <c:pt idx="2824">
                  <c:v>8.56297</c:v>
                </c:pt>
                <c:pt idx="2825">
                  <c:v>8.479177</c:v>
                </c:pt>
                <c:pt idx="2826">
                  <c:v>8.883832</c:v>
                </c:pt>
                <c:pt idx="2827">
                  <c:v>8.4396830000000005</c:v>
                </c:pt>
                <c:pt idx="2828">
                  <c:v>8.847963</c:v>
                </c:pt>
                <c:pt idx="2829">
                  <c:v>8.4920179999999998</c:v>
                </c:pt>
                <c:pt idx="2830">
                  <c:v>8.6042470000000009</c:v>
                </c:pt>
                <c:pt idx="2831">
                  <c:v>8.7174300000000002</c:v>
                </c:pt>
                <c:pt idx="2832">
                  <c:v>8.8691610000000001</c:v>
                </c:pt>
                <c:pt idx="2833">
                  <c:v>8.4160419999999991</c:v>
                </c:pt>
                <c:pt idx="2834">
                  <c:v>8.549493</c:v>
                </c:pt>
                <c:pt idx="2835">
                  <c:v>8.4150790000000004</c:v>
                </c:pt>
                <c:pt idx="2836">
                  <c:v>8.786365</c:v>
                </c:pt>
                <c:pt idx="2837">
                  <c:v>8.7109229999999993</c:v>
                </c:pt>
                <c:pt idx="2838">
                  <c:v>8.9305389999999996</c:v>
                </c:pt>
                <c:pt idx="2839">
                  <c:v>8.8118309999999997</c:v>
                </c:pt>
                <c:pt idx="2840">
                  <c:v>8.4648269999999997</c:v>
                </c:pt>
                <c:pt idx="2841">
                  <c:v>8.5321580000000008</c:v>
                </c:pt>
                <c:pt idx="2842">
                  <c:v>8.7883080000000007</c:v>
                </c:pt>
                <c:pt idx="2843">
                  <c:v>8.7095280000000006</c:v>
                </c:pt>
                <c:pt idx="2844">
                  <c:v>8.9304760000000005</c:v>
                </c:pt>
                <c:pt idx="2845">
                  <c:v>8.9740909999999996</c:v>
                </c:pt>
                <c:pt idx="2846">
                  <c:v>8.9667910000000006</c:v>
                </c:pt>
                <c:pt idx="2847">
                  <c:v>8.8596629999999994</c:v>
                </c:pt>
                <c:pt idx="2848">
                  <c:v>8.7213309999999993</c:v>
                </c:pt>
                <c:pt idx="2849">
                  <c:v>8.5416179999999997</c:v>
                </c:pt>
                <c:pt idx="2850">
                  <c:v>9.8096119999999996</c:v>
                </c:pt>
                <c:pt idx="2851">
                  <c:v>8.5325629999999997</c:v>
                </c:pt>
                <c:pt idx="2852">
                  <c:v>10.659997000000001</c:v>
                </c:pt>
                <c:pt idx="2853">
                  <c:v>9.9988899999999994</c:v>
                </c:pt>
                <c:pt idx="2854">
                  <c:v>9.8761949999999992</c:v>
                </c:pt>
                <c:pt idx="2855">
                  <c:v>10.567988</c:v>
                </c:pt>
                <c:pt idx="2856">
                  <c:v>8.8569410000000008</c:v>
                </c:pt>
                <c:pt idx="2857">
                  <c:v>8.8230240000000002</c:v>
                </c:pt>
                <c:pt idx="2858">
                  <c:v>9.1715949999999999</c:v>
                </c:pt>
                <c:pt idx="2859">
                  <c:v>8.9278359999999992</c:v>
                </c:pt>
                <c:pt idx="2860">
                  <c:v>8.7604830000000007</c:v>
                </c:pt>
                <c:pt idx="2861">
                  <c:v>8.4624269999999999</c:v>
                </c:pt>
                <c:pt idx="2862">
                  <c:v>8.4294740000000008</c:v>
                </c:pt>
                <c:pt idx="2863">
                  <c:v>8.6222670000000008</c:v>
                </c:pt>
                <c:pt idx="2864">
                  <c:v>9.109648</c:v>
                </c:pt>
                <c:pt idx="2865">
                  <c:v>8.5798660000000009</c:v>
                </c:pt>
                <c:pt idx="2866">
                  <c:v>10.006016000000001</c:v>
                </c:pt>
                <c:pt idx="2867">
                  <c:v>8.6692710000000002</c:v>
                </c:pt>
                <c:pt idx="2868">
                  <c:v>8.3203790000000009</c:v>
                </c:pt>
                <c:pt idx="2869">
                  <c:v>9.0155169999999991</c:v>
                </c:pt>
                <c:pt idx="2870">
                  <c:v>8.399457</c:v>
                </c:pt>
                <c:pt idx="2871">
                  <c:v>8.4098229999999994</c:v>
                </c:pt>
                <c:pt idx="2872">
                  <c:v>8.8596280000000007</c:v>
                </c:pt>
                <c:pt idx="2873">
                  <c:v>9.6159370000000006</c:v>
                </c:pt>
                <c:pt idx="2874">
                  <c:v>8.7686050000000009</c:v>
                </c:pt>
                <c:pt idx="2875">
                  <c:v>9.0478529999999999</c:v>
                </c:pt>
                <c:pt idx="2876">
                  <c:v>8.6944549999999996</c:v>
                </c:pt>
                <c:pt idx="2877">
                  <c:v>8.9499700000000004</c:v>
                </c:pt>
                <c:pt idx="2878">
                  <c:v>8.5051659999999991</c:v>
                </c:pt>
                <c:pt idx="2879">
                  <c:v>8.646471</c:v>
                </c:pt>
                <c:pt idx="2880">
                  <c:v>10.398109</c:v>
                </c:pt>
                <c:pt idx="2881">
                  <c:v>11.000123</c:v>
                </c:pt>
                <c:pt idx="2882">
                  <c:v>8.9473789999999997</c:v>
                </c:pt>
                <c:pt idx="2883">
                  <c:v>8.2948889999999995</c:v>
                </c:pt>
                <c:pt idx="2884">
                  <c:v>8.7396670000000007</c:v>
                </c:pt>
                <c:pt idx="2885">
                  <c:v>9.2114469999999997</c:v>
                </c:pt>
                <c:pt idx="2886">
                  <c:v>8.5109270000000006</c:v>
                </c:pt>
                <c:pt idx="2887">
                  <c:v>8.5545069999999992</c:v>
                </c:pt>
                <c:pt idx="2888">
                  <c:v>8.9432469999999995</c:v>
                </c:pt>
                <c:pt idx="2889">
                  <c:v>8.3635950000000001</c:v>
                </c:pt>
                <c:pt idx="2890">
                  <c:v>8.9051989999999996</c:v>
                </c:pt>
                <c:pt idx="2891">
                  <c:v>8.9687260000000002</c:v>
                </c:pt>
                <c:pt idx="2892">
                  <c:v>8.3099109999999996</c:v>
                </c:pt>
                <c:pt idx="2893">
                  <c:v>9.2005870000000005</c:v>
                </c:pt>
                <c:pt idx="2894">
                  <c:v>8.6842690000000005</c:v>
                </c:pt>
                <c:pt idx="2895">
                  <c:v>8.2354699999999994</c:v>
                </c:pt>
                <c:pt idx="2896">
                  <c:v>8.6950699999999994</c:v>
                </c:pt>
                <c:pt idx="2897">
                  <c:v>8.9636890000000005</c:v>
                </c:pt>
                <c:pt idx="2898">
                  <c:v>9.0533739999999998</c:v>
                </c:pt>
                <c:pt idx="2899">
                  <c:v>8.8414450000000002</c:v>
                </c:pt>
                <c:pt idx="2900">
                  <c:v>8.5750270000000004</c:v>
                </c:pt>
                <c:pt idx="2901">
                  <c:v>8.5483630000000002</c:v>
                </c:pt>
                <c:pt idx="2902">
                  <c:v>8.9097489999999997</c:v>
                </c:pt>
                <c:pt idx="2903">
                  <c:v>8.6102989999999995</c:v>
                </c:pt>
                <c:pt idx="2904">
                  <c:v>8.2840980000000002</c:v>
                </c:pt>
                <c:pt idx="2905">
                  <c:v>8.2480139999999995</c:v>
                </c:pt>
                <c:pt idx="2906">
                  <c:v>8.6150409999999997</c:v>
                </c:pt>
                <c:pt idx="2907">
                  <c:v>8.2934920000000005</c:v>
                </c:pt>
                <c:pt idx="2908">
                  <c:v>8.685333</c:v>
                </c:pt>
                <c:pt idx="2909">
                  <c:v>8.1575340000000001</c:v>
                </c:pt>
                <c:pt idx="2910">
                  <c:v>9.6150680000000008</c:v>
                </c:pt>
                <c:pt idx="2911">
                  <c:v>10.308297</c:v>
                </c:pt>
                <c:pt idx="2912">
                  <c:v>8.6893519999999995</c:v>
                </c:pt>
                <c:pt idx="2913">
                  <c:v>8.6800390000000007</c:v>
                </c:pt>
                <c:pt idx="2914">
                  <c:v>9.0316939999999999</c:v>
                </c:pt>
                <c:pt idx="2915">
                  <c:v>7.9806679999999997</c:v>
                </c:pt>
                <c:pt idx="2916">
                  <c:v>9.8071000000000002</c:v>
                </c:pt>
                <c:pt idx="2917">
                  <c:v>8.4674180000000003</c:v>
                </c:pt>
                <c:pt idx="2918">
                  <c:v>8.4914269999999998</c:v>
                </c:pt>
                <c:pt idx="2919">
                  <c:v>8.3474839999999997</c:v>
                </c:pt>
                <c:pt idx="2920">
                  <c:v>8.2290270000000003</c:v>
                </c:pt>
                <c:pt idx="2921">
                  <c:v>8.4909040000000005</c:v>
                </c:pt>
                <c:pt idx="2922">
                  <c:v>8.4756959999999992</c:v>
                </c:pt>
                <c:pt idx="2923">
                  <c:v>8.9224139999999998</c:v>
                </c:pt>
                <c:pt idx="2924">
                  <c:v>8.8202739999999995</c:v>
                </c:pt>
                <c:pt idx="2925">
                  <c:v>8.2929980000000008</c:v>
                </c:pt>
                <c:pt idx="2926">
                  <c:v>8.7666459999999997</c:v>
                </c:pt>
                <c:pt idx="2927">
                  <c:v>7.9951930000000004</c:v>
                </c:pt>
                <c:pt idx="2928">
                  <c:v>8.5000669999999996</c:v>
                </c:pt>
                <c:pt idx="2929">
                  <c:v>8.4269870000000004</c:v>
                </c:pt>
                <c:pt idx="2930">
                  <c:v>8.6322510000000001</c:v>
                </c:pt>
                <c:pt idx="2931">
                  <c:v>8.7215190000000007</c:v>
                </c:pt>
                <c:pt idx="2932">
                  <c:v>8.7067870000000003</c:v>
                </c:pt>
                <c:pt idx="2933">
                  <c:v>8.8080549999999995</c:v>
                </c:pt>
                <c:pt idx="2934">
                  <c:v>8.8643970000000003</c:v>
                </c:pt>
                <c:pt idx="2935">
                  <c:v>8.2928259999999998</c:v>
                </c:pt>
                <c:pt idx="2936">
                  <c:v>8.1659380000000006</c:v>
                </c:pt>
                <c:pt idx="2937">
                  <c:v>8.7699420000000003</c:v>
                </c:pt>
                <c:pt idx="2938">
                  <c:v>8.5020969999999991</c:v>
                </c:pt>
                <c:pt idx="2939">
                  <c:v>8.8040040000000008</c:v>
                </c:pt>
                <c:pt idx="2940">
                  <c:v>8.907959</c:v>
                </c:pt>
                <c:pt idx="2941">
                  <c:v>8.5587389999999992</c:v>
                </c:pt>
                <c:pt idx="2942">
                  <c:v>8.1712229999999995</c:v>
                </c:pt>
                <c:pt idx="2943">
                  <c:v>8.3961640000000006</c:v>
                </c:pt>
                <c:pt idx="2944">
                  <c:v>8.2502650000000006</c:v>
                </c:pt>
                <c:pt idx="2945">
                  <c:v>8.3925090000000004</c:v>
                </c:pt>
                <c:pt idx="2946">
                  <c:v>8.618881</c:v>
                </c:pt>
                <c:pt idx="2947">
                  <c:v>10.764870999999999</c:v>
                </c:pt>
                <c:pt idx="2948">
                  <c:v>9.9057460000000006</c:v>
                </c:pt>
                <c:pt idx="2949">
                  <c:v>10.654133</c:v>
                </c:pt>
                <c:pt idx="2950">
                  <c:v>10.702761000000001</c:v>
                </c:pt>
                <c:pt idx="2951">
                  <c:v>8.3663950000000007</c:v>
                </c:pt>
                <c:pt idx="2952">
                  <c:v>8.9894110000000005</c:v>
                </c:pt>
                <c:pt idx="2953">
                  <c:v>8.2124930000000003</c:v>
                </c:pt>
                <c:pt idx="2954">
                  <c:v>8.7248140000000003</c:v>
                </c:pt>
                <c:pt idx="2955">
                  <c:v>8.6378799999999991</c:v>
                </c:pt>
                <c:pt idx="2956">
                  <c:v>8.4884819999999994</c:v>
                </c:pt>
                <c:pt idx="2957">
                  <c:v>8.6217159999999993</c:v>
                </c:pt>
                <c:pt idx="2958">
                  <c:v>8.7378549999999997</c:v>
                </c:pt>
                <c:pt idx="2959">
                  <c:v>8.9458570000000002</c:v>
                </c:pt>
                <c:pt idx="2960">
                  <c:v>8.5321449999999999</c:v>
                </c:pt>
                <c:pt idx="2961">
                  <c:v>8.515231</c:v>
                </c:pt>
                <c:pt idx="2962">
                  <c:v>8.5966179999999994</c:v>
                </c:pt>
                <c:pt idx="2963">
                  <c:v>8.8446909999999992</c:v>
                </c:pt>
                <c:pt idx="2964">
                  <c:v>8.0264860000000002</c:v>
                </c:pt>
                <c:pt idx="2965">
                  <c:v>8.4539589999999993</c:v>
                </c:pt>
                <c:pt idx="2966">
                  <c:v>8.5897640000000006</c:v>
                </c:pt>
                <c:pt idx="2967">
                  <c:v>8.4855440000000009</c:v>
                </c:pt>
                <c:pt idx="2968">
                  <c:v>8.8017789999999998</c:v>
                </c:pt>
                <c:pt idx="2969">
                  <c:v>8.9752939999999999</c:v>
                </c:pt>
                <c:pt idx="2970">
                  <c:v>8.4714410000000004</c:v>
                </c:pt>
                <c:pt idx="2971">
                  <c:v>8.9084889999999994</c:v>
                </c:pt>
                <c:pt idx="2972">
                  <c:v>8.8888210000000001</c:v>
                </c:pt>
                <c:pt idx="2973">
                  <c:v>8.8136600000000005</c:v>
                </c:pt>
                <c:pt idx="2974">
                  <c:v>8.6932139999999993</c:v>
                </c:pt>
                <c:pt idx="2975">
                  <c:v>8.3027130000000007</c:v>
                </c:pt>
                <c:pt idx="2976">
                  <c:v>8.8301320000000008</c:v>
                </c:pt>
                <c:pt idx="2977">
                  <c:v>8.7287590000000002</c:v>
                </c:pt>
                <c:pt idx="2978">
                  <c:v>8.4711970000000001</c:v>
                </c:pt>
                <c:pt idx="2979">
                  <c:v>8.3475850000000005</c:v>
                </c:pt>
                <c:pt idx="2980">
                  <c:v>8.3752689999999994</c:v>
                </c:pt>
                <c:pt idx="2981">
                  <c:v>8.5096889999999998</c:v>
                </c:pt>
                <c:pt idx="2982">
                  <c:v>8.8407110000000007</c:v>
                </c:pt>
                <c:pt idx="2983">
                  <c:v>8.2754639999999995</c:v>
                </c:pt>
                <c:pt idx="2984">
                  <c:v>8.9117750000000004</c:v>
                </c:pt>
                <c:pt idx="2985">
                  <c:v>8.6223729999999996</c:v>
                </c:pt>
                <c:pt idx="2986">
                  <c:v>8.7131950000000007</c:v>
                </c:pt>
                <c:pt idx="2987">
                  <c:v>8.4345239999999997</c:v>
                </c:pt>
                <c:pt idx="2988">
                  <c:v>8.3459649999999996</c:v>
                </c:pt>
                <c:pt idx="2989">
                  <c:v>8.6191510000000005</c:v>
                </c:pt>
                <c:pt idx="2990">
                  <c:v>8.7344500000000007</c:v>
                </c:pt>
                <c:pt idx="2991">
                  <c:v>8.3555589999999995</c:v>
                </c:pt>
                <c:pt idx="2992">
                  <c:v>8.3594259999999991</c:v>
                </c:pt>
                <c:pt idx="2993">
                  <c:v>8.269361</c:v>
                </c:pt>
                <c:pt idx="2994">
                  <c:v>8.6319040000000005</c:v>
                </c:pt>
                <c:pt idx="2995">
                  <c:v>8.4852170000000005</c:v>
                </c:pt>
                <c:pt idx="2996">
                  <c:v>9.8365779999999994</c:v>
                </c:pt>
                <c:pt idx="2997">
                  <c:v>8.5482790000000008</c:v>
                </c:pt>
                <c:pt idx="2998">
                  <c:v>8.1982359999999996</c:v>
                </c:pt>
                <c:pt idx="2999">
                  <c:v>8.0274719999999995</c:v>
                </c:pt>
                <c:pt idx="3000">
                  <c:v>8.9854780000000005</c:v>
                </c:pt>
                <c:pt idx="3001">
                  <c:v>8.7149090000000005</c:v>
                </c:pt>
                <c:pt idx="3002">
                  <c:v>8.4647480000000002</c:v>
                </c:pt>
                <c:pt idx="3003">
                  <c:v>8.5371469999999992</c:v>
                </c:pt>
                <c:pt idx="3004">
                  <c:v>7.900671</c:v>
                </c:pt>
                <c:pt idx="3005">
                  <c:v>8.4210659999999997</c:v>
                </c:pt>
                <c:pt idx="3006">
                  <c:v>8.5326170000000001</c:v>
                </c:pt>
                <c:pt idx="3007">
                  <c:v>9.7361640000000005</c:v>
                </c:pt>
                <c:pt idx="3008">
                  <c:v>10.432446000000001</c:v>
                </c:pt>
                <c:pt idx="3009">
                  <c:v>8.7032100000000003</c:v>
                </c:pt>
                <c:pt idx="3010">
                  <c:v>8.6112160000000006</c:v>
                </c:pt>
                <c:pt idx="3011">
                  <c:v>8.5118650000000002</c:v>
                </c:pt>
                <c:pt idx="3012">
                  <c:v>8.7345299999999995</c:v>
                </c:pt>
                <c:pt idx="3013">
                  <c:v>8.1930580000000006</c:v>
                </c:pt>
                <c:pt idx="3014">
                  <c:v>9.0282699999999991</c:v>
                </c:pt>
                <c:pt idx="3015">
                  <c:v>8.8719020000000004</c:v>
                </c:pt>
                <c:pt idx="3016">
                  <c:v>8.7745820000000005</c:v>
                </c:pt>
                <c:pt idx="3017">
                  <c:v>9.1544329999999992</c:v>
                </c:pt>
                <c:pt idx="3018">
                  <c:v>8.2040500000000005</c:v>
                </c:pt>
                <c:pt idx="3019">
                  <c:v>7.8995150000000001</c:v>
                </c:pt>
                <c:pt idx="3020">
                  <c:v>8.5264799999999994</c:v>
                </c:pt>
                <c:pt idx="3021">
                  <c:v>8.7045200000000005</c:v>
                </c:pt>
                <c:pt idx="3022">
                  <c:v>8.5533710000000003</c:v>
                </c:pt>
                <c:pt idx="3023">
                  <c:v>8.5913520000000005</c:v>
                </c:pt>
                <c:pt idx="3024">
                  <c:v>8.5481370000000005</c:v>
                </c:pt>
                <c:pt idx="3025">
                  <c:v>8.7800670000000007</c:v>
                </c:pt>
                <c:pt idx="3026">
                  <c:v>9.1699280000000005</c:v>
                </c:pt>
                <c:pt idx="3027">
                  <c:v>8.6832980000000006</c:v>
                </c:pt>
                <c:pt idx="3028">
                  <c:v>8.587847</c:v>
                </c:pt>
                <c:pt idx="3029">
                  <c:v>8.6292369999999998</c:v>
                </c:pt>
                <c:pt idx="3030">
                  <c:v>8.6837599999999995</c:v>
                </c:pt>
                <c:pt idx="3031">
                  <c:v>8.615888</c:v>
                </c:pt>
                <c:pt idx="3032">
                  <c:v>8.7431920000000005</c:v>
                </c:pt>
                <c:pt idx="3033">
                  <c:v>8.6591810000000002</c:v>
                </c:pt>
                <c:pt idx="3034">
                  <c:v>9.5221649999999993</c:v>
                </c:pt>
                <c:pt idx="3035">
                  <c:v>8.5391499999999994</c:v>
                </c:pt>
                <c:pt idx="3036">
                  <c:v>8.8689289999999996</c:v>
                </c:pt>
                <c:pt idx="3037">
                  <c:v>8.6434350000000002</c:v>
                </c:pt>
                <c:pt idx="3038">
                  <c:v>8.7530850000000004</c:v>
                </c:pt>
                <c:pt idx="3039">
                  <c:v>8.7126070000000002</c:v>
                </c:pt>
                <c:pt idx="3040">
                  <c:v>8.5824700000000007</c:v>
                </c:pt>
                <c:pt idx="3041">
                  <c:v>9.2302350000000004</c:v>
                </c:pt>
                <c:pt idx="3042">
                  <c:v>9.0003159999999998</c:v>
                </c:pt>
                <c:pt idx="3043">
                  <c:v>8.684984</c:v>
                </c:pt>
                <c:pt idx="3044">
                  <c:v>8.6208670000000005</c:v>
                </c:pt>
                <c:pt idx="3045">
                  <c:v>8.7418250000000004</c:v>
                </c:pt>
                <c:pt idx="3046">
                  <c:v>8.6705179999999995</c:v>
                </c:pt>
                <c:pt idx="3047">
                  <c:v>8.5799649999999996</c:v>
                </c:pt>
                <c:pt idx="3048">
                  <c:v>10.991209</c:v>
                </c:pt>
                <c:pt idx="3049">
                  <c:v>10.197851</c:v>
                </c:pt>
                <c:pt idx="3050">
                  <c:v>11.70912</c:v>
                </c:pt>
                <c:pt idx="3051">
                  <c:v>9.3719739999999998</c:v>
                </c:pt>
                <c:pt idx="3052">
                  <c:v>10.266712999999999</c:v>
                </c:pt>
                <c:pt idx="3053">
                  <c:v>10.371656</c:v>
                </c:pt>
                <c:pt idx="3054">
                  <c:v>9.8153389999999998</c:v>
                </c:pt>
                <c:pt idx="3055">
                  <c:v>12.862233</c:v>
                </c:pt>
                <c:pt idx="3056">
                  <c:v>10.920044000000001</c:v>
                </c:pt>
                <c:pt idx="3057">
                  <c:v>8.4866229999999998</c:v>
                </c:pt>
                <c:pt idx="3058">
                  <c:v>7.8708629999999999</c:v>
                </c:pt>
                <c:pt idx="3059">
                  <c:v>8.7622429999999998</c:v>
                </c:pt>
                <c:pt idx="3060">
                  <c:v>8.5479280000000006</c:v>
                </c:pt>
                <c:pt idx="3061">
                  <c:v>8.5869339999999994</c:v>
                </c:pt>
                <c:pt idx="3062">
                  <c:v>9.6356400000000004</c:v>
                </c:pt>
                <c:pt idx="3063">
                  <c:v>8.6938689999999994</c:v>
                </c:pt>
                <c:pt idx="3064">
                  <c:v>8.7483920000000008</c:v>
                </c:pt>
                <c:pt idx="3065">
                  <c:v>8.9496310000000001</c:v>
                </c:pt>
                <c:pt idx="3066">
                  <c:v>8.8717710000000007</c:v>
                </c:pt>
                <c:pt idx="3067">
                  <c:v>8.9978680000000004</c:v>
                </c:pt>
                <c:pt idx="3068">
                  <c:v>8.380528</c:v>
                </c:pt>
                <c:pt idx="3069">
                  <c:v>8.1716990000000003</c:v>
                </c:pt>
                <c:pt idx="3070">
                  <c:v>10.215135</c:v>
                </c:pt>
                <c:pt idx="3071">
                  <c:v>8.5544809999999991</c:v>
                </c:pt>
                <c:pt idx="3072">
                  <c:v>8.9061400000000006</c:v>
                </c:pt>
                <c:pt idx="3073">
                  <c:v>8.8193959999999993</c:v>
                </c:pt>
                <c:pt idx="3074">
                  <c:v>8.6895179999999996</c:v>
                </c:pt>
                <c:pt idx="3075">
                  <c:v>8.9599869999999999</c:v>
                </c:pt>
                <c:pt idx="3076">
                  <c:v>8.8354700000000008</c:v>
                </c:pt>
                <c:pt idx="3077">
                  <c:v>8.1235900000000001</c:v>
                </c:pt>
                <c:pt idx="3078">
                  <c:v>8.4656760000000002</c:v>
                </c:pt>
                <c:pt idx="3079">
                  <c:v>8.4479659999999992</c:v>
                </c:pt>
                <c:pt idx="3080">
                  <c:v>8.0445259999999994</c:v>
                </c:pt>
                <c:pt idx="3081">
                  <c:v>8.2085460000000001</c:v>
                </c:pt>
                <c:pt idx="3082">
                  <c:v>8.8526609999999994</c:v>
                </c:pt>
                <c:pt idx="3083">
                  <c:v>8.6536659999999994</c:v>
                </c:pt>
                <c:pt idx="3084">
                  <c:v>8.6982599999999994</c:v>
                </c:pt>
                <c:pt idx="3085">
                  <c:v>8.3967460000000003</c:v>
                </c:pt>
                <c:pt idx="3086">
                  <c:v>8.5442780000000003</c:v>
                </c:pt>
                <c:pt idx="3087">
                  <c:v>8.7812509999999993</c:v>
                </c:pt>
                <c:pt idx="3088">
                  <c:v>8.3789230000000003</c:v>
                </c:pt>
                <c:pt idx="3089">
                  <c:v>8.7651990000000009</c:v>
                </c:pt>
                <c:pt idx="3090">
                  <c:v>8.510961</c:v>
                </c:pt>
                <c:pt idx="3091">
                  <c:v>8.5453390000000002</c:v>
                </c:pt>
                <c:pt idx="3092">
                  <c:v>8.4993180000000006</c:v>
                </c:pt>
                <c:pt idx="3093">
                  <c:v>8.8655679999999997</c:v>
                </c:pt>
                <c:pt idx="3094">
                  <c:v>7.9512559999999999</c:v>
                </c:pt>
                <c:pt idx="3095">
                  <c:v>8.6976139999999997</c:v>
                </c:pt>
                <c:pt idx="3096">
                  <c:v>8.6221069999999997</c:v>
                </c:pt>
                <c:pt idx="3097">
                  <c:v>8.6164260000000006</c:v>
                </c:pt>
                <c:pt idx="3098">
                  <c:v>8.6335060000000006</c:v>
                </c:pt>
                <c:pt idx="3099">
                  <c:v>8.6914239999999996</c:v>
                </c:pt>
                <c:pt idx="3100">
                  <c:v>8.8608060000000002</c:v>
                </c:pt>
                <c:pt idx="3101">
                  <c:v>8.7039760000000008</c:v>
                </c:pt>
                <c:pt idx="3102">
                  <c:v>8.4176929999999999</c:v>
                </c:pt>
                <c:pt idx="3103">
                  <c:v>9.1117950000000008</c:v>
                </c:pt>
                <c:pt idx="3104">
                  <c:v>9.1054739999999992</c:v>
                </c:pt>
                <c:pt idx="3105">
                  <c:v>8.7816290000000006</c:v>
                </c:pt>
                <c:pt idx="3106">
                  <c:v>9.0510680000000008</c:v>
                </c:pt>
                <c:pt idx="3107">
                  <c:v>8.348179</c:v>
                </c:pt>
                <c:pt idx="3108">
                  <c:v>8.2211280000000002</c:v>
                </c:pt>
                <c:pt idx="3109">
                  <c:v>8.1584649999999996</c:v>
                </c:pt>
                <c:pt idx="3110">
                  <c:v>9.1459460000000004</c:v>
                </c:pt>
                <c:pt idx="3111">
                  <c:v>7.8076160000000003</c:v>
                </c:pt>
                <c:pt idx="3112">
                  <c:v>9.1800800000000002</c:v>
                </c:pt>
                <c:pt idx="3113">
                  <c:v>9.9163209999999999</c:v>
                </c:pt>
                <c:pt idx="3114">
                  <c:v>8.2324479999999998</c:v>
                </c:pt>
                <c:pt idx="3115">
                  <c:v>7.5464799999999999</c:v>
                </c:pt>
                <c:pt idx="3116">
                  <c:v>8.5363249999999997</c:v>
                </c:pt>
                <c:pt idx="3117">
                  <c:v>7.9590350000000001</c:v>
                </c:pt>
                <c:pt idx="3118">
                  <c:v>7.5857849999999996</c:v>
                </c:pt>
                <c:pt idx="3119">
                  <c:v>10.438402999999999</c:v>
                </c:pt>
                <c:pt idx="3120">
                  <c:v>8.377656</c:v>
                </c:pt>
                <c:pt idx="3121">
                  <c:v>7.5128899999999996</c:v>
                </c:pt>
                <c:pt idx="3122">
                  <c:v>8.666499</c:v>
                </c:pt>
                <c:pt idx="3123">
                  <c:v>8.344849</c:v>
                </c:pt>
                <c:pt idx="3124">
                  <c:v>8.5910659999999996</c:v>
                </c:pt>
                <c:pt idx="3125">
                  <c:v>8.424391</c:v>
                </c:pt>
                <c:pt idx="3126">
                  <c:v>9.0238139999999998</c:v>
                </c:pt>
                <c:pt idx="3127">
                  <c:v>8.7781369999999992</c:v>
                </c:pt>
                <c:pt idx="3128">
                  <c:v>8.5194659999999995</c:v>
                </c:pt>
                <c:pt idx="3129">
                  <c:v>8.8123810000000002</c:v>
                </c:pt>
                <c:pt idx="3130">
                  <c:v>8.5224220000000006</c:v>
                </c:pt>
                <c:pt idx="3131">
                  <c:v>8.8105080000000005</c:v>
                </c:pt>
                <c:pt idx="3132">
                  <c:v>9.2308509999999995</c:v>
                </c:pt>
                <c:pt idx="3133">
                  <c:v>9.1152270000000009</c:v>
                </c:pt>
                <c:pt idx="3134">
                  <c:v>8.7074630000000006</c:v>
                </c:pt>
                <c:pt idx="3135">
                  <c:v>9.3463539999999998</c:v>
                </c:pt>
                <c:pt idx="3136">
                  <c:v>9.1983599999999992</c:v>
                </c:pt>
                <c:pt idx="3137">
                  <c:v>8.2602670000000007</c:v>
                </c:pt>
                <c:pt idx="3138">
                  <c:v>8.954224</c:v>
                </c:pt>
                <c:pt idx="3139">
                  <c:v>9.3701519999999991</c:v>
                </c:pt>
                <c:pt idx="3140">
                  <c:v>8.1865240000000004</c:v>
                </c:pt>
                <c:pt idx="3141">
                  <c:v>8.3542810000000003</c:v>
                </c:pt>
                <c:pt idx="3142">
                  <c:v>8.6047689999999992</c:v>
                </c:pt>
                <c:pt idx="3143">
                  <c:v>8.6680969999999995</c:v>
                </c:pt>
                <c:pt idx="3144">
                  <c:v>8.6084589999999999</c:v>
                </c:pt>
                <c:pt idx="3145">
                  <c:v>9.4852679999999996</c:v>
                </c:pt>
                <c:pt idx="3146">
                  <c:v>8.4824750000000009</c:v>
                </c:pt>
                <c:pt idx="3147">
                  <c:v>8.6322080000000003</c:v>
                </c:pt>
                <c:pt idx="3148">
                  <c:v>8.3964060000000007</c:v>
                </c:pt>
                <c:pt idx="3149">
                  <c:v>8.0134279999999993</c:v>
                </c:pt>
                <c:pt idx="3150">
                  <c:v>7.7459709999999999</c:v>
                </c:pt>
                <c:pt idx="3151">
                  <c:v>7.5550240000000004</c:v>
                </c:pt>
                <c:pt idx="3152">
                  <c:v>8.7038419999999999</c:v>
                </c:pt>
                <c:pt idx="3153">
                  <c:v>8.1820950000000003</c:v>
                </c:pt>
                <c:pt idx="3154">
                  <c:v>8.4916699999999992</c:v>
                </c:pt>
                <c:pt idx="3155">
                  <c:v>8.4775779999999994</c:v>
                </c:pt>
                <c:pt idx="3156">
                  <c:v>8.2017810000000004</c:v>
                </c:pt>
                <c:pt idx="3157">
                  <c:v>8.066611</c:v>
                </c:pt>
                <c:pt idx="3158">
                  <c:v>8.9699580000000001</c:v>
                </c:pt>
                <c:pt idx="3159">
                  <c:v>8.7293149999999997</c:v>
                </c:pt>
                <c:pt idx="3160">
                  <c:v>8.0871980000000008</c:v>
                </c:pt>
                <c:pt idx="3161">
                  <c:v>7.7440249999999997</c:v>
                </c:pt>
                <c:pt idx="3162">
                  <c:v>8.3543179999999992</c:v>
                </c:pt>
                <c:pt idx="3163">
                  <c:v>8.1158839999999994</c:v>
                </c:pt>
                <c:pt idx="3164">
                  <c:v>8.2110889999999994</c:v>
                </c:pt>
                <c:pt idx="3165">
                  <c:v>7.4732649999999996</c:v>
                </c:pt>
                <c:pt idx="3166">
                  <c:v>8.0425070000000005</c:v>
                </c:pt>
                <c:pt idx="3167">
                  <c:v>7.7855109999999996</c:v>
                </c:pt>
                <c:pt idx="3168">
                  <c:v>7.7530970000000003</c:v>
                </c:pt>
                <c:pt idx="3169">
                  <c:v>8.2297639999999994</c:v>
                </c:pt>
                <c:pt idx="3170">
                  <c:v>8.7696489999999994</c:v>
                </c:pt>
                <c:pt idx="3171">
                  <c:v>7.7829309999999996</c:v>
                </c:pt>
                <c:pt idx="3172">
                  <c:v>7.8658469999999996</c:v>
                </c:pt>
                <c:pt idx="3173">
                  <c:v>8.8434000000000008</c:v>
                </c:pt>
                <c:pt idx="3174">
                  <c:v>8.245374</c:v>
                </c:pt>
                <c:pt idx="3175">
                  <c:v>8.7652029999999996</c:v>
                </c:pt>
                <c:pt idx="3176">
                  <c:v>8.4344889999999992</c:v>
                </c:pt>
                <c:pt idx="3177">
                  <c:v>8.518065</c:v>
                </c:pt>
                <c:pt idx="3178">
                  <c:v>8.4229470000000006</c:v>
                </c:pt>
                <c:pt idx="3179">
                  <c:v>7.9751149999999997</c:v>
                </c:pt>
                <c:pt idx="3180">
                  <c:v>8.2073210000000003</c:v>
                </c:pt>
                <c:pt idx="3181">
                  <c:v>7.9207520000000002</c:v>
                </c:pt>
                <c:pt idx="3182">
                  <c:v>7.6306950000000002</c:v>
                </c:pt>
                <c:pt idx="3183">
                  <c:v>8.1907899999999998</c:v>
                </c:pt>
                <c:pt idx="3184">
                  <c:v>7.8290249999999997</c:v>
                </c:pt>
                <c:pt idx="3185">
                  <c:v>7.9845629999999996</c:v>
                </c:pt>
                <c:pt idx="3186">
                  <c:v>8.3158740000000009</c:v>
                </c:pt>
                <c:pt idx="3187">
                  <c:v>9.7138770000000001</c:v>
                </c:pt>
                <c:pt idx="3188">
                  <c:v>7.8476800000000004</c:v>
                </c:pt>
                <c:pt idx="3189">
                  <c:v>8.1541399999999999</c:v>
                </c:pt>
                <c:pt idx="3190">
                  <c:v>8.2415160000000007</c:v>
                </c:pt>
                <c:pt idx="3191">
                  <c:v>8.180631</c:v>
                </c:pt>
                <c:pt idx="3192">
                  <c:v>8.150798</c:v>
                </c:pt>
                <c:pt idx="3193">
                  <c:v>8.3342550000000006</c:v>
                </c:pt>
                <c:pt idx="3194">
                  <c:v>7.3629040000000003</c:v>
                </c:pt>
                <c:pt idx="3195">
                  <c:v>7.6348849999999997</c:v>
                </c:pt>
                <c:pt idx="3196">
                  <c:v>7.812233</c:v>
                </c:pt>
                <c:pt idx="3197">
                  <c:v>7.3458899999999998</c:v>
                </c:pt>
                <c:pt idx="3198">
                  <c:v>8.4419719999999998</c:v>
                </c:pt>
                <c:pt idx="3199">
                  <c:v>7.9337549999999997</c:v>
                </c:pt>
                <c:pt idx="3200">
                  <c:v>8.4142050000000008</c:v>
                </c:pt>
                <c:pt idx="3201">
                  <c:v>7.7545640000000002</c:v>
                </c:pt>
                <c:pt idx="3202">
                  <c:v>7.841793</c:v>
                </c:pt>
                <c:pt idx="3203">
                  <c:v>8.328087</c:v>
                </c:pt>
                <c:pt idx="3204">
                  <c:v>7.2332280000000004</c:v>
                </c:pt>
                <c:pt idx="3205">
                  <c:v>8.3292549999999999</c:v>
                </c:pt>
                <c:pt idx="3206">
                  <c:v>8.6016999999999992</c:v>
                </c:pt>
                <c:pt idx="3207">
                  <c:v>7.8630170000000001</c:v>
                </c:pt>
                <c:pt idx="3208">
                  <c:v>8.0570380000000004</c:v>
                </c:pt>
                <c:pt idx="3209">
                  <c:v>8.3255409999999994</c:v>
                </c:pt>
                <c:pt idx="3210">
                  <c:v>8.0828360000000004</c:v>
                </c:pt>
                <c:pt idx="3211">
                  <c:v>7.9044340000000002</c:v>
                </c:pt>
                <c:pt idx="3212">
                  <c:v>8.0475999999999992</c:v>
                </c:pt>
                <c:pt idx="3213">
                  <c:v>8.2410940000000004</c:v>
                </c:pt>
                <c:pt idx="3214">
                  <c:v>7.9059970000000002</c:v>
                </c:pt>
                <c:pt idx="3215">
                  <c:v>7.5183249999999999</c:v>
                </c:pt>
                <c:pt idx="3216">
                  <c:v>8.2545479999999998</c:v>
                </c:pt>
                <c:pt idx="3217">
                  <c:v>8.2913309999999996</c:v>
                </c:pt>
                <c:pt idx="3218">
                  <c:v>8.2147179999999995</c:v>
                </c:pt>
                <c:pt idx="3219">
                  <c:v>7.898739</c:v>
                </c:pt>
                <c:pt idx="3220">
                  <c:v>8.0044579999999996</c:v>
                </c:pt>
                <c:pt idx="3221">
                  <c:v>8.2514459999999996</c:v>
                </c:pt>
                <c:pt idx="3222">
                  <c:v>7.8853549999999997</c:v>
                </c:pt>
                <c:pt idx="3223">
                  <c:v>7.643624</c:v>
                </c:pt>
                <c:pt idx="3224">
                  <c:v>7.763541</c:v>
                </c:pt>
                <c:pt idx="3225">
                  <c:v>8.0965150000000001</c:v>
                </c:pt>
                <c:pt idx="3226">
                  <c:v>7.2633770000000002</c:v>
                </c:pt>
                <c:pt idx="3227">
                  <c:v>8.3737960000000005</c:v>
                </c:pt>
                <c:pt idx="3228">
                  <c:v>7.8547269999999996</c:v>
                </c:pt>
                <c:pt idx="3229">
                  <c:v>7.5816699999999999</c:v>
                </c:pt>
                <c:pt idx="3230">
                  <c:v>7.8086349999999998</c:v>
                </c:pt>
                <c:pt idx="3231">
                  <c:v>8.1820979999999999</c:v>
                </c:pt>
                <c:pt idx="3232">
                  <c:v>8.5031870000000005</c:v>
                </c:pt>
                <c:pt idx="3233">
                  <c:v>8.3258659999999995</c:v>
                </c:pt>
                <c:pt idx="3234">
                  <c:v>8.2626340000000003</c:v>
                </c:pt>
                <c:pt idx="3235">
                  <c:v>8.6284209999999995</c:v>
                </c:pt>
                <c:pt idx="3236">
                  <c:v>8.1878600000000006</c:v>
                </c:pt>
                <c:pt idx="3237">
                  <c:v>8.104692</c:v>
                </c:pt>
                <c:pt idx="3238">
                  <c:v>8.3136019999999995</c:v>
                </c:pt>
                <c:pt idx="3239">
                  <c:v>8.7452830000000006</c:v>
                </c:pt>
                <c:pt idx="3240">
                  <c:v>8.7977089999999993</c:v>
                </c:pt>
                <c:pt idx="3241">
                  <c:v>8.3736899999999999</c:v>
                </c:pt>
                <c:pt idx="3242">
                  <c:v>10.251766999999999</c:v>
                </c:pt>
                <c:pt idx="3243">
                  <c:v>9.4870210000000004</c:v>
                </c:pt>
                <c:pt idx="3244">
                  <c:v>9.4225180000000002</c:v>
                </c:pt>
                <c:pt idx="3245">
                  <c:v>10.048104</c:v>
                </c:pt>
                <c:pt idx="3246">
                  <c:v>9.0842419999999997</c:v>
                </c:pt>
                <c:pt idx="3247">
                  <c:v>9.0083160000000007</c:v>
                </c:pt>
                <c:pt idx="3248">
                  <c:v>9.7666690000000003</c:v>
                </c:pt>
                <c:pt idx="3249">
                  <c:v>10.620032999999999</c:v>
                </c:pt>
                <c:pt idx="3250">
                  <c:v>10.241963</c:v>
                </c:pt>
                <c:pt idx="3251">
                  <c:v>10.412894</c:v>
                </c:pt>
                <c:pt idx="3252">
                  <c:v>8.7681240000000003</c:v>
                </c:pt>
                <c:pt idx="3253">
                  <c:v>10.782527999999999</c:v>
                </c:pt>
                <c:pt idx="3254">
                  <c:v>10.910842000000001</c:v>
                </c:pt>
                <c:pt idx="3255">
                  <c:v>10.998728</c:v>
                </c:pt>
                <c:pt idx="3256">
                  <c:v>11.53162</c:v>
                </c:pt>
                <c:pt idx="3257">
                  <c:v>10.424023</c:v>
                </c:pt>
                <c:pt idx="3258">
                  <c:v>10.338335000000001</c:v>
                </c:pt>
                <c:pt idx="3259">
                  <c:v>10.677094</c:v>
                </c:pt>
                <c:pt idx="3260">
                  <c:v>10.738936000000001</c:v>
                </c:pt>
                <c:pt idx="3261">
                  <c:v>11.384014000000001</c:v>
                </c:pt>
                <c:pt idx="3262">
                  <c:v>10.318739000000001</c:v>
                </c:pt>
                <c:pt idx="3263">
                  <c:v>10.856282</c:v>
                </c:pt>
                <c:pt idx="3264">
                  <c:v>10.835508000000001</c:v>
                </c:pt>
                <c:pt idx="3265">
                  <c:v>11.333252</c:v>
                </c:pt>
                <c:pt idx="3266">
                  <c:v>7.5943449999999997</c:v>
                </c:pt>
                <c:pt idx="3267">
                  <c:v>8.3498780000000004</c:v>
                </c:pt>
                <c:pt idx="3268">
                  <c:v>7.8318680000000001</c:v>
                </c:pt>
                <c:pt idx="3269">
                  <c:v>8.1732019999999999</c:v>
                </c:pt>
                <c:pt idx="3270">
                  <c:v>8.7775479999999995</c:v>
                </c:pt>
                <c:pt idx="3271">
                  <c:v>8.5158140000000007</c:v>
                </c:pt>
                <c:pt idx="3272">
                  <c:v>8.6623210000000004</c:v>
                </c:pt>
                <c:pt idx="3273">
                  <c:v>8.860379</c:v>
                </c:pt>
                <c:pt idx="3274">
                  <c:v>8.3842470000000002</c:v>
                </c:pt>
                <c:pt idx="3275">
                  <c:v>9.9521730000000002</c:v>
                </c:pt>
                <c:pt idx="3276">
                  <c:v>9.6576699999999995</c:v>
                </c:pt>
                <c:pt idx="3277">
                  <c:v>7.4403050000000004</c:v>
                </c:pt>
                <c:pt idx="3278">
                  <c:v>7.6579389999999998</c:v>
                </c:pt>
                <c:pt idx="3279">
                  <c:v>8.085896</c:v>
                </c:pt>
                <c:pt idx="3280">
                  <c:v>8.8904630000000004</c:v>
                </c:pt>
                <c:pt idx="3281">
                  <c:v>7.778867</c:v>
                </c:pt>
                <c:pt idx="3282">
                  <c:v>8.7671700000000001</c:v>
                </c:pt>
                <c:pt idx="3283">
                  <c:v>7.9443989999999998</c:v>
                </c:pt>
                <c:pt idx="3284">
                  <c:v>8.3530540000000002</c:v>
                </c:pt>
                <c:pt idx="3285">
                  <c:v>7.7158509999999998</c:v>
                </c:pt>
                <c:pt idx="3286">
                  <c:v>7.5769979999999997</c:v>
                </c:pt>
                <c:pt idx="3287">
                  <c:v>8.1511770000000006</c:v>
                </c:pt>
                <c:pt idx="3288">
                  <c:v>7.7808650000000004</c:v>
                </c:pt>
                <c:pt idx="3289">
                  <c:v>7.9919330000000004</c:v>
                </c:pt>
                <c:pt idx="3290">
                  <c:v>7.8666850000000004</c:v>
                </c:pt>
                <c:pt idx="3291">
                  <c:v>7.9085869999999998</c:v>
                </c:pt>
                <c:pt idx="3292">
                  <c:v>8.287687</c:v>
                </c:pt>
                <c:pt idx="3293">
                  <c:v>7.6463559999999999</c:v>
                </c:pt>
                <c:pt idx="3294">
                  <c:v>8.1906099999999995</c:v>
                </c:pt>
                <c:pt idx="3295">
                  <c:v>8.4939090000000004</c:v>
                </c:pt>
                <c:pt idx="3296">
                  <c:v>7.9758690000000003</c:v>
                </c:pt>
                <c:pt idx="3297">
                  <c:v>8.4694570000000002</c:v>
                </c:pt>
                <c:pt idx="3298">
                  <c:v>8.3012169999999994</c:v>
                </c:pt>
                <c:pt idx="3299">
                  <c:v>7.2457500000000001</c:v>
                </c:pt>
                <c:pt idx="3300">
                  <c:v>7.6343209999999999</c:v>
                </c:pt>
                <c:pt idx="3301">
                  <c:v>8.5118279999999995</c:v>
                </c:pt>
                <c:pt idx="3302">
                  <c:v>8.2640499999999992</c:v>
                </c:pt>
                <c:pt idx="3303">
                  <c:v>7.7712139999999996</c:v>
                </c:pt>
                <c:pt idx="3304">
                  <c:v>7.8373689999999998</c:v>
                </c:pt>
                <c:pt idx="3305">
                  <c:v>7.7817769999999999</c:v>
                </c:pt>
                <c:pt idx="3306">
                  <c:v>7.6733130000000003</c:v>
                </c:pt>
                <c:pt idx="3307">
                  <c:v>7.4769880000000004</c:v>
                </c:pt>
                <c:pt idx="3308">
                  <c:v>7.5566040000000001</c:v>
                </c:pt>
                <c:pt idx="3309">
                  <c:v>7.7241299999999997</c:v>
                </c:pt>
                <c:pt idx="3310">
                  <c:v>8.8592410000000008</c:v>
                </c:pt>
                <c:pt idx="3311">
                  <c:v>7.4250939999999996</c:v>
                </c:pt>
                <c:pt idx="3312">
                  <c:v>8.1027649999999998</c:v>
                </c:pt>
                <c:pt idx="3313">
                  <c:v>7.5644650000000002</c:v>
                </c:pt>
                <c:pt idx="3314">
                  <c:v>8.6782360000000001</c:v>
                </c:pt>
                <c:pt idx="3315">
                  <c:v>8.2586499999999994</c:v>
                </c:pt>
                <c:pt idx="3316">
                  <c:v>8.3146190000000004</c:v>
                </c:pt>
                <c:pt idx="3317">
                  <c:v>8.2204449999999998</c:v>
                </c:pt>
                <c:pt idx="3318">
                  <c:v>8.5034019999999995</c:v>
                </c:pt>
                <c:pt idx="3319">
                  <c:v>8.0533020000000004</c:v>
                </c:pt>
                <c:pt idx="3320">
                  <c:v>8.2462269999999993</c:v>
                </c:pt>
                <c:pt idx="3321">
                  <c:v>8.1090029999999995</c:v>
                </c:pt>
                <c:pt idx="3322">
                  <c:v>8.2768969999999999</c:v>
                </c:pt>
                <c:pt idx="3323">
                  <c:v>8.5734399999999997</c:v>
                </c:pt>
                <c:pt idx="3324">
                  <c:v>8.1821370000000009</c:v>
                </c:pt>
                <c:pt idx="3325">
                  <c:v>7.9630400000000003</c:v>
                </c:pt>
                <c:pt idx="3326">
                  <c:v>9.0147279999999999</c:v>
                </c:pt>
                <c:pt idx="3327">
                  <c:v>8.4808979999999998</c:v>
                </c:pt>
                <c:pt idx="3328">
                  <c:v>8.4233879999999992</c:v>
                </c:pt>
                <c:pt idx="3329">
                  <c:v>8.6107390000000006</c:v>
                </c:pt>
                <c:pt idx="3330">
                  <c:v>8.582687</c:v>
                </c:pt>
                <c:pt idx="3331">
                  <c:v>9.1619150000000005</c:v>
                </c:pt>
                <c:pt idx="3332">
                  <c:v>8.3513280000000005</c:v>
                </c:pt>
                <c:pt idx="3333">
                  <c:v>8.8848900000000004</c:v>
                </c:pt>
                <c:pt idx="3334">
                  <c:v>8.5815219999999997</c:v>
                </c:pt>
                <c:pt idx="3335">
                  <c:v>8.2159429999999993</c:v>
                </c:pt>
                <c:pt idx="3336">
                  <c:v>8.3761989999999997</c:v>
                </c:pt>
                <c:pt idx="3337">
                  <c:v>8.5294899999999991</c:v>
                </c:pt>
                <c:pt idx="3338">
                  <c:v>8.6088690000000003</c:v>
                </c:pt>
                <c:pt idx="3339">
                  <c:v>8.4406499999999998</c:v>
                </c:pt>
                <c:pt idx="3340">
                  <c:v>8.3709480000000003</c:v>
                </c:pt>
                <c:pt idx="3341">
                  <c:v>10.566148</c:v>
                </c:pt>
                <c:pt idx="3342">
                  <c:v>8.9926840000000006</c:v>
                </c:pt>
                <c:pt idx="3343">
                  <c:v>8.4452049999999996</c:v>
                </c:pt>
                <c:pt idx="3344">
                  <c:v>8.8684510000000003</c:v>
                </c:pt>
                <c:pt idx="3345">
                  <c:v>8.8414280000000005</c:v>
                </c:pt>
                <c:pt idx="3346">
                  <c:v>8.3906430000000007</c:v>
                </c:pt>
                <c:pt idx="3347">
                  <c:v>8.6184100000000008</c:v>
                </c:pt>
                <c:pt idx="3348">
                  <c:v>8.85595</c:v>
                </c:pt>
                <c:pt idx="3349">
                  <c:v>8.5500579999999999</c:v>
                </c:pt>
                <c:pt idx="3350">
                  <c:v>8.7551159999999992</c:v>
                </c:pt>
                <c:pt idx="3351">
                  <c:v>8.6381990000000002</c:v>
                </c:pt>
                <c:pt idx="3352">
                  <c:v>8.4343210000000006</c:v>
                </c:pt>
                <c:pt idx="3353">
                  <c:v>8.5817610000000002</c:v>
                </c:pt>
                <c:pt idx="3354">
                  <c:v>8.6995120000000004</c:v>
                </c:pt>
                <c:pt idx="3355">
                  <c:v>8.606306</c:v>
                </c:pt>
                <c:pt idx="3356">
                  <c:v>8.7648279999999996</c:v>
                </c:pt>
                <c:pt idx="3357">
                  <c:v>8.7095789999999997</c:v>
                </c:pt>
                <c:pt idx="3358">
                  <c:v>8.6975359999999995</c:v>
                </c:pt>
                <c:pt idx="3359">
                  <c:v>8.1152920000000002</c:v>
                </c:pt>
                <c:pt idx="3360">
                  <c:v>8.4097010000000001</c:v>
                </c:pt>
                <c:pt idx="3361">
                  <c:v>8.3492639999999998</c:v>
                </c:pt>
                <c:pt idx="3362">
                  <c:v>8.1509979999999995</c:v>
                </c:pt>
                <c:pt idx="3363">
                  <c:v>8.4940940000000005</c:v>
                </c:pt>
                <c:pt idx="3364">
                  <c:v>8.6440520000000003</c:v>
                </c:pt>
                <c:pt idx="3365">
                  <c:v>8.7121390000000005</c:v>
                </c:pt>
                <c:pt idx="3366">
                  <c:v>8.7131869999999996</c:v>
                </c:pt>
                <c:pt idx="3367">
                  <c:v>8.5094899999999996</c:v>
                </c:pt>
                <c:pt idx="3368">
                  <c:v>8.832929</c:v>
                </c:pt>
                <c:pt idx="3369">
                  <c:v>8.3660759999999996</c:v>
                </c:pt>
                <c:pt idx="3370">
                  <c:v>8.8842459999999992</c:v>
                </c:pt>
                <c:pt idx="3371">
                  <c:v>8.6782559999999993</c:v>
                </c:pt>
                <c:pt idx="3372">
                  <c:v>8.7042859999999997</c:v>
                </c:pt>
                <c:pt idx="3373">
                  <c:v>8.5117390000000004</c:v>
                </c:pt>
                <c:pt idx="3374">
                  <c:v>8.6249719999999996</c:v>
                </c:pt>
                <c:pt idx="3375">
                  <c:v>8.7210169999999998</c:v>
                </c:pt>
                <c:pt idx="3376">
                  <c:v>8.8961159999999992</c:v>
                </c:pt>
                <c:pt idx="3377">
                  <c:v>8.8469160000000002</c:v>
                </c:pt>
                <c:pt idx="3378">
                  <c:v>8.7284210000000009</c:v>
                </c:pt>
                <c:pt idx="3379">
                  <c:v>8.46509</c:v>
                </c:pt>
                <c:pt idx="3380">
                  <c:v>8.4796990000000001</c:v>
                </c:pt>
                <c:pt idx="3381">
                  <c:v>8.5807459999999995</c:v>
                </c:pt>
                <c:pt idx="3382">
                  <c:v>9.0168289999999995</c:v>
                </c:pt>
                <c:pt idx="3383">
                  <c:v>8.8234530000000007</c:v>
                </c:pt>
                <c:pt idx="3384">
                  <c:v>8.6128809999999998</c:v>
                </c:pt>
                <c:pt idx="3385">
                  <c:v>8.4535470000000004</c:v>
                </c:pt>
                <c:pt idx="3386">
                  <c:v>8.5764800000000001</c:v>
                </c:pt>
                <c:pt idx="3387">
                  <c:v>8.2171099999999999</c:v>
                </c:pt>
                <c:pt idx="3388">
                  <c:v>9.5756479999999993</c:v>
                </c:pt>
                <c:pt idx="3389">
                  <c:v>8.2272210000000001</c:v>
                </c:pt>
                <c:pt idx="3390">
                  <c:v>9.2742500000000003</c:v>
                </c:pt>
                <c:pt idx="3391">
                  <c:v>8.6185419999999997</c:v>
                </c:pt>
                <c:pt idx="3392">
                  <c:v>8.2647589999999997</c:v>
                </c:pt>
                <c:pt idx="3393">
                  <c:v>8.1735489999999995</c:v>
                </c:pt>
                <c:pt idx="3394">
                  <c:v>8.2963459999999998</c:v>
                </c:pt>
                <c:pt idx="3395">
                  <c:v>8.7805759999999999</c:v>
                </c:pt>
                <c:pt idx="3396">
                  <c:v>9.6965260000000004</c:v>
                </c:pt>
                <c:pt idx="3397">
                  <c:v>10.077514000000001</c:v>
                </c:pt>
                <c:pt idx="3398">
                  <c:v>8.8801430000000003</c:v>
                </c:pt>
                <c:pt idx="3399">
                  <c:v>8.4927790000000005</c:v>
                </c:pt>
                <c:pt idx="3400">
                  <c:v>8.970758</c:v>
                </c:pt>
                <c:pt idx="3401">
                  <c:v>8.8081990000000001</c:v>
                </c:pt>
                <c:pt idx="3402">
                  <c:v>9.0324329999999993</c:v>
                </c:pt>
                <c:pt idx="3403">
                  <c:v>8.8239629999999991</c:v>
                </c:pt>
                <c:pt idx="3404">
                  <c:v>8.5668039999999994</c:v>
                </c:pt>
                <c:pt idx="3405">
                  <c:v>8.6888500000000004</c:v>
                </c:pt>
                <c:pt idx="3406">
                  <c:v>8.6525239999999997</c:v>
                </c:pt>
                <c:pt idx="3407">
                  <c:v>8.3060890000000001</c:v>
                </c:pt>
                <c:pt idx="3408">
                  <c:v>8.5276530000000008</c:v>
                </c:pt>
                <c:pt idx="3409">
                  <c:v>8.3672280000000008</c:v>
                </c:pt>
                <c:pt idx="3410">
                  <c:v>8.651878</c:v>
                </c:pt>
                <c:pt idx="3411">
                  <c:v>8.7191130000000001</c:v>
                </c:pt>
                <c:pt idx="3412">
                  <c:v>8.6427449999999997</c:v>
                </c:pt>
                <c:pt idx="3413">
                  <c:v>8.6620000000000008</c:v>
                </c:pt>
                <c:pt idx="3414">
                  <c:v>8.2715160000000001</c:v>
                </c:pt>
                <c:pt idx="3415">
                  <c:v>10.308854</c:v>
                </c:pt>
                <c:pt idx="3416">
                  <c:v>8.3235119999999991</c:v>
                </c:pt>
                <c:pt idx="3417">
                  <c:v>8.1461959999999998</c:v>
                </c:pt>
                <c:pt idx="3418">
                  <c:v>8.5588870000000004</c:v>
                </c:pt>
                <c:pt idx="3419">
                  <c:v>8.5401779999999992</c:v>
                </c:pt>
                <c:pt idx="3420">
                  <c:v>8.8776469999999996</c:v>
                </c:pt>
                <c:pt idx="3421">
                  <c:v>8.4436959999999992</c:v>
                </c:pt>
                <c:pt idx="3422">
                  <c:v>8.4029609999999995</c:v>
                </c:pt>
                <c:pt idx="3423">
                  <c:v>8.3927779999999998</c:v>
                </c:pt>
                <c:pt idx="3424">
                  <c:v>8.1947360000000007</c:v>
                </c:pt>
                <c:pt idx="3425">
                  <c:v>8.6231360000000006</c:v>
                </c:pt>
                <c:pt idx="3426">
                  <c:v>8.1592549999999999</c:v>
                </c:pt>
                <c:pt idx="3427">
                  <c:v>8.1760789999999997</c:v>
                </c:pt>
                <c:pt idx="3428">
                  <c:v>8.6982859999999995</c:v>
                </c:pt>
                <c:pt idx="3429">
                  <c:v>8.5521820000000002</c:v>
                </c:pt>
                <c:pt idx="3430">
                  <c:v>8.5744539999999994</c:v>
                </c:pt>
                <c:pt idx="3431">
                  <c:v>8.6207019999999996</c:v>
                </c:pt>
                <c:pt idx="3432">
                  <c:v>8.4778880000000001</c:v>
                </c:pt>
                <c:pt idx="3433">
                  <c:v>7.90726</c:v>
                </c:pt>
                <c:pt idx="3434">
                  <c:v>9.1629810000000003</c:v>
                </c:pt>
                <c:pt idx="3435">
                  <c:v>8.6247779999999992</c:v>
                </c:pt>
                <c:pt idx="3436">
                  <c:v>8.5723380000000002</c:v>
                </c:pt>
                <c:pt idx="3437">
                  <c:v>8.5117519999999995</c:v>
                </c:pt>
                <c:pt idx="3438">
                  <c:v>8.6814889999999991</c:v>
                </c:pt>
                <c:pt idx="3439">
                  <c:v>8.6732030000000009</c:v>
                </c:pt>
                <c:pt idx="3440">
                  <c:v>8.7266770000000005</c:v>
                </c:pt>
                <c:pt idx="3441">
                  <c:v>8.3307549999999999</c:v>
                </c:pt>
                <c:pt idx="3442">
                  <c:v>8.45913</c:v>
                </c:pt>
                <c:pt idx="3443">
                  <c:v>9.7994479999999999</c:v>
                </c:pt>
                <c:pt idx="3444">
                  <c:v>8.4928279999999994</c:v>
                </c:pt>
                <c:pt idx="3445">
                  <c:v>9.0382189999999998</c:v>
                </c:pt>
                <c:pt idx="3446">
                  <c:v>8.6431760000000004</c:v>
                </c:pt>
                <c:pt idx="3447">
                  <c:v>8.5899719999999995</c:v>
                </c:pt>
                <c:pt idx="3448">
                  <c:v>8.2846379999999993</c:v>
                </c:pt>
                <c:pt idx="3449">
                  <c:v>8.6168669999999992</c:v>
                </c:pt>
                <c:pt idx="3450">
                  <c:v>8.3133949999999999</c:v>
                </c:pt>
                <c:pt idx="3451">
                  <c:v>8.6341450000000002</c:v>
                </c:pt>
                <c:pt idx="3452">
                  <c:v>8.1744780000000006</c:v>
                </c:pt>
                <c:pt idx="3453">
                  <c:v>7.8025869999999999</c:v>
                </c:pt>
                <c:pt idx="3454">
                  <c:v>7.6836460000000004</c:v>
                </c:pt>
                <c:pt idx="3455">
                  <c:v>9.0430949999999992</c:v>
                </c:pt>
                <c:pt idx="3456">
                  <c:v>8.8834870000000006</c:v>
                </c:pt>
                <c:pt idx="3457">
                  <c:v>8.4906649999999999</c:v>
                </c:pt>
                <c:pt idx="3458">
                  <c:v>8.3765680000000007</c:v>
                </c:pt>
                <c:pt idx="3459">
                  <c:v>8.2882149999999992</c:v>
                </c:pt>
                <c:pt idx="3460">
                  <c:v>8.3214950000000005</c:v>
                </c:pt>
                <c:pt idx="3461">
                  <c:v>8.5649879999999996</c:v>
                </c:pt>
                <c:pt idx="3462">
                  <c:v>8.6246899999999993</c:v>
                </c:pt>
                <c:pt idx="3463">
                  <c:v>8.6931960000000004</c:v>
                </c:pt>
                <c:pt idx="3464">
                  <c:v>8.4324790000000007</c:v>
                </c:pt>
                <c:pt idx="3465">
                  <c:v>8.2593150000000009</c:v>
                </c:pt>
                <c:pt idx="3466">
                  <c:v>8.510173</c:v>
                </c:pt>
                <c:pt idx="3467">
                  <c:v>8.5314759999999996</c:v>
                </c:pt>
                <c:pt idx="3468">
                  <c:v>8.821123</c:v>
                </c:pt>
                <c:pt idx="3469">
                  <c:v>8.6295260000000003</c:v>
                </c:pt>
                <c:pt idx="3470">
                  <c:v>8.2870910000000002</c:v>
                </c:pt>
                <c:pt idx="3471">
                  <c:v>8.8524999999999991</c:v>
                </c:pt>
                <c:pt idx="3472">
                  <c:v>8.4568480000000008</c:v>
                </c:pt>
                <c:pt idx="3473">
                  <c:v>8.6566919999999996</c:v>
                </c:pt>
                <c:pt idx="3474">
                  <c:v>8.8021820000000002</c:v>
                </c:pt>
                <c:pt idx="3475">
                  <c:v>8.0882149999999999</c:v>
                </c:pt>
                <c:pt idx="3476">
                  <c:v>8.0638059999999996</c:v>
                </c:pt>
                <c:pt idx="3477">
                  <c:v>8.6227300000000007</c:v>
                </c:pt>
                <c:pt idx="3478">
                  <c:v>8.4340550000000007</c:v>
                </c:pt>
                <c:pt idx="3479">
                  <c:v>8.5179270000000002</c:v>
                </c:pt>
                <c:pt idx="3480">
                  <c:v>8.5256190000000007</c:v>
                </c:pt>
                <c:pt idx="3481">
                  <c:v>8.6334909999999994</c:v>
                </c:pt>
                <c:pt idx="3482">
                  <c:v>8.7656770000000002</c:v>
                </c:pt>
                <c:pt idx="3483">
                  <c:v>8.7509479999999993</c:v>
                </c:pt>
                <c:pt idx="3484">
                  <c:v>8.5377510000000001</c:v>
                </c:pt>
                <c:pt idx="3485">
                  <c:v>8.5102799999999998</c:v>
                </c:pt>
                <c:pt idx="3486">
                  <c:v>8.3670629999999999</c:v>
                </c:pt>
                <c:pt idx="3487">
                  <c:v>7.9838199999999997</c:v>
                </c:pt>
                <c:pt idx="3488">
                  <c:v>8.2798090000000002</c:v>
                </c:pt>
                <c:pt idx="3489">
                  <c:v>8.4361499999999996</c:v>
                </c:pt>
                <c:pt idx="3490">
                  <c:v>8.6243409999999994</c:v>
                </c:pt>
                <c:pt idx="3491">
                  <c:v>8.3940979999999996</c:v>
                </c:pt>
                <c:pt idx="3492">
                  <c:v>8.8152220000000003</c:v>
                </c:pt>
                <c:pt idx="3493">
                  <c:v>8.5785429999999998</c:v>
                </c:pt>
                <c:pt idx="3494">
                  <c:v>8.6346509999999999</c:v>
                </c:pt>
                <c:pt idx="3495">
                  <c:v>8.2506590000000006</c:v>
                </c:pt>
                <c:pt idx="3496">
                  <c:v>8.8136840000000003</c:v>
                </c:pt>
                <c:pt idx="3497">
                  <c:v>8.7998410000000007</c:v>
                </c:pt>
                <c:pt idx="3498">
                  <c:v>8.5464579999999994</c:v>
                </c:pt>
                <c:pt idx="3499">
                  <c:v>8.2656419999999997</c:v>
                </c:pt>
                <c:pt idx="3500">
                  <c:v>8.8516969999999997</c:v>
                </c:pt>
                <c:pt idx="3501">
                  <c:v>8.7133640000000003</c:v>
                </c:pt>
                <c:pt idx="3502">
                  <c:v>8.6199910000000006</c:v>
                </c:pt>
                <c:pt idx="3503">
                  <c:v>8.3500440000000005</c:v>
                </c:pt>
                <c:pt idx="3504">
                  <c:v>8.3336319999999997</c:v>
                </c:pt>
                <c:pt idx="3505">
                  <c:v>8.6537810000000004</c:v>
                </c:pt>
                <c:pt idx="3506">
                  <c:v>8.5936590000000006</c:v>
                </c:pt>
                <c:pt idx="3507">
                  <c:v>9.9264399999999995</c:v>
                </c:pt>
                <c:pt idx="3508">
                  <c:v>9.8200570000000003</c:v>
                </c:pt>
                <c:pt idx="3509">
                  <c:v>9.6105809999999998</c:v>
                </c:pt>
                <c:pt idx="3510">
                  <c:v>10.858402999999999</c:v>
                </c:pt>
                <c:pt idx="3511">
                  <c:v>8.7060239999999993</c:v>
                </c:pt>
                <c:pt idx="3512">
                  <c:v>8.9906769999999998</c:v>
                </c:pt>
                <c:pt idx="3513">
                  <c:v>8.8313989999999993</c:v>
                </c:pt>
                <c:pt idx="3514">
                  <c:v>8.4499010000000006</c:v>
                </c:pt>
                <c:pt idx="3515">
                  <c:v>8.5854009999999992</c:v>
                </c:pt>
                <c:pt idx="3516">
                  <c:v>8.523123</c:v>
                </c:pt>
                <c:pt idx="3517">
                  <c:v>8.4715109999999996</c:v>
                </c:pt>
                <c:pt idx="3518">
                  <c:v>8.6997470000000003</c:v>
                </c:pt>
                <c:pt idx="3519">
                  <c:v>8.2180160000000004</c:v>
                </c:pt>
                <c:pt idx="3520">
                  <c:v>8.5424100000000003</c:v>
                </c:pt>
                <c:pt idx="3521">
                  <c:v>9.0557269999999992</c:v>
                </c:pt>
                <c:pt idx="3522">
                  <c:v>8.3870769999999997</c:v>
                </c:pt>
                <c:pt idx="3523">
                  <c:v>8.5079829999999994</c:v>
                </c:pt>
                <c:pt idx="3524">
                  <c:v>8.7232160000000007</c:v>
                </c:pt>
                <c:pt idx="3525">
                  <c:v>8.4031780000000005</c:v>
                </c:pt>
                <c:pt idx="3526">
                  <c:v>8.4970280000000002</c:v>
                </c:pt>
                <c:pt idx="3527">
                  <c:v>8.2395259999999997</c:v>
                </c:pt>
                <c:pt idx="3528">
                  <c:v>8.4937729999999991</c:v>
                </c:pt>
                <c:pt idx="3529">
                  <c:v>9.0188000000000006</c:v>
                </c:pt>
                <c:pt idx="3530">
                  <c:v>8.3329179999999994</c:v>
                </c:pt>
                <c:pt idx="3531">
                  <c:v>8.9274070000000005</c:v>
                </c:pt>
                <c:pt idx="3532">
                  <c:v>8.5092689999999997</c:v>
                </c:pt>
                <c:pt idx="3533">
                  <c:v>8.5726790000000008</c:v>
                </c:pt>
                <c:pt idx="3534">
                  <c:v>8.6261600000000005</c:v>
                </c:pt>
                <c:pt idx="3535">
                  <c:v>7.7975349999999999</c:v>
                </c:pt>
                <c:pt idx="3536">
                  <c:v>8.7383410000000001</c:v>
                </c:pt>
                <c:pt idx="3537">
                  <c:v>8.5190160000000006</c:v>
                </c:pt>
                <c:pt idx="3538">
                  <c:v>8.8325130000000005</c:v>
                </c:pt>
                <c:pt idx="3539">
                  <c:v>8.2893519999999992</c:v>
                </c:pt>
                <c:pt idx="3540">
                  <c:v>8.6659869999999994</c:v>
                </c:pt>
                <c:pt idx="3541">
                  <c:v>8.4179929999999992</c:v>
                </c:pt>
                <c:pt idx="3542">
                  <c:v>8.6986360000000005</c:v>
                </c:pt>
                <c:pt idx="3543">
                  <c:v>8.7778589999999994</c:v>
                </c:pt>
                <c:pt idx="3544">
                  <c:v>8.4865379999999995</c:v>
                </c:pt>
                <c:pt idx="3545">
                  <c:v>8.6902190000000008</c:v>
                </c:pt>
                <c:pt idx="3546">
                  <c:v>8.6519829999999995</c:v>
                </c:pt>
                <c:pt idx="3547">
                  <c:v>8.4731059999999996</c:v>
                </c:pt>
                <c:pt idx="3548">
                  <c:v>8.6982429999999997</c:v>
                </c:pt>
                <c:pt idx="3549">
                  <c:v>8.6755110000000002</c:v>
                </c:pt>
                <c:pt idx="3550">
                  <c:v>8.5012559999999997</c:v>
                </c:pt>
                <c:pt idx="3551">
                  <c:v>9.1145309999999995</c:v>
                </c:pt>
                <c:pt idx="3552">
                  <c:v>8.5241279999999993</c:v>
                </c:pt>
                <c:pt idx="3553">
                  <c:v>8.5311780000000006</c:v>
                </c:pt>
                <c:pt idx="3554">
                  <c:v>8.1853060000000006</c:v>
                </c:pt>
                <c:pt idx="3555">
                  <c:v>8.7491939999999992</c:v>
                </c:pt>
                <c:pt idx="3556">
                  <c:v>8.84239</c:v>
                </c:pt>
                <c:pt idx="3557">
                  <c:v>8.7887419999999992</c:v>
                </c:pt>
                <c:pt idx="3558">
                  <c:v>8.7094470000000008</c:v>
                </c:pt>
                <c:pt idx="3559">
                  <c:v>8.1964009999999998</c:v>
                </c:pt>
                <c:pt idx="3560">
                  <c:v>8.5186969999999995</c:v>
                </c:pt>
                <c:pt idx="3561">
                  <c:v>8.4135869999999997</c:v>
                </c:pt>
                <c:pt idx="3562">
                  <c:v>8.5561530000000001</c:v>
                </c:pt>
                <c:pt idx="3563">
                  <c:v>8.4823459999999997</c:v>
                </c:pt>
                <c:pt idx="3564">
                  <c:v>8.7403300000000002</c:v>
                </c:pt>
                <c:pt idx="3565">
                  <c:v>8.2887299999999993</c:v>
                </c:pt>
                <c:pt idx="3566">
                  <c:v>8.6185740000000006</c:v>
                </c:pt>
                <c:pt idx="3567">
                  <c:v>8.9607010000000002</c:v>
                </c:pt>
                <c:pt idx="3568">
                  <c:v>7.9011189999999996</c:v>
                </c:pt>
                <c:pt idx="3569">
                  <c:v>8.4278840000000006</c:v>
                </c:pt>
                <c:pt idx="3570">
                  <c:v>8.589499</c:v>
                </c:pt>
                <c:pt idx="3571">
                  <c:v>8.9986460000000008</c:v>
                </c:pt>
                <c:pt idx="3572">
                  <c:v>8.6003500000000006</c:v>
                </c:pt>
                <c:pt idx="3573">
                  <c:v>8.1536899999999992</c:v>
                </c:pt>
                <c:pt idx="3574">
                  <c:v>8.5030079999999995</c:v>
                </c:pt>
                <c:pt idx="3575">
                  <c:v>8.5003329999999995</c:v>
                </c:pt>
                <c:pt idx="3576">
                  <c:v>8.3980049999999995</c:v>
                </c:pt>
                <c:pt idx="3577">
                  <c:v>8.2052890000000005</c:v>
                </c:pt>
                <c:pt idx="3578">
                  <c:v>8.4522659999999998</c:v>
                </c:pt>
                <c:pt idx="3579">
                  <c:v>8.2920309999999997</c:v>
                </c:pt>
                <c:pt idx="3580">
                  <c:v>8.4645290000000006</c:v>
                </c:pt>
                <c:pt idx="3581">
                  <c:v>8.6691730000000007</c:v>
                </c:pt>
                <c:pt idx="3582">
                  <c:v>8.4927399999999995</c:v>
                </c:pt>
                <c:pt idx="3583">
                  <c:v>8.5172629999999998</c:v>
                </c:pt>
                <c:pt idx="3584">
                  <c:v>8.5386830000000007</c:v>
                </c:pt>
                <c:pt idx="3585">
                  <c:v>9.2824220000000004</c:v>
                </c:pt>
                <c:pt idx="3586">
                  <c:v>8.3868530000000003</c:v>
                </c:pt>
                <c:pt idx="3587">
                  <c:v>8.2334289999999992</c:v>
                </c:pt>
                <c:pt idx="3588">
                  <c:v>8.9462390000000003</c:v>
                </c:pt>
                <c:pt idx="3589">
                  <c:v>8.5954149999999991</c:v>
                </c:pt>
                <c:pt idx="3590">
                  <c:v>8.6492740000000001</c:v>
                </c:pt>
                <c:pt idx="3591">
                  <c:v>8.4795610000000003</c:v>
                </c:pt>
                <c:pt idx="3592">
                  <c:v>8.7110769999999995</c:v>
                </c:pt>
                <c:pt idx="3593">
                  <c:v>8.6766740000000002</c:v>
                </c:pt>
                <c:pt idx="3594">
                  <c:v>8.3865259999999999</c:v>
                </c:pt>
                <c:pt idx="3595">
                  <c:v>8.7885369999999998</c:v>
                </c:pt>
                <c:pt idx="3596">
                  <c:v>8.6280780000000004</c:v>
                </c:pt>
                <c:pt idx="3597">
                  <c:v>8.4910759999999996</c:v>
                </c:pt>
                <c:pt idx="3598">
                  <c:v>8.1097319999999993</c:v>
                </c:pt>
                <c:pt idx="3599">
                  <c:v>8.2708480000000009</c:v>
                </c:pt>
                <c:pt idx="3600">
                  <c:v>8.5193600000000007</c:v>
                </c:pt>
                <c:pt idx="3601">
                  <c:v>8.5833940000000002</c:v>
                </c:pt>
                <c:pt idx="3602">
                  <c:v>8.148911</c:v>
                </c:pt>
                <c:pt idx="3603">
                  <c:v>8.6645979999999998</c:v>
                </c:pt>
                <c:pt idx="3604">
                  <c:v>8.1669180000000008</c:v>
                </c:pt>
                <c:pt idx="3605">
                  <c:v>8.6123320000000003</c:v>
                </c:pt>
                <c:pt idx="3606">
                  <c:v>8.2831720000000004</c:v>
                </c:pt>
                <c:pt idx="3607">
                  <c:v>8.9698840000000004</c:v>
                </c:pt>
                <c:pt idx="3608">
                  <c:v>8.4537220000000008</c:v>
                </c:pt>
                <c:pt idx="3609">
                  <c:v>8.4457450000000005</c:v>
                </c:pt>
                <c:pt idx="3610">
                  <c:v>8.6059110000000008</c:v>
                </c:pt>
                <c:pt idx="3611">
                  <c:v>8.5934740000000005</c:v>
                </c:pt>
                <c:pt idx="3612">
                  <c:v>8.5380459999999996</c:v>
                </c:pt>
                <c:pt idx="3613">
                  <c:v>8.6425909999999995</c:v>
                </c:pt>
                <c:pt idx="3614">
                  <c:v>8.7676739999999995</c:v>
                </c:pt>
                <c:pt idx="3615">
                  <c:v>8.7361509999999996</c:v>
                </c:pt>
                <c:pt idx="3616">
                  <c:v>8.2740659999999995</c:v>
                </c:pt>
                <c:pt idx="3617">
                  <c:v>8.5382169999999995</c:v>
                </c:pt>
                <c:pt idx="3618">
                  <c:v>8.4784729999999993</c:v>
                </c:pt>
                <c:pt idx="3619">
                  <c:v>8.8543859999999999</c:v>
                </c:pt>
                <c:pt idx="3620">
                  <c:v>8.1500029999999999</c:v>
                </c:pt>
                <c:pt idx="3621">
                  <c:v>8.6613620000000004</c:v>
                </c:pt>
                <c:pt idx="3622">
                  <c:v>8.275544</c:v>
                </c:pt>
                <c:pt idx="3623">
                  <c:v>8.8676650000000006</c:v>
                </c:pt>
                <c:pt idx="3624">
                  <c:v>8.5352859999999993</c:v>
                </c:pt>
                <c:pt idx="3625">
                  <c:v>8.9802470000000003</c:v>
                </c:pt>
                <c:pt idx="3626">
                  <c:v>8.7364689999999996</c:v>
                </c:pt>
                <c:pt idx="3627">
                  <c:v>8.5239919999999998</c:v>
                </c:pt>
                <c:pt idx="3628">
                  <c:v>8.2970799999999993</c:v>
                </c:pt>
                <c:pt idx="3629">
                  <c:v>7.9492240000000001</c:v>
                </c:pt>
                <c:pt idx="3630">
                  <c:v>8.6091510000000007</c:v>
                </c:pt>
                <c:pt idx="3631">
                  <c:v>8.7447590000000002</c:v>
                </c:pt>
                <c:pt idx="3632">
                  <c:v>8.7161679999999997</c:v>
                </c:pt>
                <c:pt idx="3633">
                  <c:v>8.6099329999999998</c:v>
                </c:pt>
                <c:pt idx="3634">
                  <c:v>8.6026330000000009</c:v>
                </c:pt>
                <c:pt idx="3635">
                  <c:v>8.7261699999999998</c:v>
                </c:pt>
                <c:pt idx="3636">
                  <c:v>8.5119620000000005</c:v>
                </c:pt>
                <c:pt idx="3637">
                  <c:v>8.5458549999999995</c:v>
                </c:pt>
                <c:pt idx="3638">
                  <c:v>8.4215319999999991</c:v>
                </c:pt>
                <c:pt idx="3639">
                  <c:v>8.5621240000000007</c:v>
                </c:pt>
                <c:pt idx="3640">
                  <c:v>8.0007850000000005</c:v>
                </c:pt>
                <c:pt idx="3641">
                  <c:v>8.2777139999999996</c:v>
                </c:pt>
                <c:pt idx="3642">
                  <c:v>8.7953779999999995</c:v>
                </c:pt>
                <c:pt idx="3643">
                  <c:v>8.6321689999999993</c:v>
                </c:pt>
                <c:pt idx="3644">
                  <c:v>8.4249729999999996</c:v>
                </c:pt>
                <c:pt idx="3645">
                  <c:v>8.656307</c:v>
                </c:pt>
                <c:pt idx="3646">
                  <c:v>8.5371109999999994</c:v>
                </c:pt>
                <c:pt idx="3647">
                  <c:v>9.2098499999999994</c:v>
                </c:pt>
                <c:pt idx="3648">
                  <c:v>8.8351509999999998</c:v>
                </c:pt>
                <c:pt idx="3649">
                  <c:v>8.4144079999999999</c:v>
                </c:pt>
                <c:pt idx="3650">
                  <c:v>8.5999359999999996</c:v>
                </c:pt>
                <c:pt idx="3651">
                  <c:v>8.5475150000000006</c:v>
                </c:pt>
                <c:pt idx="3652">
                  <c:v>8.6249669999999998</c:v>
                </c:pt>
                <c:pt idx="3653">
                  <c:v>9.1919450000000005</c:v>
                </c:pt>
                <c:pt idx="3654">
                  <c:v>8.7167720000000006</c:v>
                </c:pt>
                <c:pt idx="3655">
                  <c:v>8.3301569999999998</c:v>
                </c:pt>
                <c:pt idx="3656">
                  <c:v>8.4889650000000003</c:v>
                </c:pt>
                <c:pt idx="3657">
                  <c:v>8.5921640000000004</c:v>
                </c:pt>
                <c:pt idx="3658">
                  <c:v>8.2885449999999992</c:v>
                </c:pt>
                <c:pt idx="3659">
                  <c:v>8.6835050000000003</c:v>
                </c:pt>
                <c:pt idx="3660">
                  <c:v>8.914104</c:v>
                </c:pt>
                <c:pt idx="3661">
                  <c:v>8.2398039999999995</c:v>
                </c:pt>
                <c:pt idx="3662">
                  <c:v>8.4873419999999999</c:v>
                </c:pt>
                <c:pt idx="3663">
                  <c:v>8.9144649999999999</c:v>
                </c:pt>
                <c:pt idx="3664">
                  <c:v>8.8754460000000002</c:v>
                </c:pt>
                <c:pt idx="3665">
                  <c:v>8.6925170000000005</c:v>
                </c:pt>
                <c:pt idx="3666">
                  <c:v>8.4124879999999997</c:v>
                </c:pt>
                <c:pt idx="3667">
                  <c:v>8.4579280000000008</c:v>
                </c:pt>
                <c:pt idx="3668">
                  <c:v>8.7048830000000006</c:v>
                </c:pt>
                <c:pt idx="3669">
                  <c:v>8.5363679999999995</c:v>
                </c:pt>
                <c:pt idx="3670">
                  <c:v>9.0964950000000009</c:v>
                </c:pt>
                <c:pt idx="3671">
                  <c:v>8.7746960000000005</c:v>
                </c:pt>
                <c:pt idx="3672">
                  <c:v>8.0725529999999992</c:v>
                </c:pt>
                <c:pt idx="3673">
                  <c:v>8.6027769999999997</c:v>
                </c:pt>
                <c:pt idx="3674">
                  <c:v>8.4122690000000002</c:v>
                </c:pt>
                <c:pt idx="3675">
                  <c:v>8.7668590000000002</c:v>
                </c:pt>
                <c:pt idx="3676">
                  <c:v>8.3816369999999996</c:v>
                </c:pt>
                <c:pt idx="3677">
                  <c:v>8.3916909999999998</c:v>
                </c:pt>
                <c:pt idx="3678">
                  <c:v>9.0392170000000007</c:v>
                </c:pt>
                <c:pt idx="3679">
                  <c:v>8.4847839999999994</c:v>
                </c:pt>
                <c:pt idx="3680">
                  <c:v>8.5262899999999995</c:v>
                </c:pt>
                <c:pt idx="3681">
                  <c:v>8.6925469999999994</c:v>
                </c:pt>
                <c:pt idx="3682">
                  <c:v>8.3546680000000002</c:v>
                </c:pt>
                <c:pt idx="3683">
                  <c:v>8.3228139999999993</c:v>
                </c:pt>
                <c:pt idx="3684">
                  <c:v>8.8210960000000007</c:v>
                </c:pt>
                <c:pt idx="3685">
                  <c:v>9.0567899999999995</c:v>
                </c:pt>
                <c:pt idx="3686">
                  <c:v>8.5742999999999991</c:v>
                </c:pt>
                <c:pt idx="3687">
                  <c:v>8.5704849999999997</c:v>
                </c:pt>
                <c:pt idx="3688">
                  <c:v>8.9632240000000003</c:v>
                </c:pt>
                <c:pt idx="3689">
                  <c:v>8.6893840000000004</c:v>
                </c:pt>
                <c:pt idx="3690">
                  <c:v>9.7631429999999995</c:v>
                </c:pt>
                <c:pt idx="3691">
                  <c:v>11.007484</c:v>
                </c:pt>
                <c:pt idx="3692">
                  <c:v>8.4362960000000005</c:v>
                </c:pt>
                <c:pt idx="3693">
                  <c:v>10.607633999999999</c:v>
                </c:pt>
                <c:pt idx="3694">
                  <c:v>11.046938000000001</c:v>
                </c:pt>
                <c:pt idx="3695">
                  <c:v>9.5131329999999998</c:v>
                </c:pt>
                <c:pt idx="3696">
                  <c:v>11.696709</c:v>
                </c:pt>
                <c:pt idx="3697">
                  <c:v>10.856719999999999</c:v>
                </c:pt>
                <c:pt idx="3698">
                  <c:v>9.1217729999999992</c:v>
                </c:pt>
                <c:pt idx="3699">
                  <c:v>10.515806</c:v>
                </c:pt>
                <c:pt idx="3700">
                  <c:v>11.450457</c:v>
                </c:pt>
                <c:pt idx="3701">
                  <c:v>10.635223999999999</c:v>
                </c:pt>
                <c:pt idx="3702">
                  <c:v>11.537082</c:v>
                </c:pt>
                <c:pt idx="3703">
                  <c:v>13.015052000000001</c:v>
                </c:pt>
                <c:pt idx="3704">
                  <c:v>11.988958999999999</c:v>
                </c:pt>
                <c:pt idx="3705">
                  <c:v>10.868050999999999</c:v>
                </c:pt>
                <c:pt idx="3706">
                  <c:v>11.987105</c:v>
                </c:pt>
                <c:pt idx="3707">
                  <c:v>13.303084999999999</c:v>
                </c:pt>
                <c:pt idx="3708">
                  <c:v>12.98889</c:v>
                </c:pt>
                <c:pt idx="3709">
                  <c:v>12.964626000000001</c:v>
                </c:pt>
                <c:pt idx="3710">
                  <c:v>11.335720999999999</c:v>
                </c:pt>
                <c:pt idx="3711">
                  <c:v>11.448722</c:v>
                </c:pt>
                <c:pt idx="3712">
                  <c:v>13.203927999999999</c:v>
                </c:pt>
                <c:pt idx="3713">
                  <c:v>14.233886999999999</c:v>
                </c:pt>
                <c:pt idx="3714">
                  <c:v>13.495317</c:v>
                </c:pt>
                <c:pt idx="3715">
                  <c:v>12.871463</c:v>
                </c:pt>
                <c:pt idx="3716">
                  <c:v>10.969208</c:v>
                </c:pt>
                <c:pt idx="3717">
                  <c:v>12.79135</c:v>
                </c:pt>
                <c:pt idx="3718">
                  <c:v>13.262115</c:v>
                </c:pt>
                <c:pt idx="3719">
                  <c:v>13.52936</c:v>
                </c:pt>
                <c:pt idx="3720">
                  <c:v>13.556604</c:v>
                </c:pt>
                <c:pt idx="3721">
                  <c:v>13.399455</c:v>
                </c:pt>
                <c:pt idx="3722">
                  <c:v>14.715204999999999</c:v>
                </c:pt>
                <c:pt idx="3723">
                  <c:v>11.27247</c:v>
                </c:pt>
                <c:pt idx="3724">
                  <c:v>12.847301</c:v>
                </c:pt>
                <c:pt idx="3725">
                  <c:v>11.845134</c:v>
                </c:pt>
                <c:pt idx="3726">
                  <c:v>12.372096000000001</c:v>
                </c:pt>
                <c:pt idx="3727">
                  <c:v>13.859629</c:v>
                </c:pt>
                <c:pt idx="3728">
                  <c:v>13.985314000000001</c:v>
                </c:pt>
                <c:pt idx="3729">
                  <c:v>11.679477</c:v>
                </c:pt>
                <c:pt idx="3730">
                  <c:v>11.268046999999999</c:v>
                </c:pt>
                <c:pt idx="3731">
                  <c:v>13.929862</c:v>
                </c:pt>
                <c:pt idx="3732">
                  <c:v>13.078027000000001</c:v>
                </c:pt>
                <c:pt idx="3733">
                  <c:v>12.525105</c:v>
                </c:pt>
                <c:pt idx="3734">
                  <c:v>11.773885999999999</c:v>
                </c:pt>
                <c:pt idx="3735">
                  <c:v>13.023444</c:v>
                </c:pt>
                <c:pt idx="3736">
                  <c:v>13.972061</c:v>
                </c:pt>
                <c:pt idx="3737">
                  <c:v>13.014543</c:v>
                </c:pt>
                <c:pt idx="3738">
                  <c:v>13.281231999999999</c:v>
                </c:pt>
                <c:pt idx="3739">
                  <c:v>13.143464</c:v>
                </c:pt>
                <c:pt idx="3740">
                  <c:v>14.861143999999999</c:v>
                </c:pt>
                <c:pt idx="3741">
                  <c:v>14.835554</c:v>
                </c:pt>
                <c:pt idx="3742">
                  <c:v>12.131154</c:v>
                </c:pt>
                <c:pt idx="3743">
                  <c:v>12.275169999999999</c:v>
                </c:pt>
                <c:pt idx="3744">
                  <c:v>12.054099000000001</c:v>
                </c:pt>
                <c:pt idx="3745">
                  <c:v>11.819302</c:v>
                </c:pt>
                <c:pt idx="3746">
                  <c:v>10.822521</c:v>
                </c:pt>
                <c:pt idx="3747">
                  <c:v>10.180668000000001</c:v>
                </c:pt>
                <c:pt idx="3748">
                  <c:v>12.341614999999999</c:v>
                </c:pt>
                <c:pt idx="3749">
                  <c:v>11.910691999999999</c:v>
                </c:pt>
                <c:pt idx="3750">
                  <c:v>13.007911999999999</c:v>
                </c:pt>
                <c:pt idx="3751">
                  <c:v>13.441776000000001</c:v>
                </c:pt>
                <c:pt idx="3752">
                  <c:v>13.746134</c:v>
                </c:pt>
                <c:pt idx="3753">
                  <c:v>12.1579</c:v>
                </c:pt>
                <c:pt idx="3754">
                  <c:v>13.073221999999999</c:v>
                </c:pt>
                <c:pt idx="3755">
                  <c:v>11.205745</c:v>
                </c:pt>
                <c:pt idx="3756">
                  <c:v>15.356218999999999</c:v>
                </c:pt>
                <c:pt idx="3757">
                  <c:v>14.457700000000001</c:v>
                </c:pt>
                <c:pt idx="3758">
                  <c:v>13.868772999999999</c:v>
                </c:pt>
                <c:pt idx="3759">
                  <c:v>13.47</c:v>
                </c:pt>
                <c:pt idx="3760">
                  <c:v>12.876611</c:v>
                </c:pt>
                <c:pt idx="3761">
                  <c:v>13.235251</c:v>
                </c:pt>
                <c:pt idx="3762">
                  <c:v>11.904367000000001</c:v>
                </c:pt>
                <c:pt idx="3763">
                  <c:v>13.895884000000001</c:v>
                </c:pt>
                <c:pt idx="3764">
                  <c:v>11.580168</c:v>
                </c:pt>
                <c:pt idx="3765">
                  <c:v>12.673999</c:v>
                </c:pt>
                <c:pt idx="3766">
                  <c:v>11.74544</c:v>
                </c:pt>
                <c:pt idx="3767">
                  <c:v>12.339655</c:v>
                </c:pt>
                <c:pt idx="3768">
                  <c:v>13.575063999999999</c:v>
                </c:pt>
                <c:pt idx="3769">
                  <c:v>14.588213</c:v>
                </c:pt>
                <c:pt idx="3770">
                  <c:v>15.146143</c:v>
                </c:pt>
                <c:pt idx="3771">
                  <c:v>13.250629</c:v>
                </c:pt>
                <c:pt idx="3772">
                  <c:v>13.363994</c:v>
                </c:pt>
                <c:pt idx="3773">
                  <c:v>12.313995999999999</c:v>
                </c:pt>
                <c:pt idx="3774">
                  <c:v>14.104369</c:v>
                </c:pt>
                <c:pt idx="3775">
                  <c:v>9.6568939999999994</c:v>
                </c:pt>
                <c:pt idx="3776">
                  <c:v>11.095029</c:v>
                </c:pt>
                <c:pt idx="3777">
                  <c:v>10.863165</c:v>
                </c:pt>
                <c:pt idx="3778">
                  <c:v>10.560717</c:v>
                </c:pt>
                <c:pt idx="3779">
                  <c:v>9.8660759999999996</c:v>
                </c:pt>
                <c:pt idx="3780">
                  <c:v>11.284018</c:v>
                </c:pt>
                <c:pt idx="3781">
                  <c:v>12.13607</c:v>
                </c:pt>
                <c:pt idx="3782">
                  <c:v>14.44571</c:v>
                </c:pt>
                <c:pt idx="3783">
                  <c:v>10.196856</c:v>
                </c:pt>
                <c:pt idx="3784">
                  <c:v>12.281438</c:v>
                </c:pt>
                <c:pt idx="3785">
                  <c:v>14.435593000000001</c:v>
                </c:pt>
                <c:pt idx="3786">
                  <c:v>12.711567000000001</c:v>
                </c:pt>
                <c:pt idx="3787">
                  <c:v>11.717929</c:v>
                </c:pt>
                <c:pt idx="3788">
                  <c:v>10.828714</c:v>
                </c:pt>
                <c:pt idx="3789">
                  <c:v>11.052837999999999</c:v>
                </c:pt>
                <c:pt idx="3790">
                  <c:v>10.350020000000001</c:v>
                </c:pt>
                <c:pt idx="3791">
                  <c:v>11.60263</c:v>
                </c:pt>
                <c:pt idx="3792">
                  <c:v>10.366184000000001</c:v>
                </c:pt>
                <c:pt idx="3793">
                  <c:v>11.236276</c:v>
                </c:pt>
                <c:pt idx="3794">
                  <c:v>10.955277000000001</c:v>
                </c:pt>
                <c:pt idx="3795">
                  <c:v>11.097707</c:v>
                </c:pt>
                <c:pt idx="3796">
                  <c:v>10.413410000000001</c:v>
                </c:pt>
                <c:pt idx="3797">
                  <c:v>13.578405</c:v>
                </c:pt>
                <c:pt idx="3798">
                  <c:v>13.147242</c:v>
                </c:pt>
                <c:pt idx="3799">
                  <c:v>12.976057000000001</c:v>
                </c:pt>
                <c:pt idx="3800">
                  <c:v>14.501163999999999</c:v>
                </c:pt>
                <c:pt idx="3801">
                  <c:v>13.652787</c:v>
                </c:pt>
                <c:pt idx="3802">
                  <c:v>12.74567</c:v>
                </c:pt>
                <c:pt idx="3803">
                  <c:v>12.456626999999999</c:v>
                </c:pt>
                <c:pt idx="3804">
                  <c:v>11.226482000000001</c:v>
                </c:pt>
                <c:pt idx="3805">
                  <c:v>12.153492999999999</c:v>
                </c:pt>
                <c:pt idx="3806">
                  <c:v>13.032394</c:v>
                </c:pt>
                <c:pt idx="3807">
                  <c:v>13.927892999999999</c:v>
                </c:pt>
                <c:pt idx="3808">
                  <c:v>13.411187999999999</c:v>
                </c:pt>
                <c:pt idx="3809">
                  <c:v>12.986354</c:v>
                </c:pt>
                <c:pt idx="3810">
                  <c:v>13.525233</c:v>
                </c:pt>
                <c:pt idx="3811">
                  <c:v>14.714843</c:v>
                </c:pt>
                <c:pt idx="3812">
                  <c:v>11.193623000000001</c:v>
                </c:pt>
                <c:pt idx="3813">
                  <c:v>12.90268</c:v>
                </c:pt>
                <c:pt idx="3814">
                  <c:v>12.754961</c:v>
                </c:pt>
                <c:pt idx="3815">
                  <c:v>12.144958000000001</c:v>
                </c:pt>
                <c:pt idx="3816">
                  <c:v>14.066074</c:v>
                </c:pt>
                <c:pt idx="3817">
                  <c:v>14.520642</c:v>
                </c:pt>
                <c:pt idx="3818">
                  <c:v>15.165760000000001</c:v>
                </c:pt>
                <c:pt idx="3819">
                  <c:v>15.105496</c:v>
                </c:pt>
                <c:pt idx="3820">
                  <c:v>14.195149000000001</c:v>
                </c:pt>
                <c:pt idx="3821">
                  <c:v>14.797117999999999</c:v>
                </c:pt>
                <c:pt idx="3822">
                  <c:v>11.403713</c:v>
                </c:pt>
                <c:pt idx="3823">
                  <c:v>10.906482</c:v>
                </c:pt>
                <c:pt idx="3824">
                  <c:v>11.697091</c:v>
                </c:pt>
                <c:pt idx="3825">
                  <c:v>10.612166999999999</c:v>
                </c:pt>
                <c:pt idx="3826">
                  <c:v>12.691011</c:v>
                </c:pt>
                <c:pt idx="3827">
                  <c:v>12.501860000000001</c:v>
                </c:pt>
                <c:pt idx="3828">
                  <c:v>13.009599</c:v>
                </c:pt>
                <c:pt idx="3829">
                  <c:v>14.706533</c:v>
                </c:pt>
                <c:pt idx="3830">
                  <c:v>14.644534999999999</c:v>
                </c:pt>
                <c:pt idx="3831">
                  <c:v>13.418416000000001</c:v>
                </c:pt>
                <c:pt idx="3832">
                  <c:v>13.255379</c:v>
                </c:pt>
                <c:pt idx="3833">
                  <c:v>12.912371</c:v>
                </c:pt>
                <c:pt idx="3834">
                  <c:v>11.041205</c:v>
                </c:pt>
                <c:pt idx="3835">
                  <c:v>11.351743000000001</c:v>
                </c:pt>
                <c:pt idx="3836">
                  <c:v>12.883157000000001</c:v>
                </c:pt>
                <c:pt idx="3837">
                  <c:v>13.483911000000001</c:v>
                </c:pt>
                <c:pt idx="3838">
                  <c:v>12.097796000000001</c:v>
                </c:pt>
                <c:pt idx="3839">
                  <c:v>12.664035</c:v>
                </c:pt>
                <c:pt idx="3840">
                  <c:v>13.294753</c:v>
                </c:pt>
                <c:pt idx="3841">
                  <c:v>12.039239999999999</c:v>
                </c:pt>
                <c:pt idx="3842">
                  <c:v>10.600292</c:v>
                </c:pt>
                <c:pt idx="3843">
                  <c:v>11.212842</c:v>
                </c:pt>
                <c:pt idx="3844">
                  <c:v>10.635013000000001</c:v>
                </c:pt>
                <c:pt idx="3845">
                  <c:v>9.9571909999999999</c:v>
                </c:pt>
                <c:pt idx="3846">
                  <c:v>9.4414189999999998</c:v>
                </c:pt>
                <c:pt idx="3847">
                  <c:v>11.187446</c:v>
                </c:pt>
                <c:pt idx="3848">
                  <c:v>9.9612429999999996</c:v>
                </c:pt>
                <c:pt idx="3849">
                  <c:v>10.314681</c:v>
                </c:pt>
                <c:pt idx="3850">
                  <c:v>11.589741</c:v>
                </c:pt>
                <c:pt idx="3851">
                  <c:v>10.374860999999999</c:v>
                </c:pt>
                <c:pt idx="3852">
                  <c:v>10.774623</c:v>
                </c:pt>
                <c:pt idx="3853">
                  <c:v>10.842276</c:v>
                </c:pt>
                <c:pt idx="3854">
                  <c:v>11.201489</c:v>
                </c:pt>
                <c:pt idx="3855">
                  <c:v>9.2187070000000002</c:v>
                </c:pt>
                <c:pt idx="3856">
                  <c:v>10.279002999999999</c:v>
                </c:pt>
                <c:pt idx="3857">
                  <c:v>12.848561999999999</c:v>
                </c:pt>
                <c:pt idx="3858">
                  <c:v>12.084071</c:v>
                </c:pt>
                <c:pt idx="3859">
                  <c:v>11.388389</c:v>
                </c:pt>
                <c:pt idx="3860">
                  <c:v>10.061548</c:v>
                </c:pt>
                <c:pt idx="3861">
                  <c:v>8.2542910000000003</c:v>
                </c:pt>
                <c:pt idx="3862">
                  <c:v>11.758265</c:v>
                </c:pt>
                <c:pt idx="3863">
                  <c:v>10.850529</c:v>
                </c:pt>
                <c:pt idx="3864">
                  <c:v>12.254422</c:v>
                </c:pt>
                <c:pt idx="3865">
                  <c:v>11.609793</c:v>
                </c:pt>
                <c:pt idx="3866">
                  <c:v>12.740415</c:v>
                </c:pt>
                <c:pt idx="3867">
                  <c:v>11.254439</c:v>
                </c:pt>
                <c:pt idx="3868">
                  <c:v>12.040055000000001</c:v>
                </c:pt>
                <c:pt idx="3869">
                  <c:v>14.031968000000001</c:v>
                </c:pt>
                <c:pt idx="3870">
                  <c:v>14.15225</c:v>
                </c:pt>
                <c:pt idx="3871">
                  <c:v>15.182809000000001</c:v>
                </c:pt>
                <c:pt idx="3872">
                  <c:v>14.769641999999999</c:v>
                </c:pt>
                <c:pt idx="3873">
                  <c:v>12.69143</c:v>
                </c:pt>
                <c:pt idx="3874">
                  <c:v>12.725472999999999</c:v>
                </c:pt>
                <c:pt idx="3875">
                  <c:v>13.732637</c:v>
                </c:pt>
                <c:pt idx="3876">
                  <c:v>13.717535</c:v>
                </c:pt>
                <c:pt idx="3877">
                  <c:v>13.416798</c:v>
                </c:pt>
                <c:pt idx="3878">
                  <c:v>13.188643000000001</c:v>
                </c:pt>
                <c:pt idx="3879">
                  <c:v>12.805367</c:v>
                </c:pt>
                <c:pt idx="3880">
                  <c:v>14.359767</c:v>
                </c:pt>
                <c:pt idx="3881">
                  <c:v>14.462344999999999</c:v>
                </c:pt>
                <c:pt idx="3882">
                  <c:v>12.170866999999999</c:v>
                </c:pt>
                <c:pt idx="3883">
                  <c:v>9.8045709999999993</c:v>
                </c:pt>
                <c:pt idx="3884">
                  <c:v>14.4392</c:v>
                </c:pt>
                <c:pt idx="3885">
                  <c:v>11.899096</c:v>
                </c:pt>
                <c:pt idx="3886">
                  <c:v>10.733497</c:v>
                </c:pt>
                <c:pt idx="3887">
                  <c:v>11.330662999999999</c:v>
                </c:pt>
                <c:pt idx="3888">
                  <c:v>11.002824</c:v>
                </c:pt>
                <c:pt idx="3889">
                  <c:v>10.959258</c:v>
                </c:pt>
                <c:pt idx="3890">
                  <c:v>10.571548999999999</c:v>
                </c:pt>
                <c:pt idx="3891">
                  <c:v>12.011018999999999</c:v>
                </c:pt>
                <c:pt idx="3892">
                  <c:v>11.698133</c:v>
                </c:pt>
                <c:pt idx="3893">
                  <c:v>11.410005</c:v>
                </c:pt>
                <c:pt idx="3894">
                  <c:v>13.309801999999999</c:v>
                </c:pt>
                <c:pt idx="3895">
                  <c:v>11.817921999999999</c:v>
                </c:pt>
                <c:pt idx="3896">
                  <c:v>10.158770000000001</c:v>
                </c:pt>
                <c:pt idx="3897">
                  <c:v>12.738189999999999</c:v>
                </c:pt>
                <c:pt idx="3898">
                  <c:v>13.398459000000001</c:v>
                </c:pt>
                <c:pt idx="3899">
                  <c:v>12.444106</c:v>
                </c:pt>
                <c:pt idx="3900">
                  <c:v>13.159566</c:v>
                </c:pt>
                <c:pt idx="3901">
                  <c:v>13.112778</c:v>
                </c:pt>
                <c:pt idx="3902">
                  <c:v>11.468515999999999</c:v>
                </c:pt>
                <c:pt idx="3903">
                  <c:v>10.920446999999999</c:v>
                </c:pt>
                <c:pt idx="3904">
                  <c:v>14.009273</c:v>
                </c:pt>
                <c:pt idx="3905">
                  <c:v>10.415855000000001</c:v>
                </c:pt>
                <c:pt idx="3906">
                  <c:v>11.021762000000001</c:v>
                </c:pt>
                <c:pt idx="3907">
                  <c:v>8.6444810000000007</c:v>
                </c:pt>
                <c:pt idx="3908">
                  <c:v>10.74803</c:v>
                </c:pt>
                <c:pt idx="3909">
                  <c:v>8.9164300000000001</c:v>
                </c:pt>
                <c:pt idx="3910">
                  <c:v>9.2594209999999997</c:v>
                </c:pt>
                <c:pt idx="3911">
                  <c:v>10.107991999999999</c:v>
                </c:pt>
                <c:pt idx="3912">
                  <c:v>10.49098</c:v>
                </c:pt>
                <c:pt idx="3913">
                  <c:v>10.701036999999999</c:v>
                </c:pt>
                <c:pt idx="3914">
                  <c:v>10.733472000000001</c:v>
                </c:pt>
                <c:pt idx="3915">
                  <c:v>10.904897</c:v>
                </c:pt>
                <c:pt idx="3916">
                  <c:v>11.450934</c:v>
                </c:pt>
                <c:pt idx="3917">
                  <c:v>11.347860000000001</c:v>
                </c:pt>
                <c:pt idx="3918">
                  <c:v>14.356385</c:v>
                </c:pt>
                <c:pt idx="3919">
                  <c:v>14.049262000000001</c:v>
                </c:pt>
                <c:pt idx="3920">
                  <c:v>13.770908</c:v>
                </c:pt>
                <c:pt idx="3921">
                  <c:v>12.643298</c:v>
                </c:pt>
                <c:pt idx="3922">
                  <c:v>12.678478999999999</c:v>
                </c:pt>
                <c:pt idx="3923">
                  <c:v>11.531084999999999</c:v>
                </c:pt>
                <c:pt idx="3924">
                  <c:v>13.684269</c:v>
                </c:pt>
                <c:pt idx="3925">
                  <c:v>14.72376</c:v>
                </c:pt>
                <c:pt idx="3926">
                  <c:v>15.790028</c:v>
                </c:pt>
                <c:pt idx="3927">
                  <c:v>12.137366999999999</c:v>
                </c:pt>
                <c:pt idx="3928">
                  <c:v>12.651761</c:v>
                </c:pt>
                <c:pt idx="3929">
                  <c:v>12.00292</c:v>
                </c:pt>
                <c:pt idx="3930">
                  <c:v>13.084861999999999</c:v>
                </c:pt>
                <c:pt idx="3931">
                  <c:v>12.491348</c:v>
                </c:pt>
                <c:pt idx="3932">
                  <c:v>13.84768</c:v>
                </c:pt>
                <c:pt idx="3933">
                  <c:v>11.685995</c:v>
                </c:pt>
                <c:pt idx="3934">
                  <c:v>12.756779</c:v>
                </c:pt>
                <c:pt idx="3935">
                  <c:v>14.463881000000001</c:v>
                </c:pt>
                <c:pt idx="3936">
                  <c:v>13.733865</c:v>
                </c:pt>
                <c:pt idx="3937">
                  <c:v>17.046087</c:v>
                </c:pt>
                <c:pt idx="3938">
                  <c:v>13.982430000000001</c:v>
                </c:pt>
                <c:pt idx="3939">
                  <c:v>14.469137</c:v>
                </c:pt>
                <c:pt idx="3940">
                  <c:v>14.464942000000001</c:v>
                </c:pt>
                <c:pt idx="3941">
                  <c:v>13.551826999999999</c:v>
                </c:pt>
                <c:pt idx="3942">
                  <c:v>15.034345</c:v>
                </c:pt>
                <c:pt idx="3943">
                  <c:v>15.935608</c:v>
                </c:pt>
                <c:pt idx="3944">
                  <c:v>14.783854</c:v>
                </c:pt>
                <c:pt idx="3945">
                  <c:v>14.005661</c:v>
                </c:pt>
                <c:pt idx="3946">
                  <c:v>14.199819</c:v>
                </c:pt>
                <c:pt idx="3947">
                  <c:v>15.106131</c:v>
                </c:pt>
                <c:pt idx="3948">
                  <c:v>14.230275000000001</c:v>
                </c:pt>
                <c:pt idx="3949">
                  <c:v>13.716105000000001</c:v>
                </c:pt>
                <c:pt idx="3950">
                  <c:v>13.913520999999999</c:v>
                </c:pt>
                <c:pt idx="3951">
                  <c:v>13.189508999999999</c:v>
                </c:pt>
                <c:pt idx="3952">
                  <c:v>13.721632</c:v>
                </c:pt>
                <c:pt idx="3953">
                  <c:v>13.757084000000001</c:v>
                </c:pt>
                <c:pt idx="3954">
                  <c:v>16.000796999999999</c:v>
                </c:pt>
                <c:pt idx="3955">
                  <c:v>15.70027</c:v>
                </c:pt>
                <c:pt idx="3956">
                  <c:v>15.508969</c:v>
                </c:pt>
                <c:pt idx="3957">
                  <c:v>14.05494</c:v>
                </c:pt>
                <c:pt idx="3958">
                  <c:v>13.325467</c:v>
                </c:pt>
                <c:pt idx="3959">
                  <c:v>13.690981000000001</c:v>
                </c:pt>
                <c:pt idx="3960">
                  <c:v>13.360445</c:v>
                </c:pt>
                <c:pt idx="3961">
                  <c:v>12.456934</c:v>
                </c:pt>
                <c:pt idx="3962">
                  <c:v>12.024025</c:v>
                </c:pt>
                <c:pt idx="3963">
                  <c:v>12.546250000000001</c:v>
                </c:pt>
                <c:pt idx="3964">
                  <c:v>12.436654000000001</c:v>
                </c:pt>
                <c:pt idx="3965">
                  <c:v>14.784985000000001</c:v>
                </c:pt>
                <c:pt idx="3966">
                  <c:v>15.342347999999999</c:v>
                </c:pt>
                <c:pt idx="3967">
                  <c:v>14.522068000000001</c:v>
                </c:pt>
                <c:pt idx="3968">
                  <c:v>14.954355</c:v>
                </c:pt>
                <c:pt idx="3969">
                  <c:v>14.500795</c:v>
                </c:pt>
                <c:pt idx="3970">
                  <c:v>14.020718</c:v>
                </c:pt>
                <c:pt idx="3971">
                  <c:v>12.704567000000001</c:v>
                </c:pt>
                <c:pt idx="3972">
                  <c:v>13.557577999999999</c:v>
                </c:pt>
                <c:pt idx="3973">
                  <c:v>15.333345</c:v>
                </c:pt>
                <c:pt idx="3974">
                  <c:v>13.305519</c:v>
                </c:pt>
                <c:pt idx="3975">
                  <c:v>14.115423</c:v>
                </c:pt>
                <c:pt idx="3976">
                  <c:v>15.915744</c:v>
                </c:pt>
                <c:pt idx="3977">
                  <c:v>15.742084999999999</c:v>
                </c:pt>
                <c:pt idx="3978">
                  <c:v>15.861281</c:v>
                </c:pt>
                <c:pt idx="3979">
                  <c:v>15.009041</c:v>
                </c:pt>
                <c:pt idx="3980">
                  <c:v>13.611886</c:v>
                </c:pt>
                <c:pt idx="3981">
                  <c:v>12.381743999999999</c:v>
                </c:pt>
                <c:pt idx="3982">
                  <c:v>14.009933</c:v>
                </c:pt>
                <c:pt idx="3983">
                  <c:v>14.290851999999999</c:v>
                </c:pt>
                <c:pt idx="3984">
                  <c:v>12.773094</c:v>
                </c:pt>
                <c:pt idx="3985">
                  <c:v>14.845952</c:v>
                </c:pt>
                <c:pt idx="3986">
                  <c:v>14.162568</c:v>
                </c:pt>
                <c:pt idx="3987">
                  <c:v>11.077619</c:v>
                </c:pt>
                <c:pt idx="3988">
                  <c:v>11.996183</c:v>
                </c:pt>
                <c:pt idx="3989">
                  <c:v>12.135412000000001</c:v>
                </c:pt>
                <c:pt idx="3990">
                  <c:v>10.691528</c:v>
                </c:pt>
                <c:pt idx="3991">
                  <c:v>10.692845999999999</c:v>
                </c:pt>
                <c:pt idx="3992">
                  <c:v>11.521084</c:v>
                </c:pt>
                <c:pt idx="3993">
                  <c:v>12.242452</c:v>
                </c:pt>
                <c:pt idx="3994">
                  <c:v>14.666764000000001</c:v>
                </c:pt>
                <c:pt idx="3995">
                  <c:v>13.178502</c:v>
                </c:pt>
                <c:pt idx="3996">
                  <c:v>10.439679999999999</c:v>
                </c:pt>
                <c:pt idx="3997">
                  <c:v>10.899476</c:v>
                </c:pt>
                <c:pt idx="3998">
                  <c:v>13.920674999999999</c:v>
                </c:pt>
                <c:pt idx="3999">
                  <c:v>14.924009</c:v>
                </c:pt>
                <c:pt idx="4000">
                  <c:v>12.931915</c:v>
                </c:pt>
                <c:pt idx="4001">
                  <c:v>11.238255000000001</c:v>
                </c:pt>
                <c:pt idx="4002">
                  <c:v>10.389668</c:v>
                </c:pt>
                <c:pt idx="4003">
                  <c:v>10.404323</c:v>
                </c:pt>
                <c:pt idx="4004">
                  <c:v>9.5308449999999993</c:v>
                </c:pt>
                <c:pt idx="4005">
                  <c:v>10.273436</c:v>
                </c:pt>
                <c:pt idx="4006">
                  <c:v>10.407726</c:v>
                </c:pt>
                <c:pt idx="4007">
                  <c:v>9.9629729999999999</c:v>
                </c:pt>
                <c:pt idx="4008">
                  <c:v>10.777749999999999</c:v>
                </c:pt>
                <c:pt idx="4009">
                  <c:v>10.387817999999999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'K178-E213'!$C$1</c:f>
              <c:strCache>
                <c:ptCount val="1"/>
                <c:pt idx="0">
                  <c:v>OE1</c:v>
                </c:pt>
              </c:strCache>
            </c:strRef>
          </c:tx>
          <c:spPr>
            <a:ln w="63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'K178-E213'!$A$2:$A$4011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'K178-E213'!$C$2:$C$4011</c:f>
              <c:numCache>
                <c:formatCode>General</c:formatCode>
                <c:ptCount val="4010"/>
                <c:pt idx="0">
                  <c:v>6.1094559999999998</c:v>
                </c:pt>
                <c:pt idx="1">
                  <c:v>5.5204490000000002</c:v>
                </c:pt>
                <c:pt idx="2">
                  <c:v>5.6503759999999996</c:v>
                </c:pt>
                <c:pt idx="3">
                  <c:v>5.4715949999999998</c:v>
                </c:pt>
                <c:pt idx="4">
                  <c:v>4.4170699999999998</c:v>
                </c:pt>
                <c:pt idx="5">
                  <c:v>2.7073079999999998</c:v>
                </c:pt>
                <c:pt idx="6">
                  <c:v>2.770359</c:v>
                </c:pt>
                <c:pt idx="7">
                  <c:v>4.9211210000000003</c:v>
                </c:pt>
                <c:pt idx="8">
                  <c:v>4.5502690000000001</c:v>
                </c:pt>
                <c:pt idx="9">
                  <c:v>2.765428</c:v>
                </c:pt>
                <c:pt idx="10">
                  <c:v>2.7448980000000001</c:v>
                </c:pt>
                <c:pt idx="11">
                  <c:v>2.8488259999999999</c:v>
                </c:pt>
                <c:pt idx="12">
                  <c:v>2.8148369999999998</c:v>
                </c:pt>
                <c:pt idx="13">
                  <c:v>2.7790919999999999</c:v>
                </c:pt>
                <c:pt idx="14">
                  <c:v>2.7305549999999998</c:v>
                </c:pt>
                <c:pt idx="15">
                  <c:v>2.573566</c:v>
                </c:pt>
                <c:pt idx="16">
                  <c:v>2.8086169999999999</c:v>
                </c:pt>
                <c:pt idx="17">
                  <c:v>4.2580260000000001</c:v>
                </c:pt>
                <c:pt idx="18">
                  <c:v>2.812405</c:v>
                </c:pt>
                <c:pt idx="19">
                  <c:v>2.6628229999999999</c:v>
                </c:pt>
                <c:pt idx="20">
                  <c:v>2.9758260000000001</c:v>
                </c:pt>
                <c:pt idx="21">
                  <c:v>3.3677969999999999</c:v>
                </c:pt>
                <c:pt idx="22">
                  <c:v>2.7999290000000001</c:v>
                </c:pt>
                <c:pt idx="23">
                  <c:v>2.8155359999999998</c:v>
                </c:pt>
                <c:pt idx="24">
                  <c:v>3.4096920000000002</c:v>
                </c:pt>
                <c:pt idx="25">
                  <c:v>2.7072059999999998</c:v>
                </c:pt>
                <c:pt idx="26">
                  <c:v>3.1146760000000002</c:v>
                </c:pt>
                <c:pt idx="27">
                  <c:v>2.8599480000000002</c:v>
                </c:pt>
                <c:pt idx="28">
                  <c:v>2.665953</c:v>
                </c:pt>
                <c:pt idx="29">
                  <c:v>3.0760350000000001</c:v>
                </c:pt>
                <c:pt idx="30">
                  <c:v>2.8439390000000002</c:v>
                </c:pt>
                <c:pt idx="31">
                  <c:v>2.7061980000000001</c:v>
                </c:pt>
                <c:pt idx="32">
                  <c:v>2.66472</c:v>
                </c:pt>
                <c:pt idx="33">
                  <c:v>3.4442789999999999</c:v>
                </c:pt>
                <c:pt idx="34">
                  <c:v>3.1753719999999999</c:v>
                </c:pt>
                <c:pt idx="35">
                  <c:v>3.7210869999999998</c:v>
                </c:pt>
                <c:pt idx="36">
                  <c:v>2.9977179999999999</c:v>
                </c:pt>
                <c:pt idx="37">
                  <c:v>3.056155</c:v>
                </c:pt>
                <c:pt idx="38">
                  <c:v>2.8315779999999999</c:v>
                </c:pt>
                <c:pt idx="39">
                  <c:v>2.8570609999999999</c:v>
                </c:pt>
                <c:pt idx="40">
                  <c:v>2.6354220000000002</c:v>
                </c:pt>
                <c:pt idx="41">
                  <c:v>2.9071259999999999</c:v>
                </c:pt>
                <c:pt idx="42">
                  <c:v>2.9627680000000001</c:v>
                </c:pt>
                <c:pt idx="43">
                  <c:v>2.7955369999999999</c:v>
                </c:pt>
                <c:pt idx="44">
                  <c:v>2.8219409999999998</c:v>
                </c:pt>
                <c:pt idx="45">
                  <c:v>3.3149679999999999</c:v>
                </c:pt>
                <c:pt idx="46">
                  <c:v>2.8547509999999998</c:v>
                </c:pt>
                <c:pt idx="47">
                  <c:v>2.9053209999999998</c:v>
                </c:pt>
                <c:pt idx="48">
                  <c:v>2.796754</c:v>
                </c:pt>
                <c:pt idx="49">
                  <c:v>2.8414830000000002</c:v>
                </c:pt>
                <c:pt idx="50">
                  <c:v>2.9515989999999999</c:v>
                </c:pt>
                <c:pt idx="51">
                  <c:v>2.803445</c:v>
                </c:pt>
                <c:pt idx="52">
                  <c:v>2.9170419999999999</c:v>
                </c:pt>
                <c:pt idx="53">
                  <c:v>2.8553809999999999</c:v>
                </c:pt>
                <c:pt idx="54">
                  <c:v>2.9250970000000001</c:v>
                </c:pt>
                <c:pt idx="55">
                  <c:v>2.661321</c:v>
                </c:pt>
                <c:pt idx="56">
                  <c:v>2.8924880000000002</c:v>
                </c:pt>
                <c:pt idx="57">
                  <c:v>2.8630309999999999</c:v>
                </c:pt>
                <c:pt idx="58">
                  <c:v>2.7319819999999999</c:v>
                </c:pt>
                <c:pt idx="59">
                  <c:v>2.6389170000000002</c:v>
                </c:pt>
                <c:pt idx="60">
                  <c:v>2.6703239999999999</c:v>
                </c:pt>
                <c:pt idx="61">
                  <c:v>2.927502</c:v>
                </c:pt>
                <c:pt idx="62">
                  <c:v>2.9091179999999999</c:v>
                </c:pt>
                <c:pt idx="63">
                  <c:v>2.927902</c:v>
                </c:pt>
                <c:pt idx="64">
                  <c:v>2.983822</c:v>
                </c:pt>
                <c:pt idx="65">
                  <c:v>2.751852</c:v>
                </c:pt>
                <c:pt idx="66">
                  <c:v>2.9116360000000001</c:v>
                </c:pt>
                <c:pt idx="67">
                  <c:v>3.1122399999999999</c:v>
                </c:pt>
                <c:pt idx="68">
                  <c:v>3.2566290000000002</c:v>
                </c:pt>
                <c:pt idx="69">
                  <c:v>2.7346430000000002</c:v>
                </c:pt>
                <c:pt idx="70">
                  <c:v>2.7619280000000002</c:v>
                </c:pt>
                <c:pt idx="71">
                  <c:v>2.7048299999999998</c:v>
                </c:pt>
                <c:pt idx="72">
                  <c:v>2.7861880000000001</c:v>
                </c:pt>
                <c:pt idx="73">
                  <c:v>2.9431630000000002</c:v>
                </c:pt>
                <c:pt idx="74">
                  <c:v>2.7887729999999999</c:v>
                </c:pt>
                <c:pt idx="75">
                  <c:v>2.8094790000000001</c:v>
                </c:pt>
                <c:pt idx="76">
                  <c:v>2.8228209999999998</c:v>
                </c:pt>
                <c:pt idx="77">
                  <c:v>2.7190400000000001</c:v>
                </c:pt>
                <c:pt idx="78">
                  <c:v>2.9672779999999999</c:v>
                </c:pt>
                <c:pt idx="79">
                  <c:v>3.5161210000000001</c:v>
                </c:pt>
                <c:pt idx="80">
                  <c:v>2.9607139999999998</c:v>
                </c:pt>
                <c:pt idx="81">
                  <c:v>3.0830479999999998</c:v>
                </c:pt>
                <c:pt idx="82">
                  <c:v>3.0313289999999999</c:v>
                </c:pt>
                <c:pt idx="83">
                  <c:v>2.663802</c:v>
                </c:pt>
                <c:pt idx="84">
                  <c:v>2.8586879999999999</c:v>
                </c:pt>
                <c:pt idx="85">
                  <c:v>3.3043019999999999</c:v>
                </c:pt>
                <c:pt idx="86">
                  <c:v>2.9436239999999998</c:v>
                </c:pt>
                <c:pt idx="87">
                  <c:v>2.6759529999999998</c:v>
                </c:pt>
                <c:pt idx="88">
                  <c:v>2.7269519999999998</c:v>
                </c:pt>
                <c:pt idx="89">
                  <c:v>2.7369080000000001</c:v>
                </c:pt>
                <c:pt idx="90">
                  <c:v>2.816932</c:v>
                </c:pt>
                <c:pt idx="91">
                  <c:v>3.914631</c:v>
                </c:pt>
                <c:pt idx="92">
                  <c:v>3.0510090000000001</c:v>
                </c:pt>
                <c:pt idx="93">
                  <c:v>2.7540369999999998</c:v>
                </c:pt>
                <c:pt idx="94">
                  <c:v>3.0364599999999999</c:v>
                </c:pt>
                <c:pt idx="95">
                  <c:v>2.938939</c:v>
                </c:pt>
                <c:pt idx="96">
                  <c:v>2.9426540000000001</c:v>
                </c:pt>
                <c:pt idx="97">
                  <c:v>3.358546</c:v>
                </c:pt>
                <c:pt idx="98">
                  <c:v>2.8211430000000002</c:v>
                </c:pt>
                <c:pt idx="99">
                  <c:v>2.915613</c:v>
                </c:pt>
                <c:pt idx="100">
                  <c:v>2.792446</c:v>
                </c:pt>
                <c:pt idx="101">
                  <c:v>3.1767219999999998</c:v>
                </c:pt>
                <c:pt idx="102">
                  <c:v>3.4419040000000001</c:v>
                </c:pt>
                <c:pt idx="103">
                  <c:v>2.861383</c:v>
                </c:pt>
                <c:pt idx="104">
                  <c:v>2.788036</c:v>
                </c:pt>
                <c:pt idx="105">
                  <c:v>2.8994179999999998</c:v>
                </c:pt>
                <c:pt idx="106">
                  <c:v>2.6021580000000002</c:v>
                </c:pt>
                <c:pt idx="107">
                  <c:v>2.8972530000000001</c:v>
                </c:pt>
                <c:pt idx="108">
                  <c:v>2.9831599999999998</c:v>
                </c:pt>
                <c:pt idx="109">
                  <c:v>2.759957</c:v>
                </c:pt>
                <c:pt idx="110">
                  <c:v>2.956528</c:v>
                </c:pt>
                <c:pt idx="111">
                  <c:v>2.8282669999999999</c:v>
                </c:pt>
                <c:pt idx="112">
                  <c:v>3.1602450000000002</c:v>
                </c:pt>
                <c:pt idx="113">
                  <c:v>2.822025</c:v>
                </c:pt>
                <c:pt idx="114">
                  <c:v>2.8475269999999999</c:v>
                </c:pt>
                <c:pt idx="115">
                  <c:v>2.5866570000000002</c:v>
                </c:pt>
                <c:pt idx="116">
                  <c:v>2.7531099999999999</c:v>
                </c:pt>
                <c:pt idx="117">
                  <c:v>2.8023280000000002</c:v>
                </c:pt>
                <c:pt idx="118">
                  <c:v>2.9296190000000002</c:v>
                </c:pt>
                <c:pt idx="119">
                  <c:v>3.206302</c:v>
                </c:pt>
                <c:pt idx="120">
                  <c:v>3.3151739999999998</c:v>
                </c:pt>
                <c:pt idx="121">
                  <c:v>2.8179699999999999</c:v>
                </c:pt>
                <c:pt idx="122">
                  <c:v>3.0569920000000002</c:v>
                </c:pt>
                <c:pt idx="123">
                  <c:v>5.6512690000000001</c:v>
                </c:pt>
                <c:pt idx="124">
                  <c:v>4.2910120000000003</c:v>
                </c:pt>
                <c:pt idx="125">
                  <c:v>3.3382269999999998</c:v>
                </c:pt>
                <c:pt idx="126">
                  <c:v>3.8635229999999998</c:v>
                </c:pt>
                <c:pt idx="127">
                  <c:v>2.9453339999999999</c:v>
                </c:pt>
                <c:pt idx="128">
                  <c:v>3.1570490000000002</c:v>
                </c:pt>
                <c:pt idx="129">
                  <c:v>2.729095</c:v>
                </c:pt>
                <c:pt idx="130">
                  <c:v>2.7955679999999998</c:v>
                </c:pt>
                <c:pt idx="131">
                  <c:v>2.931235</c:v>
                </c:pt>
                <c:pt idx="132">
                  <c:v>3.0003989999999998</c:v>
                </c:pt>
                <c:pt idx="133">
                  <c:v>3.2137639999999998</c:v>
                </c:pt>
                <c:pt idx="134">
                  <c:v>2.7874729999999999</c:v>
                </c:pt>
                <c:pt idx="135">
                  <c:v>3.0457169999999998</c:v>
                </c:pt>
                <c:pt idx="136">
                  <c:v>2.7413970000000001</c:v>
                </c:pt>
                <c:pt idx="137">
                  <c:v>2.8962050000000001</c:v>
                </c:pt>
                <c:pt idx="138">
                  <c:v>2.83087</c:v>
                </c:pt>
                <c:pt idx="139">
                  <c:v>2.686191</c:v>
                </c:pt>
                <c:pt idx="140">
                  <c:v>2.8011249999999999</c:v>
                </c:pt>
                <c:pt idx="141">
                  <c:v>3.0608390000000001</c:v>
                </c:pt>
                <c:pt idx="142">
                  <c:v>3.0852650000000001</c:v>
                </c:pt>
                <c:pt idx="143">
                  <c:v>2.6806990000000002</c:v>
                </c:pt>
                <c:pt idx="144">
                  <c:v>2.7503340000000001</c:v>
                </c:pt>
                <c:pt idx="145">
                  <c:v>2.7206739999999998</c:v>
                </c:pt>
                <c:pt idx="146">
                  <c:v>2.8799139999999999</c:v>
                </c:pt>
                <c:pt idx="147">
                  <c:v>3.041417</c:v>
                </c:pt>
                <c:pt idx="148">
                  <c:v>2.8643169999999998</c:v>
                </c:pt>
                <c:pt idx="149">
                  <c:v>2.963762</c:v>
                </c:pt>
                <c:pt idx="150">
                  <c:v>3.194178</c:v>
                </c:pt>
                <c:pt idx="151">
                  <c:v>2.9258280000000001</c:v>
                </c:pt>
                <c:pt idx="152">
                  <c:v>5.0341319999999996</c:v>
                </c:pt>
                <c:pt idx="153">
                  <c:v>5.6261989999999997</c:v>
                </c:pt>
                <c:pt idx="154">
                  <c:v>5.2968830000000002</c:v>
                </c:pt>
                <c:pt idx="155">
                  <c:v>5.7145539999999997</c:v>
                </c:pt>
                <c:pt idx="156">
                  <c:v>2.7843179999999998</c:v>
                </c:pt>
                <c:pt idx="157">
                  <c:v>3.2427579999999998</c:v>
                </c:pt>
                <c:pt idx="158">
                  <c:v>3.9691010000000002</c:v>
                </c:pt>
                <c:pt idx="159">
                  <c:v>2.9491510000000001</c:v>
                </c:pt>
                <c:pt idx="160">
                  <c:v>2.90029</c:v>
                </c:pt>
                <c:pt idx="161">
                  <c:v>3.1568520000000002</c:v>
                </c:pt>
                <c:pt idx="162">
                  <c:v>2.6520239999999999</c:v>
                </c:pt>
                <c:pt idx="163">
                  <c:v>3.053563</c:v>
                </c:pt>
                <c:pt idx="164">
                  <c:v>2.7803499999999999</c:v>
                </c:pt>
                <c:pt idx="165">
                  <c:v>2.7790650000000001</c:v>
                </c:pt>
                <c:pt idx="166">
                  <c:v>3.031749</c:v>
                </c:pt>
                <c:pt idx="167">
                  <c:v>2.7037110000000002</c:v>
                </c:pt>
                <c:pt idx="168">
                  <c:v>2.9090129999999998</c:v>
                </c:pt>
                <c:pt idx="169">
                  <c:v>3.6729409999999998</c:v>
                </c:pt>
                <c:pt idx="170">
                  <c:v>2.757358</c:v>
                </c:pt>
                <c:pt idx="171">
                  <c:v>2.8113069999999998</c:v>
                </c:pt>
                <c:pt idx="172">
                  <c:v>2.8436849999999998</c:v>
                </c:pt>
                <c:pt idx="173">
                  <c:v>2.6791649999999998</c:v>
                </c:pt>
                <c:pt idx="174">
                  <c:v>3.1960259999999998</c:v>
                </c:pt>
                <c:pt idx="175">
                  <c:v>2.8672420000000001</c:v>
                </c:pt>
                <c:pt idx="176">
                  <c:v>2.7026430000000001</c:v>
                </c:pt>
                <c:pt idx="177">
                  <c:v>2.835261</c:v>
                </c:pt>
                <c:pt idx="178">
                  <c:v>3.0450650000000001</c:v>
                </c:pt>
                <c:pt idx="179">
                  <c:v>3.3810169999999999</c:v>
                </c:pt>
                <c:pt idx="180">
                  <c:v>2.9736910000000001</c:v>
                </c:pt>
                <c:pt idx="181">
                  <c:v>3.0035280000000002</c:v>
                </c:pt>
                <c:pt idx="182">
                  <c:v>6.975149</c:v>
                </c:pt>
                <c:pt idx="183">
                  <c:v>7.835877</c:v>
                </c:pt>
                <c:pt idx="184">
                  <c:v>6.4885029999999997</c:v>
                </c:pt>
                <c:pt idx="185">
                  <c:v>5.3975390000000001</c:v>
                </c:pt>
                <c:pt idx="186">
                  <c:v>2.8058779999999999</c:v>
                </c:pt>
                <c:pt idx="187">
                  <c:v>2.8777750000000002</c:v>
                </c:pt>
                <c:pt idx="188">
                  <c:v>4.7782619999999998</c:v>
                </c:pt>
                <c:pt idx="189">
                  <c:v>2.9888599999999999</c:v>
                </c:pt>
                <c:pt idx="190">
                  <c:v>3.913106</c:v>
                </c:pt>
                <c:pt idx="191">
                  <c:v>4.7217060000000002</c:v>
                </c:pt>
                <c:pt idx="192">
                  <c:v>4.9288879999999997</c:v>
                </c:pt>
                <c:pt idx="193">
                  <c:v>5.3007350000000004</c:v>
                </c:pt>
                <c:pt idx="194">
                  <c:v>2.9949599999999998</c:v>
                </c:pt>
                <c:pt idx="195">
                  <c:v>3.406873</c:v>
                </c:pt>
                <c:pt idx="196">
                  <c:v>3.2672699999999999</c:v>
                </c:pt>
                <c:pt idx="197">
                  <c:v>2.970215</c:v>
                </c:pt>
                <c:pt idx="198">
                  <c:v>2.7853490000000001</c:v>
                </c:pt>
                <c:pt idx="199">
                  <c:v>2.7601589999999998</c:v>
                </c:pt>
                <c:pt idx="200">
                  <c:v>3.1478120000000001</c:v>
                </c:pt>
                <c:pt idx="201">
                  <c:v>2.973646</c:v>
                </c:pt>
                <c:pt idx="202">
                  <c:v>3.063761</c:v>
                </c:pt>
                <c:pt idx="203">
                  <c:v>3.061426</c:v>
                </c:pt>
                <c:pt idx="204">
                  <c:v>2.9920179999999998</c:v>
                </c:pt>
                <c:pt idx="205">
                  <c:v>3.452356</c:v>
                </c:pt>
                <c:pt idx="206">
                  <c:v>3.2598159999999998</c:v>
                </c:pt>
                <c:pt idx="207">
                  <c:v>3.145553</c:v>
                </c:pt>
                <c:pt idx="208">
                  <c:v>2.8232059999999999</c:v>
                </c:pt>
                <c:pt idx="209">
                  <c:v>3.044635</c:v>
                </c:pt>
                <c:pt idx="210">
                  <c:v>2.80992</c:v>
                </c:pt>
                <c:pt idx="211">
                  <c:v>2.873637</c:v>
                </c:pt>
                <c:pt idx="212">
                  <c:v>2.8069730000000002</c:v>
                </c:pt>
                <c:pt idx="213">
                  <c:v>3.004397</c:v>
                </c:pt>
                <c:pt idx="214">
                  <c:v>2.7316250000000002</c:v>
                </c:pt>
                <c:pt idx="215">
                  <c:v>3.1364570000000001</c:v>
                </c:pt>
                <c:pt idx="216">
                  <c:v>3.2973919999999999</c:v>
                </c:pt>
                <c:pt idx="217">
                  <c:v>3.435826</c:v>
                </c:pt>
                <c:pt idx="218">
                  <c:v>2.8433950000000001</c:v>
                </c:pt>
                <c:pt idx="219">
                  <c:v>2.7319230000000001</c:v>
                </c:pt>
                <c:pt idx="220">
                  <c:v>3.330241</c:v>
                </c:pt>
                <c:pt idx="221">
                  <c:v>2.9708380000000001</c:v>
                </c:pt>
                <c:pt idx="222">
                  <c:v>2.7997800000000002</c:v>
                </c:pt>
                <c:pt idx="223">
                  <c:v>3.1157819999999998</c:v>
                </c:pt>
                <c:pt idx="224">
                  <c:v>4.1422929999999996</c:v>
                </c:pt>
                <c:pt idx="225">
                  <c:v>3.8615759999999999</c:v>
                </c:pt>
                <c:pt idx="226">
                  <c:v>3.6038399999999999</c:v>
                </c:pt>
                <c:pt idx="227">
                  <c:v>4.8623050000000001</c:v>
                </c:pt>
                <c:pt idx="228">
                  <c:v>5.0633540000000004</c:v>
                </c:pt>
                <c:pt idx="229">
                  <c:v>4.3715979999999997</c:v>
                </c:pt>
                <c:pt idx="230">
                  <c:v>5.6639379999999999</c:v>
                </c:pt>
                <c:pt idx="231">
                  <c:v>5.4069289999999999</c:v>
                </c:pt>
                <c:pt idx="232">
                  <c:v>2.8885260000000001</c:v>
                </c:pt>
                <c:pt idx="233">
                  <c:v>2.8609599999999999</c:v>
                </c:pt>
                <c:pt idx="234">
                  <c:v>4.5524190000000004</c:v>
                </c:pt>
                <c:pt idx="235">
                  <c:v>3.8274919999999999</c:v>
                </c:pt>
                <c:pt idx="236">
                  <c:v>2.884223</c:v>
                </c:pt>
                <c:pt idx="237">
                  <c:v>3.2451660000000002</c:v>
                </c:pt>
                <c:pt idx="238">
                  <c:v>4.1906699999999999</c:v>
                </c:pt>
                <c:pt idx="239">
                  <c:v>2.952302</c:v>
                </c:pt>
                <c:pt idx="240">
                  <c:v>3.0713240000000002</c:v>
                </c:pt>
                <c:pt idx="241">
                  <c:v>3.4589050000000001</c:v>
                </c:pt>
                <c:pt idx="242">
                  <c:v>3.0243679999999999</c:v>
                </c:pt>
                <c:pt idx="243">
                  <c:v>3.0985390000000002</c:v>
                </c:pt>
                <c:pt idx="244">
                  <c:v>2.8492920000000002</c:v>
                </c:pt>
                <c:pt idx="245">
                  <c:v>3.992597</c:v>
                </c:pt>
                <c:pt idx="246">
                  <c:v>2.803544</c:v>
                </c:pt>
                <c:pt idx="247">
                  <c:v>3.8986420000000002</c:v>
                </c:pt>
                <c:pt idx="248">
                  <c:v>3.4135960000000001</c:v>
                </c:pt>
                <c:pt idx="249">
                  <c:v>3.0702410000000002</c:v>
                </c:pt>
                <c:pt idx="250">
                  <c:v>3.1425550000000002</c:v>
                </c:pt>
                <c:pt idx="251">
                  <c:v>4.4078330000000001</c:v>
                </c:pt>
                <c:pt idx="252">
                  <c:v>4.0023980000000003</c:v>
                </c:pt>
                <c:pt idx="253">
                  <c:v>3.5545420000000001</c:v>
                </c:pt>
                <c:pt idx="254">
                  <c:v>3.397694</c:v>
                </c:pt>
                <c:pt idx="255">
                  <c:v>2.5649839999999999</c:v>
                </c:pt>
                <c:pt idx="256">
                  <c:v>2.9162080000000001</c:v>
                </c:pt>
                <c:pt idx="257">
                  <c:v>3.5458980000000002</c:v>
                </c:pt>
                <c:pt idx="258">
                  <c:v>2.9619300000000002</c:v>
                </c:pt>
                <c:pt idx="259">
                  <c:v>4.1732339999999999</c:v>
                </c:pt>
                <c:pt idx="260">
                  <c:v>3.5044219999999999</c:v>
                </c:pt>
                <c:pt idx="261">
                  <c:v>2.9143500000000002</c:v>
                </c:pt>
                <c:pt idx="262">
                  <c:v>3.1907359999999998</c:v>
                </c:pt>
                <c:pt idx="263">
                  <c:v>3.1601780000000002</c:v>
                </c:pt>
                <c:pt idx="264">
                  <c:v>3.213028</c:v>
                </c:pt>
                <c:pt idx="265">
                  <c:v>3.7885209999999998</c:v>
                </c:pt>
                <c:pt idx="266">
                  <c:v>2.652698</c:v>
                </c:pt>
                <c:pt idx="267">
                  <c:v>2.7356310000000001</c:v>
                </c:pt>
                <c:pt idx="268">
                  <c:v>5.4874029999999996</c:v>
                </c:pt>
                <c:pt idx="269">
                  <c:v>6.2354320000000003</c:v>
                </c:pt>
                <c:pt idx="270">
                  <c:v>6.9721450000000003</c:v>
                </c:pt>
                <c:pt idx="271">
                  <c:v>4.0330019999999998</c:v>
                </c:pt>
                <c:pt idx="272">
                  <c:v>3.5319780000000001</c:v>
                </c:pt>
                <c:pt idx="273">
                  <c:v>4.7499650000000004</c:v>
                </c:pt>
                <c:pt idx="274">
                  <c:v>3.8187570000000002</c:v>
                </c:pt>
                <c:pt idx="275">
                  <c:v>2.9171610000000001</c:v>
                </c:pt>
                <c:pt idx="276">
                  <c:v>2.9700929999999999</c:v>
                </c:pt>
                <c:pt idx="277">
                  <c:v>2.9217550000000001</c:v>
                </c:pt>
                <c:pt idx="278">
                  <c:v>2.7541389999999999</c:v>
                </c:pt>
                <c:pt idx="279">
                  <c:v>2.886101</c:v>
                </c:pt>
                <c:pt idx="280">
                  <c:v>2.95228</c:v>
                </c:pt>
                <c:pt idx="281">
                  <c:v>2.7932800000000002</c:v>
                </c:pt>
                <c:pt idx="282">
                  <c:v>3.4759259999999998</c:v>
                </c:pt>
                <c:pt idx="283">
                  <c:v>4.8140900000000002</c:v>
                </c:pt>
                <c:pt idx="284">
                  <c:v>3.9117950000000001</c:v>
                </c:pt>
                <c:pt idx="285">
                  <c:v>6.917262</c:v>
                </c:pt>
                <c:pt idx="286">
                  <c:v>5.2646350000000002</c:v>
                </c:pt>
                <c:pt idx="287">
                  <c:v>5.0223529999999998</c:v>
                </c:pt>
                <c:pt idx="288">
                  <c:v>4.7640250000000002</c:v>
                </c:pt>
                <c:pt idx="289">
                  <c:v>7.1180770000000004</c:v>
                </c:pt>
                <c:pt idx="290">
                  <c:v>8.0607399999999991</c:v>
                </c:pt>
                <c:pt idx="291">
                  <c:v>7.5174560000000001</c:v>
                </c:pt>
                <c:pt idx="292">
                  <c:v>6.504594</c:v>
                </c:pt>
                <c:pt idx="293">
                  <c:v>7.5110349999999997</c:v>
                </c:pt>
                <c:pt idx="294">
                  <c:v>5.2687359999999996</c:v>
                </c:pt>
                <c:pt idx="295">
                  <c:v>5.9203320000000001</c:v>
                </c:pt>
                <c:pt idx="296">
                  <c:v>6.5571580000000003</c:v>
                </c:pt>
                <c:pt idx="297">
                  <c:v>6.2293520000000004</c:v>
                </c:pt>
                <c:pt idx="298">
                  <c:v>8.2044949999999996</c:v>
                </c:pt>
                <c:pt idx="299">
                  <c:v>6.295077</c:v>
                </c:pt>
                <c:pt idx="300">
                  <c:v>6.4734389999999999</c:v>
                </c:pt>
                <c:pt idx="301">
                  <c:v>4.830298</c:v>
                </c:pt>
                <c:pt idx="302">
                  <c:v>4.7063569999999997</c:v>
                </c:pt>
                <c:pt idx="303">
                  <c:v>6.4000539999999999</c:v>
                </c:pt>
                <c:pt idx="304">
                  <c:v>7.2500309999999999</c:v>
                </c:pt>
                <c:pt idx="305">
                  <c:v>5.4886239999999997</c:v>
                </c:pt>
                <c:pt idx="306">
                  <c:v>5.3423809999999996</c:v>
                </c:pt>
                <c:pt idx="307">
                  <c:v>5.0253589999999999</c:v>
                </c:pt>
                <c:pt idx="308">
                  <c:v>6.8621030000000003</c:v>
                </c:pt>
                <c:pt idx="309">
                  <c:v>6.3740920000000001</c:v>
                </c:pt>
                <c:pt idx="310">
                  <c:v>6.4199900000000003</c:v>
                </c:pt>
                <c:pt idx="311">
                  <c:v>7.1479549999999996</c:v>
                </c:pt>
                <c:pt idx="312">
                  <c:v>6.4241440000000001</c:v>
                </c:pt>
                <c:pt idx="313">
                  <c:v>6.4378760000000002</c:v>
                </c:pt>
                <c:pt idx="314">
                  <c:v>6.9569720000000004</c:v>
                </c:pt>
                <c:pt idx="315">
                  <c:v>6.7734589999999999</c:v>
                </c:pt>
                <c:pt idx="316">
                  <c:v>6.4606779999999997</c:v>
                </c:pt>
                <c:pt idx="317">
                  <c:v>5.7775629999999998</c:v>
                </c:pt>
                <c:pt idx="318">
                  <c:v>6.4505400000000002</c:v>
                </c:pt>
                <c:pt idx="319">
                  <c:v>6.9728680000000001</c:v>
                </c:pt>
                <c:pt idx="320">
                  <c:v>7.9089910000000003</c:v>
                </c:pt>
                <c:pt idx="321">
                  <c:v>4.3504610000000001</c:v>
                </c:pt>
                <c:pt idx="322">
                  <c:v>5.8002200000000004</c:v>
                </c:pt>
                <c:pt idx="323">
                  <c:v>7.5229239999999997</c:v>
                </c:pt>
                <c:pt idx="324">
                  <c:v>7.2137409999999997</c:v>
                </c:pt>
                <c:pt idx="325">
                  <c:v>5.1476139999999999</c:v>
                </c:pt>
                <c:pt idx="326">
                  <c:v>7.7746469999999999</c:v>
                </c:pt>
                <c:pt idx="327">
                  <c:v>8.7124059999999997</c:v>
                </c:pt>
                <c:pt idx="328">
                  <c:v>7.1706620000000001</c:v>
                </c:pt>
                <c:pt idx="329">
                  <c:v>6.5386860000000002</c:v>
                </c:pt>
                <c:pt idx="330">
                  <c:v>7.6318299999999999</c:v>
                </c:pt>
                <c:pt idx="331">
                  <c:v>8.1693800000000003</c:v>
                </c:pt>
                <c:pt idx="332">
                  <c:v>7.4529490000000003</c:v>
                </c:pt>
                <c:pt idx="333">
                  <c:v>9.0639219999999998</c:v>
                </c:pt>
                <c:pt idx="334">
                  <c:v>7.3240280000000002</c:v>
                </c:pt>
                <c:pt idx="335">
                  <c:v>6.932226</c:v>
                </c:pt>
                <c:pt idx="336">
                  <c:v>7.0475289999999999</c:v>
                </c:pt>
                <c:pt idx="337">
                  <c:v>7.0044300000000002</c:v>
                </c:pt>
                <c:pt idx="338">
                  <c:v>6.2207090000000003</c:v>
                </c:pt>
                <c:pt idx="339">
                  <c:v>7.4242080000000001</c:v>
                </c:pt>
                <c:pt idx="340">
                  <c:v>7.9807810000000003</c:v>
                </c:pt>
                <c:pt idx="341">
                  <c:v>7.8214639999999997</c:v>
                </c:pt>
                <c:pt idx="342">
                  <c:v>7.0861720000000004</c:v>
                </c:pt>
                <c:pt idx="343">
                  <c:v>9.3155590000000004</c:v>
                </c:pt>
                <c:pt idx="344">
                  <c:v>7.4049160000000001</c:v>
                </c:pt>
                <c:pt idx="345">
                  <c:v>6.9617339999999999</c:v>
                </c:pt>
                <c:pt idx="346">
                  <c:v>7.5502500000000001</c:v>
                </c:pt>
                <c:pt idx="347">
                  <c:v>9.9957619999999991</c:v>
                </c:pt>
                <c:pt idx="348">
                  <c:v>7.7740809999999998</c:v>
                </c:pt>
                <c:pt idx="349">
                  <c:v>7.5388900000000003</c:v>
                </c:pt>
                <c:pt idx="350">
                  <c:v>7.5519910000000001</c:v>
                </c:pt>
                <c:pt idx="351">
                  <c:v>6.0559120000000002</c:v>
                </c:pt>
                <c:pt idx="352">
                  <c:v>5.9045230000000002</c:v>
                </c:pt>
                <c:pt idx="353">
                  <c:v>6.5935589999999999</c:v>
                </c:pt>
                <c:pt idx="354">
                  <c:v>5.6230099999999998</c:v>
                </c:pt>
                <c:pt idx="355">
                  <c:v>6.7794790000000003</c:v>
                </c:pt>
                <c:pt idx="356">
                  <c:v>8.3270680000000006</c:v>
                </c:pt>
                <c:pt idx="357">
                  <c:v>8.0028889999999997</c:v>
                </c:pt>
                <c:pt idx="358">
                  <c:v>8.5579940000000008</c:v>
                </c:pt>
                <c:pt idx="359">
                  <c:v>7.002739</c:v>
                </c:pt>
                <c:pt idx="360">
                  <c:v>6.3732749999999996</c:v>
                </c:pt>
                <c:pt idx="361">
                  <c:v>6.6273739999999997</c:v>
                </c:pt>
                <c:pt idx="362">
                  <c:v>7.6100110000000001</c:v>
                </c:pt>
                <c:pt idx="363">
                  <c:v>6.2195929999999997</c:v>
                </c:pt>
                <c:pt idx="364">
                  <c:v>7.0304849999999997</c:v>
                </c:pt>
                <c:pt idx="365">
                  <c:v>5.6488189999999996</c:v>
                </c:pt>
                <c:pt idx="366">
                  <c:v>6.6213119999999996</c:v>
                </c:pt>
                <c:pt idx="367">
                  <c:v>6.1681720000000002</c:v>
                </c:pt>
                <c:pt idx="368">
                  <c:v>7.6145370000000003</c:v>
                </c:pt>
                <c:pt idx="369">
                  <c:v>6.6069639999999996</c:v>
                </c:pt>
                <c:pt idx="370">
                  <c:v>7.3271569999999997</c:v>
                </c:pt>
                <c:pt idx="371">
                  <c:v>5.2025059999999996</c:v>
                </c:pt>
                <c:pt idx="372">
                  <c:v>5.988194</c:v>
                </c:pt>
                <c:pt idx="373">
                  <c:v>5.8290730000000002</c:v>
                </c:pt>
                <c:pt idx="374">
                  <c:v>6.0605339999999996</c:v>
                </c:pt>
                <c:pt idx="375">
                  <c:v>7.3075289999999997</c:v>
                </c:pt>
                <c:pt idx="376">
                  <c:v>7.0157790000000002</c:v>
                </c:pt>
                <c:pt idx="377">
                  <c:v>6.8130879999999996</c:v>
                </c:pt>
                <c:pt idx="378">
                  <c:v>6.3618579999999998</c:v>
                </c:pt>
                <c:pt idx="379">
                  <c:v>7.2733169999999996</c:v>
                </c:pt>
                <c:pt idx="380">
                  <c:v>6.1964139999999999</c:v>
                </c:pt>
                <c:pt idx="381">
                  <c:v>6.5726500000000003</c:v>
                </c:pt>
                <c:pt idx="382">
                  <c:v>7.2187789999999996</c:v>
                </c:pt>
                <c:pt idx="383">
                  <c:v>8.0024549999999994</c:v>
                </c:pt>
                <c:pt idx="384">
                  <c:v>7.325628</c:v>
                </c:pt>
                <c:pt idx="385">
                  <c:v>7.0505529999999998</c:v>
                </c:pt>
                <c:pt idx="386">
                  <c:v>8.8800340000000002</c:v>
                </c:pt>
                <c:pt idx="387">
                  <c:v>7.6927110000000001</c:v>
                </c:pt>
                <c:pt idx="388">
                  <c:v>7.953506</c:v>
                </c:pt>
                <c:pt idx="389">
                  <c:v>6.7330940000000004</c:v>
                </c:pt>
                <c:pt idx="390">
                  <c:v>6.4027719999999997</c:v>
                </c:pt>
                <c:pt idx="391">
                  <c:v>7.3862059999999996</c:v>
                </c:pt>
                <c:pt idx="392">
                  <c:v>8.5469329999999992</c:v>
                </c:pt>
                <c:pt idx="393">
                  <c:v>8.8206209999999992</c:v>
                </c:pt>
                <c:pt idx="394">
                  <c:v>7.6563369999999997</c:v>
                </c:pt>
                <c:pt idx="395">
                  <c:v>7.0530239999999997</c:v>
                </c:pt>
                <c:pt idx="396">
                  <c:v>8.9872840000000007</c:v>
                </c:pt>
                <c:pt idx="397">
                  <c:v>7.7828220000000004</c:v>
                </c:pt>
                <c:pt idx="398">
                  <c:v>7.4419919999999999</c:v>
                </c:pt>
                <c:pt idx="399">
                  <c:v>4.9024650000000003</c:v>
                </c:pt>
                <c:pt idx="400">
                  <c:v>6.8921349999999997</c:v>
                </c:pt>
                <c:pt idx="401">
                  <c:v>6.3134290000000002</c:v>
                </c:pt>
                <c:pt idx="402">
                  <c:v>6.0314189999999996</c:v>
                </c:pt>
                <c:pt idx="403">
                  <c:v>5.3650739999999999</c:v>
                </c:pt>
                <c:pt idx="404">
                  <c:v>6.0572860000000004</c:v>
                </c:pt>
                <c:pt idx="405">
                  <c:v>6.2659450000000003</c:v>
                </c:pt>
                <c:pt idx="406">
                  <c:v>5.3618329999999998</c:v>
                </c:pt>
                <c:pt idx="407">
                  <c:v>5.5410079999999997</c:v>
                </c:pt>
                <c:pt idx="408">
                  <c:v>5.490532</c:v>
                </c:pt>
                <c:pt idx="409">
                  <c:v>5.5678549999999998</c:v>
                </c:pt>
                <c:pt idx="410">
                  <c:v>3.25108</c:v>
                </c:pt>
                <c:pt idx="411">
                  <c:v>4.446669</c:v>
                </c:pt>
                <c:pt idx="412">
                  <c:v>5.4652430000000001</c:v>
                </c:pt>
                <c:pt idx="413">
                  <c:v>6.9617069999999996</c:v>
                </c:pt>
                <c:pt idx="414">
                  <c:v>6.7817299999999996</c:v>
                </c:pt>
                <c:pt idx="415">
                  <c:v>5.7320029999999997</c:v>
                </c:pt>
                <c:pt idx="416">
                  <c:v>5.4620090000000001</c:v>
                </c:pt>
                <c:pt idx="417">
                  <c:v>5.2403570000000004</c:v>
                </c:pt>
                <c:pt idx="418">
                  <c:v>2.8060369999999999</c:v>
                </c:pt>
                <c:pt idx="419">
                  <c:v>3.2717960000000001</c:v>
                </c:pt>
                <c:pt idx="420">
                  <c:v>4.8612019999999996</c:v>
                </c:pt>
                <c:pt idx="421">
                  <c:v>6.6717219999999999</c:v>
                </c:pt>
                <c:pt idx="422">
                  <c:v>5.7192249999999998</c:v>
                </c:pt>
                <c:pt idx="423">
                  <c:v>7.2813970000000001</c:v>
                </c:pt>
                <c:pt idx="424">
                  <c:v>8.1987170000000003</c:v>
                </c:pt>
                <c:pt idx="425">
                  <c:v>7.633286</c:v>
                </c:pt>
                <c:pt idx="426">
                  <c:v>2.8602959999999999</c:v>
                </c:pt>
                <c:pt idx="427">
                  <c:v>2.8622990000000001</c:v>
                </c:pt>
                <c:pt idx="428">
                  <c:v>3.0074550000000002</c:v>
                </c:pt>
                <c:pt idx="429">
                  <c:v>3.6320459999999999</c:v>
                </c:pt>
                <c:pt idx="430">
                  <c:v>3.0614180000000002</c:v>
                </c:pt>
                <c:pt idx="431">
                  <c:v>2.875273</c:v>
                </c:pt>
                <c:pt idx="432">
                  <c:v>2.7414809999999998</c:v>
                </c:pt>
                <c:pt idx="433">
                  <c:v>3.476324</c:v>
                </c:pt>
                <c:pt idx="434">
                  <c:v>3.8462689999999999</c:v>
                </c:pt>
                <c:pt idx="435">
                  <c:v>2.6958890000000002</c:v>
                </c:pt>
                <c:pt idx="436">
                  <c:v>2.8542369999999999</c:v>
                </c:pt>
                <c:pt idx="437">
                  <c:v>3.6450149999999999</c:v>
                </c:pt>
                <c:pt idx="438">
                  <c:v>3.134973</c:v>
                </c:pt>
                <c:pt idx="439">
                  <c:v>5.1639889999999999</c:v>
                </c:pt>
                <c:pt idx="440">
                  <c:v>4.8804790000000002</c:v>
                </c:pt>
                <c:pt idx="441">
                  <c:v>5.3696849999999996</c:v>
                </c:pt>
                <c:pt idx="442">
                  <c:v>4.8222199999999997</c:v>
                </c:pt>
                <c:pt idx="443">
                  <c:v>4.0739539999999996</c:v>
                </c:pt>
                <c:pt idx="444">
                  <c:v>2.9554179999999999</c:v>
                </c:pt>
                <c:pt idx="445">
                  <c:v>2.8344079999999998</c:v>
                </c:pt>
                <c:pt idx="446">
                  <c:v>2.6723789999999998</c:v>
                </c:pt>
                <c:pt idx="447">
                  <c:v>2.7406190000000001</c:v>
                </c:pt>
                <c:pt idx="448">
                  <c:v>3.7967070000000001</c:v>
                </c:pt>
                <c:pt idx="449">
                  <c:v>2.8306040000000001</c:v>
                </c:pt>
                <c:pt idx="450">
                  <c:v>3.2427630000000001</c:v>
                </c:pt>
                <c:pt idx="451">
                  <c:v>2.6780010000000001</c:v>
                </c:pt>
                <c:pt idx="452">
                  <c:v>4.6141030000000001</c:v>
                </c:pt>
                <c:pt idx="453">
                  <c:v>5.265568</c:v>
                </c:pt>
                <c:pt idx="454">
                  <c:v>5.1097520000000003</c:v>
                </c:pt>
                <c:pt idx="455">
                  <c:v>4.4439799999999998</c:v>
                </c:pt>
                <c:pt idx="456">
                  <c:v>6.8833919999999997</c:v>
                </c:pt>
                <c:pt idx="457">
                  <c:v>6.6441509999999999</c:v>
                </c:pt>
                <c:pt idx="458">
                  <c:v>6.2333920000000003</c:v>
                </c:pt>
                <c:pt idx="459">
                  <c:v>2.951006</c:v>
                </c:pt>
                <c:pt idx="460">
                  <c:v>4.0952310000000001</c:v>
                </c:pt>
                <c:pt idx="461">
                  <c:v>2.9484249999999999</c:v>
                </c:pt>
                <c:pt idx="462">
                  <c:v>2.6832150000000001</c:v>
                </c:pt>
                <c:pt idx="463">
                  <c:v>5.2710489999999997</c:v>
                </c:pt>
                <c:pt idx="464">
                  <c:v>4.0920949999999996</c:v>
                </c:pt>
                <c:pt idx="465">
                  <c:v>2.6828880000000002</c:v>
                </c:pt>
                <c:pt idx="466">
                  <c:v>4.0512750000000004</c:v>
                </c:pt>
                <c:pt idx="467">
                  <c:v>3.663551</c:v>
                </c:pt>
                <c:pt idx="468">
                  <c:v>3.2029399999999999</c:v>
                </c:pt>
                <c:pt idx="469">
                  <c:v>3.0470190000000001</c:v>
                </c:pt>
                <c:pt idx="470">
                  <c:v>2.71652</c:v>
                </c:pt>
                <c:pt idx="471">
                  <c:v>2.731859</c:v>
                </c:pt>
                <c:pt idx="472">
                  <c:v>3.002122</c:v>
                </c:pt>
                <c:pt idx="473">
                  <c:v>3.9331209999999999</c:v>
                </c:pt>
                <c:pt idx="474">
                  <c:v>4.2505160000000002</c:v>
                </c:pt>
                <c:pt idx="475">
                  <c:v>4.2428730000000003</c:v>
                </c:pt>
                <c:pt idx="476">
                  <c:v>3.7870159999999999</c:v>
                </c:pt>
                <c:pt idx="477">
                  <c:v>2.9068010000000002</c:v>
                </c:pt>
                <c:pt idx="478">
                  <c:v>2.8213309999999998</c:v>
                </c:pt>
                <c:pt idx="479">
                  <c:v>2.8855339999999998</c:v>
                </c:pt>
                <c:pt idx="480">
                  <c:v>2.808551</c:v>
                </c:pt>
                <c:pt idx="481">
                  <c:v>2.6345900000000002</c:v>
                </c:pt>
                <c:pt idx="482">
                  <c:v>2.9527749999999999</c:v>
                </c:pt>
                <c:pt idx="483">
                  <c:v>2.7895400000000001</c:v>
                </c:pt>
                <c:pt idx="484">
                  <c:v>2.7650610000000002</c:v>
                </c:pt>
                <c:pt idx="485">
                  <c:v>4.5001030000000002</c:v>
                </c:pt>
                <c:pt idx="486">
                  <c:v>2.8106330000000002</c:v>
                </c:pt>
                <c:pt idx="487">
                  <c:v>3.7056659999999999</c:v>
                </c:pt>
                <c:pt idx="488">
                  <c:v>2.9375640000000001</c:v>
                </c:pt>
                <c:pt idx="489">
                  <c:v>2.9206189999999999</c:v>
                </c:pt>
                <c:pt idx="490">
                  <c:v>2.8682699999999999</c:v>
                </c:pt>
                <c:pt idx="491">
                  <c:v>2.6978080000000002</c:v>
                </c:pt>
                <c:pt idx="492">
                  <c:v>4.8254710000000003</c:v>
                </c:pt>
                <c:pt idx="493">
                  <c:v>6.1667059999999996</c:v>
                </c:pt>
                <c:pt idx="494">
                  <c:v>4.342943</c:v>
                </c:pt>
                <c:pt idx="495">
                  <c:v>2.7630129999999999</c:v>
                </c:pt>
                <c:pt idx="496">
                  <c:v>3.3922289999999999</c:v>
                </c:pt>
                <c:pt idx="497">
                  <c:v>2.8525269999999998</c:v>
                </c:pt>
                <c:pt idx="498">
                  <c:v>2.7749899999999998</c:v>
                </c:pt>
                <c:pt idx="499">
                  <c:v>2.7994110000000001</c:v>
                </c:pt>
                <c:pt idx="500">
                  <c:v>2.8735569999999999</c:v>
                </c:pt>
                <c:pt idx="501">
                  <c:v>2.8688799999999999</c:v>
                </c:pt>
                <c:pt idx="502">
                  <c:v>2.7625099999999998</c:v>
                </c:pt>
                <c:pt idx="503">
                  <c:v>2.7629790000000001</c:v>
                </c:pt>
                <c:pt idx="504">
                  <c:v>3.1883349999999999</c:v>
                </c:pt>
                <c:pt idx="505">
                  <c:v>5.4579690000000003</c:v>
                </c:pt>
                <c:pt idx="506">
                  <c:v>4.738893</c:v>
                </c:pt>
                <c:pt idx="507">
                  <c:v>2.6125790000000002</c:v>
                </c:pt>
                <c:pt idx="508">
                  <c:v>2.8976519999999999</c:v>
                </c:pt>
                <c:pt idx="509">
                  <c:v>2.9610690000000002</c:v>
                </c:pt>
                <c:pt idx="510">
                  <c:v>2.6645050000000001</c:v>
                </c:pt>
                <c:pt idx="511">
                  <c:v>2.951063</c:v>
                </c:pt>
                <c:pt idx="512">
                  <c:v>2.9156870000000001</c:v>
                </c:pt>
                <c:pt idx="513">
                  <c:v>2.7413590000000001</c:v>
                </c:pt>
                <c:pt idx="514">
                  <c:v>2.917392</c:v>
                </c:pt>
                <c:pt idx="515">
                  <c:v>2.7873730000000001</c:v>
                </c:pt>
                <c:pt idx="516">
                  <c:v>2.8631259999999998</c:v>
                </c:pt>
                <c:pt idx="517">
                  <c:v>2.9884309999999998</c:v>
                </c:pt>
                <c:pt idx="518">
                  <c:v>2.6566990000000001</c:v>
                </c:pt>
                <c:pt idx="519">
                  <c:v>3.4693610000000001</c:v>
                </c:pt>
                <c:pt idx="520">
                  <c:v>4.2352470000000002</c:v>
                </c:pt>
                <c:pt idx="521">
                  <c:v>4.0386670000000002</c:v>
                </c:pt>
                <c:pt idx="522">
                  <c:v>3.8913180000000001</c:v>
                </c:pt>
                <c:pt idx="523">
                  <c:v>2.7867389999999999</c:v>
                </c:pt>
                <c:pt idx="524">
                  <c:v>2.9592429999999998</c:v>
                </c:pt>
                <c:pt idx="525">
                  <c:v>3.8938359999999999</c:v>
                </c:pt>
                <c:pt idx="526">
                  <c:v>2.8703859999999999</c:v>
                </c:pt>
                <c:pt idx="527">
                  <c:v>2.845021</c:v>
                </c:pt>
                <c:pt idx="528">
                  <c:v>2.751115</c:v>
                </c:pt>
                <c:pt idx="529">
                  <c:v>3.0458989999999999</c:v>
                </c:pt>
                <c:pt idx="530">
                  <c:v>2.8573430000000002</c:v>
                </c:pt>
                <c:pt idx="531">
                  <c:v>2.8491420000000001</c:v>
                </c:pt>
                <c:pt idx="532">
                  <c:v>3.145105</c:v>
                </c:pt>
                <c:pt idx="533">
                  <c:v>2.7722319999999998</c:v>
                </c:pt>
                <c:pt idx="534">
                  <c:v>2.9886750000000002</c:v>
                </c:pt>
                <c:pt idx="535">
                  <c:v>3.4087019999999999</c:v>
                </c:pt>
                <c:pt idx="536">
                  <c:v>3.1967240000000001</c:v>
                </c:pt>
                <c:pt idx="537">
                  <c:v>2.915473</c:v>
                </c:pt>
                <c:pt idx="538">
                  <c:v>2.8914550000000001</c:v>
                </c:pt>
                <c:pt idx="539">
                  <c:v>2.837726</c:v>
                </c:pt>
                <c:pt idx="540">
                  <c:v>2.8914230000000001</c:v>
                </c:pt>
                <c:pt idx="541">
                  <c:v>2.8224550000000002</c:v>
                </c:pt>
                <c:pt idx="542">
                  <c:v>3.3331909999999998</c:v>
                </c:pt>
                <c:pt idx="543">
                  <c:v>4.3855040000000001</c:v>
                </c:pt>
                <c:pt idx="544">
                  <c:v>3.01295</c:v>
                </c:pt>
                <c:pt idx="545">
                  <c:v>3.4789029999999999</c:v>
                </c:pt>
                <c:pt idx="546">
                  <c:v>2.5991949999999999</c:v>
                </c:pt>
                <c:pt idx="547">
                  <c:v>3.277085</c:v>
                </c:pt>
                <c:pt idx="548">
                  <c:v>3.0887790000000002</c:v>
                </c:pt>
                <c:pt idx="549">
                  <c:v>2.833904</c:v>
                </c:pt>
                <c:pt idx="550">
                  <c:v>2.8521049999999999</c:v>
                </c:pt>
                <c:pt idx="551">
                  <c:v>2.6252450000000001</c:v>
                </c:pt>
                <c:pt idx="552">
                  <c:v>3.0815480000000002</c:v>
                </c:pt>
                <c:pt idx="553">
                  <c:v>3.1761309999999998</c:v>
                </c:pt>
                <c:pt idx="554">
                  <c:v>2.806314</c:v>
                </c:pt>
                <c:pt idx="555">
                  <c:v>4.9999989999999999</c:v>
                </c:pt>
                <c:pt idx="556">
                  <c:v>3.4575100000000001</c:v>
                </c:pt>
                <c:pt idx="557">
                  <c:v>4.9333419999999997</c:v>
                </c:pt>
                <c:pt idx="558">
                  <c:v>5.4209360000000002</c:v>
                </c:pt>
                <c:pt idx="559">
                  <c:v>4.9231590000000001</c:v>
                </c:pt>
                <c:pt idx="560">
                  <c:v>4.5644330000000002</c:v>
                </c:pt>
                <c:pt idx="561">
                  <c:v>2.7102590000000002</c:v>
                </c:pt>
                <c:pt idx="562">
                  <c:v>3.0433379999999999</c:v>
                </c:pt>
                <c:pt idx="563">
                  <c:v>3.1047479999999998</c:v>
                </c:pt>
                <c:pt idx="564">
                  <c:v>2.7515209999999999</c:v>
                </c:pt>
                <c:pt idx="565">
                  <c:v>2.7084570000000001</c:v>
                </c:pt>
                <c:pt idx="566">
                  <c:v>2.724526</c:v>
                </c:pt>
                <c:pt idx="567">
                  <c:v>2.9028670000000001</c:v>
                </c:pt>
                <c:pt idx="568">
                  <c:v>4.3638349999999999</c:v>
                </c:pt>
                <c:pt idx="569">
                  <c:v>2.917341</c:v>
                </c:pt>
                <c:pt idx="570">
                  <c:v>2.652962</c:v>
                </c:pt>
                <c:pt idx="571">
                  <c:v>3.0931060000000001</c:v>
                </c:pt>
                <c:pt idx="572">
                  <c:v>2.7822040000000001</c:v>
                </c:pt>
                <c:pt idx="573">
                  <c:v>2.8889589999999998</c:v>
                </c:pt>
                <c:pt idx="574">
                  <c:v>2.8135590000000001</c:v>
                </c:pt>
                <c:pt idx="575">
                  <c:v>4.6286899999999997</c:v>
                </c:pt>
                <c:pt idx="576">
                  <c:v>3.6309670000000001</c:v>
                </c:pt>
                <c:pt idx="577">
                  <c:v>4.3928890000000003</c:v>
                </c:pt>
                <c:pt idx="578">
                  <c:v>2.9059539999999999</c:v>
                </c:pt>
                <c:pt idx="579">
                  <c:v>2.9267979999999998</c:v>
                </c:pt>
                <c:pt idx="580">
                  <c:v>3.867181</c:v>
                </c:pt>
                <c:pt idx="581">
                  <c:v>3.874584</c:v>
                </c:pt>
                <c:pt idx="582">
                  <c:v>4.5260910000000001</c:v>
                </c:pt>
                <c:pt idx="583">
                  <c:v>3.9793249999999998</c:v>
                </c:pt>
                <c:pt idx="584">
                  <c:v>4.5259780000000003</c:v>
                </c:pt>
                <c:pt idx="585">
                  <c:v>4.801933</c:v>
                </c:pt>
                <c:pt idx="586">
                  <c:v>4.7681630000000004</c:v>
                </c:pt>
                <c:pt idx="587">
                  <c:v>4.2909040000000003</c:v>
                </c:pt>
                <c:pt idx="588">
                  <c:v>4.6469399999999998</c:v>
                </c:pt>
                <c:pt idx="589">
                  <c:v>3.9162729999999999</c:v>
                </c:pt>
                <c:pt idx="590">
                  <c:v>6.2799909999999999</c:v>
                </c:pt>
                <c:pt idx="591">
                  <c:v>4.8690170000000004</c:v>
                </c:pt>
                <c:pt idx="592">
                  <c:v>2.6345010000000002</c:v>
                </c:pt>
                <c:pt idx="593">
                  <c:v>2.6674549999999999</c:v>
                </c:pt>
                <c:pt idx="594">
                  <c:v>2.9426899999999998</c:v>
                </c:pt>
                <c:pt idx="595">
                  <c:v>3.0710850000000001</c:v>
                </c:pt>
                <c:pt idx="596">
                  <c:v>2.745838</c:v>
                </c:pt>
                <c:pt idx="597">
                  <c:v>2.714289</c:v>
                </c:pt>
                <c:pt idx="598">
                  <c:v>2.8593829999999998</c:v>
                </c:pt>
                <c:pt idx="599">
                  <c:v>2.8567079999999998</c:v>
                </c:pt>
                <c:pt idx="600">
                  <c:v>4.298527</c:v>
                </c:pt>
                <c:pt idx="601">
                  <c:v>2.5776629999999998</c:v>
                </c:pt>
                <c:pt idx="602">
                  <c:v>2.7738320000000001</c:v>
                </c:pt>
                <c:pt idx="603">
                  <c:v>2.752275</c:v>
                </c:pt>
                <c:pt idx="604">
                  <c:v>2.7751869999999998</c:v>
                </c:pt>
                <c:pt idx="605">
                  <c:v>2.817847</c:v>
                </c:pt>
                <c:pt idx="606">
                  <c:v>2.7740909999999999</c:v>
                </c:pt>
                <c:pt idx="607">
                  <c:v>3.5425170000000001</c:v>
                </c:pt>
                <c:pt idx="608">
                  <c:v>2.8694090000000001</c:v>
                </c:pt>
                <c:pt idx="609">
                  <c:v>2.776961</c:v>
                </c:pt>
                <c:pt idx="610">
                  <c:v>2.780967</c:v>
                </c:pt>
                <c:pt idx="611">
                  <c:v>2.9025919999999998</c:v>
                </c:pt>
                <c:pt idx="612">
                  <c:v>2.7916750000000001</c:v>
                </c:pt>
                <c:pt idx="613">
                  <c:v>2.6688559999999999</c:v>
                </c:pt>
                <c:pt idx="614">
                  <c:v>2.7132559999999999</c:v>
                </c:pt>
                <c:pt idx="615">
                  <c:v>2.8415400000000002</c:v>
                </c:pt>
                <c:pt idx="616">
                  <c:v>3.2310249999999998</c:v>
                </c:pt>
                <c:pt idx="617">
                  <c:v>3.119739</c:v>
                </c:pt>
                <c:pt idx="618">
                  <c:v>2.7132649999999998</c:v>
                </c:pt>
                <c:pt idx="619">
                  <c:v>2.8817840000000001</c:v>
                </c:pt>
                <c:pt idx="620">
                  <c:v>2.9386049999999999</c:v>
                </c:pt>
                <c:pt idx="621">
                  <c:v>2.783649</c:v>
                </c:pt>
                <c:pt idx="622">
                  <c:v>2.9519410000000001</c:v>
                </c:pt>
                <c:pt idx="623">
                  <c:v>3.2865359999999999</c:v>
                </c:pt>
                <c:pt idx="624">
                  <c:v>2.8743349999999999</c:v>
                </c:pt>
                <c:pt idx="625">
                  <c:v>3.0264509999999998</c:v>
                </c:pt>
                <c:pt idx="626">
                  <c:v>3.788017</c:v>
                </c:pt>
                <c:pt idx="627">
                  <c:v>2.79962</c:v>
                </c:pt>
                <c:pt idx="628">
                  <c:v>3.696599</c:v>
                </c:pt>
                <c:pt idx="629">
                  <c:v>2.748281</c:v>
                </c:pt>
                <c:pt idx="630">
                  <c:v>3.129121</c:v>
                </c:pt>
                <c:pt idx="631">
                  <c:v>2.6505350000000001</c:v>
                </c:pt>
                <c:pt idx="632">
                  <c:v>2.7488489999999999</c:v>
                </c:pt>
                <c:pt idx="633">
                  <c:v>2.7006899999999998</c:v>
                </c:pt>
                <c:pt idx="634">
                  <c:v>3.3865180000000001</c:v>
                </c:pt>
                <c:pt idx="635">
                  <c:v>2.939184</c:v>
                </c:pt>
                <c:pt idx="636">
                  <c:v>2.8798110000000001</c:v>
                </c:pt>
                <c:pt idx="637">
                  <c:v>3.0818859999999999</c:v>
                </c:pt>
                <c:pt idx="638">
                  <c:v>2.8472149999999998</c:v>
                </c:pt>
                <c:pt idx="639">
                  <c:v>3.2330109999999999</c:v>
                </c:pt>
                <c:pt idx="640">
                  <c:v>3.4858829999999998</c:v>
                </c:pt>
                <c:pt idx="641">
                  <c:v>3.1833320000000001</c:v>
                </c:pt>
                <c:pt idx="642">
                  <c:v>3.2492369999999999</c:v>
                </c:pt>
                <c:pt idx="643">
                  <c:v>5.7563680000000002</c:v>
                </c:pt>
                <c:pt idx="644">
                  <c:v>2.7230379999999998</c:v>
                </c:pt>
                <c:pt idx="645">
                  <c:v>4.5541770000000001</c:v>
                </c:pt>
                <c:pt idx="646">
                  <c:v>3.2479260000000001</c:v>
                </c:pt>
                <c:pt idx="647">
                  <c:v>4.3914720000000003</c:v>
                </c:pt>
                <c:pt idx="648">
                  <c:v>3.0555349999999999</c:v>
                </c:pt>
                <c:pt idx="649">
                  <c:v>3.5153409999999998</c:v>
                </c:pt>
                <c:pt idx="650">
                  <c:v>3.1039590000000001</c:v>
                </c:pt>
                <c:pt idx="651">
                  <c:v>2.8135970000000001</c:v>
                </c:pt>
                <c:pt idx="652">
                  <c:v>5.2270269999999996</c:v>
                </c:pt>
                <c:pt idx="653">
                  <c:v>2.8791709999999999</c:v>
                </c:pt>
                <c:pt idx="654">
                  <c:v>3.0977589999999999</c:v>
                </c:pt>
                <c:pt idx="655">
                  <c:v>2.9268459999999998</c:v>
                </c:pt>
                <c:pt idx="656">
                  <c:v>2.881176</c:v>
                </c:pt>
                <c:pt idx="657">
                  <c:v>3.2594479999999999</c:v>
                </c:pt>
                <c:pt idx="658">
                  <c:v>2.922587</c:v>
                </c:pt>
                <c:pt idx="659">
                  <c:v>2.860312</c:v>
                </c:pt>
                <c:pt idx="660">
                  <c:v>2.8719350000000001</c:v>
                </c:pt>
                <c:pt idx="661">
                  <c:v>2.915314</c:v>
                </c:pt>
                <c:pt idx="662">
                  <c:v>3.493411</c:v>
                </c:pt>
                <c:pt idx="663">
                  <c:v>3.8403700000000001</c:v>
                </c:pt>
                <c:pt idx="664">
                  <c:v>4.1420630000000003</c:v>
                </c:pt>
                <c:pt idx="665">
                  <c:v>2.9947910000000002</c:v>
                </c:pt>
                <c:pt idx="666">
                  <c:v>4.2292690000000004</c:v>
                </c:pt>
                <c:pt idx="667">
                  <c:v>5.9421460000000002</c:v>
                </c:pt>
                <c:pt idx="668">
                  <c:v>2.9181400000000002</c:v>
                </c:pt>
                <c:pt idx="669">
                  <c:v>2.8802509999999999</c:v>
                </c:pt>
                <c:pt idx="670">
                  <c:v>2.8153069999999998</c:v>
                </c:pt>
                <c:pt idx="671">
                  <c:v>2.9372739999999999</c:v>
                </c:pt>
                <c:pt idx="672">
                  <c:v>2.8539590000000001</c:v>
                </c:pt>
                <c:pt idx="673">
                  <c:v>2.8113579999999998</c:v>
                </c:pt>
                <c:pt idx="674">
                  <c:v>3.4959060000000002</c:v>
                </c:pt>
                <c:pt idx="675">
                  <c:v>3.056349</c:v>
                </c:pt>
                <c:pt idx="676">
                  <c:v>2.9193720000000001</c:v>
                </c:pt>
                <c:pt idx="677">
                  <c:v>2.920839</c:v>
                </c:pt>
                <c:pt idx="678">
                  <c:v>2.725616</c:v>
                </c:pt>
                <c:pt idx="679">
                  <c:v>3.4910950000000001</c:v>
                </c:pt>
                <c:pt idx="680">
                  <c:v>3.2326030000000001</c:v>
                </c:pt>
                <c:pt idx="681">
                  <c:v>5.1302009999999996</c:v>
                </c:pt>
                <c:pt idx="682">
                  <c:v>2.6826110000000001</c:v>
                </c:pt>
                <c:pt idx="683">
                  <c:v>3.0462400000000001</c:v>
                </c:pt>
                <c:pt idx="684">
                  <c:v>3.0384980000000001</c:v>
                </c:pt>
                <c:pt idx="685">
                  <c:v>2.9948489999999999</c:v>
                </c:pt>
                <c:pt idx="686">
                  <c:v>2.90822</c:v>
                </c:pt>
                <c:pt idx="687">
                  <c:v>2.8670979999999999</c:v>
                </c:pt>
                <c:pt idx="688">
                  <c:v>2.8280370000000001</c:v>
                </c:pt>
                <c:pt idx="689">
                  <c:v>2.8137310000000002</c:v>
                </c:pt>
                <c:pt idx="690">
                  <c:v>2.9064549999999998</c:v>
                </c:pt>
                <c:pt idx="691">
                  <c:v>2.8388369999999998</c:v>
                </c:pt>
                <c:pt idx="692">
                  <c:v>2.7477520000000002</c:v>
                </c:pt>
                <c:pt idx="693">
                  <c:v>2.9366449999999999</c:v>
                </c:pt>
                <c:pt idx="694">
                  <c:v>2.804271</c:v>
                </c:pt>
                <c:pt idx="695">
                  <c:v>3.0323009999999999</c:v>
                </c:pt>
                <c:pt idx="696">
                  <c:v>2.8195739999999998</c:v>
                </c:pt>
                <c:pt idx="697">
                  <c:v>2.6517590000000002</c:v>
                </c:pt>
                <c:pt idx="698">
                  <c:v>2.9098139999999999</c:v>
                </c:pt>
                <c:pt idx="699">
                  <c:v>4.5219370000000003</c:v>
                </c:pt>
                <c:pt idx="700">
                  <c:v>4.8217470000000002</c:v>
                </c:pt>
                <c:pt idx="701">
                  <c:v>3.3850159999999998</c:v>
                </c:pt>
                <c:pt idx="702">
                  <c:v>2.7305079999999999</c:v>
                </c:pt>
                <c:pt idx="703">
                  <c:v>3.4855109999999998</c:v>
                </c:pt>
                <c:pt idx="704">
                  <c:v>2.7397300000000002</c:v>
                </c:pt>
                <c:pt idx="705">
                  <c:v>4.8550760000000004</c:v>
                </c:pt>
                <c:pt idx="706">
                  <c:v>3.2244739999999998</c:v>
                </c:pt>
                <c:pt idx="707">
                  <c:v>3.3301759999999998</c:v>
                </c:pt>
                <c:pt idx="708">
                  <c:v>2.9199069999999998</c:v>
                </c:pt>
                <c:pt idx="709">
                  <c:v>3.0711170000000001</c:v>
                </c:pt>
                <c:pt idx="710">
                  <c:v>2.7767569999999999</c:v>
                </c:pt>
                <c:pt idx="711">
                  <c:v>3.41153</c:v>
                </c:pt>
                <c:pt idx="712">
                  <c:v>2.9113370000000001</c:v>
                </c:pt>
                <c:pt idx="713">
                  <c:v>2.9446059999999998</c:v>
                </c:pt>
                <c:pt idx="714">
                  <c:v>2.721174</c:v>
                </c:pt>
                <c:pt idx="715">
                  <c:v>2.8690660000000001</c:v>
                </c:pt>
                <c:pt idx="716">
                  <c:v>3.1264829999999999</c:v>
                </c:pt>
                <c:pt idx="717">
                  <c:v>3.0929310000000001</c:v>
                </c:pt>
                <c:pt idx="718">
                  <c:v>3.0511620000000002</c:v>
                </c:pt>
                <c:pt idx="719">
                  <c:v>2.8923000000000001</c:v>
                </c:pt>
                <c:pt idx="720">
                  <c:v>3.0600269999999998</c:v>
                </c:pt>
                <c:pt idx="721">
                  <c:v>3.0068579999999998</c:v>
                </c:pt>
                <c:pt idx="722">
                  <c:v>3.0221439999999999</c:v>
                </c:pt>
                <c:pt idx="723">
                  <c:v>2.9340739999999998</c:v>
                </c:pt>
                <c:pt idx="724">
                  <c:v>3.4025789999999998</c:v>
                </c:pt>
                <c:pt idx="725">
                  <c:v>2.613359</c:v>
                </c:pt>
                <c:pt idx="726">
                  <c:v>2.9456440000000002</c:v>
                </c:pt>
                <c:pt idx="727">
                  <c:v>3.0139</c:v>
                </c:pt>
                <c:pt idx="728">
                  <c:v>2.8724150000000002</c:v>
                </c:pt>
                <c:pt idx="729">
                  <c:v>2.9552520000000002</c:v>
                </c:pt>
                <c:pt idx="730">
                  <c:v>2.72078</c:v>
                </c:pt>
                <c:pt idx="731">
                  <c:v>2.7093699999999998</c:v>
                </c:pt>
                <c:pt idx="732">
                  <c:v>2.8505280000000002</c:v>
                </c:pt>
                <c:pt idx="733">
                  <c:v>2.7257210000000001</c:v>
                </c:pt>
                <c:pt idx="734">
                  <c:v>2.7427519999999999</c:v>
                </c:pt>
                <c:pt idx="735">
                  <c:v>2.9406729999999999</c:v>
                </c:pt>
                <c:pt idx="736">
                  <c:v>2.833218</c:v>
                </c:pt>
                <c:pt idx="737">
                  <c:v>3.1313629999999999</c:v>
                </c:pt>
                <c:pt idx="738">
                  <c:v>2.8769809999999998</c:v>
                </c:pt>
                <c:pt idx="739">
                  <c:v>2.8905509999999999</c:v>
                </c:pt>
                <c:pt idx="740">
                  <c:v>2.8239649999999998</c:v>
                </c:pt>
                <c:pt idx="741">
                  <c:v>2.8238270000000001</c:v>
                </c:pt>
                <c:pt idx="742">
                  <c:v>4.0142540000000002</c:v>
                </c:pt>
                <c:pt idx="743">
                  <c:v>2.895273</c:v>
                </c:pt>
                <c:pt idx="744">
                  <c:v>2.7145239999999999</c:v>
                </c:pt>
                <c:pt idx="745">
                  <c:v>3.0448309999999998</c:v>
                </c:pt>
                <c:pt idx="746">
                  <c:v>2.6882139999999999</c:v>
                </c:pt>
                <c:pt idx="747">
                  <c:v>2.7947860000000002</c:v>
                </c:pt>
                <c:pt idx="748">
                  <c:v>2.8880050000000002</c:v>
                </c:pt>
                <c:pt idx="749">
                  <c:v>5.1931900000000004</c:v>
                </c:pt>
                <c:pt idx="750">
                  <c:v>3.1411720000000001</c:v>
                </c:pt>
                <c:pt idx="751">
                  <c:v>2.948134</c:v>
                </c:pt>
                <c:pt idx="752">
                  <c:v>2.8709850000000001</c:v>
                </c:pt>
                <c:pt idx="753">
                  <c:v>3.177826</c:v>
                </c:pt>
                <c:pt idx="754">
                  <c:v>2.9419300000000002</c:v>
                </c:pt>
                <c:pt idx="755">
                  <c:v>2.9809960000000002</c:v>
                </c:pt>
                <c:pt idx="756">
                  <c:v>2.9098700000000002</c:v>
                </c:pt>
                <c:pt idx="757">
                  <c:v>3.0774469999999998</c:v>
                </c:pt>
                <c:pt idx="758">
                  <c:v>2.9284400000000002</c:v>
                </c:pt>
                <c:pt idx="759">
                  <c:v>2.8108149999999998</c:v>
                </c:pt>
                <c:pt idx="760">
                  <c:v>3.7680579999999999</c:v>
                </c:pt>
                <c:pt idx="761">
                  <c:v>2.7876089999999998</c:v>
                </c:pt>
                <c:pt idx="762">
                  <c:v>2.8940730000000001</c:v>
                </c:pt>
                <c:pt idx="763">
                  <c:v>3.0240909999999999</c:v>
                </c:pt>
                <c:pt idx="764">
                  <c:v>2.7105039999999998</c:v>
                </c:pt>
                <c:pt idx="765">
                  <c:v>3.423724</c:v>
                </c:pt>
                <c:pt idx="766">
                  <c:v>4.4627119999999998</c:v>
                </c:pt>
                <c:pt idx="767">
                  <c:v>2.905551</c:v>
                </c:pt>
                <c:pt idx="768">
                  <c:v>3.08588</c:v>
                </c:pt>
                <c:pt idx="769">
                  <c:v>3.146773</c:v>
                </c:pt>
                <c:pt idx="770">
                  <c:v>4.4236459999999997</c:v>
                </c:pt>
                <c:pt idx="771">
                  <c:v>2.9556779999999998</c:v>
                </c:pt>
                <c:pt idx="772">
                  <c:v>3.5176419999999999</c:v>
                </c:pt>
                <c:pt idx="773">
                  <c:v>3.3492760000000001</c:v>
                </c:pt>
                <c:pt idx="774">
                  <c:v>3.3041390000000002</c:v>
                </c:pt>
                <c:pt idx="775">
                  <c:v>2.9912290000000001</c:v>
                </c:pt>
                <c:pt idx="776">
                  <c:v>2.7196539999999998</c:v>
                </c:pt>
                <c:pt idx="777">
                  <c:v>2.6034830000000002</c:v>
                </c:pt>
                <c:pt idx="778">
                  <c:v>4.9680309999999999</c:v>
                </c:pt>
                <c:pt idx="779">
                  <c:v>5.0685669999999998</c:v>
                </c:pt>
                <c:pt idx="780">
                  <c:v>6.6140429999999997</c:v>
                </c:pt>
                <c:pt idx="781">
                  <c:v>5.258432</c:v>
                </c:pt>
                <c:pt idx="782">
                  <c:v>6.3585380000000002</c:v>
                </c:pt>
                <c:pt idx="783">
                  <c:v>4.1177599999999996</c:v>
                </c:pt>
                <c:pt idx="784">
                  <c:v>4.4377120000000003</c:v>
                </c:pt>
                <c:pt idx="785">
                  <c:v>5.0261480000000001</c:v>
                </c:pt>
                <c:pt idx="786">
                  <c:v>5.1273669999999996</c:v>
                </c:pt>
                <c:pt idx="787">
                  <c:v>3.2092700000000001</c:v>
                </c:pt>
                <c:pt idx="788">
                  <c:v>3.0561910000000001</c:v>
                </c:pt>
                <c:pt idx="789">
                  <c:v>3.1890710000000002</c:v>
                </c:pt>
                <c:pt idx="790">
                  <c:v>3.225927</c:v>
                </c:pt>
                <c:pt idx="791">
                  <c:v>3.154312</c:v>
                </c:pt>
                <c:pt idx="792">
                  <c:v>4.2607869999999997</c:v>
                </c:pt>
                <c:pt idx="793">
                  <c:v>6.649794</c:v>
                </c:pt>
                <c:pt idx="794">
                  <c:v>7.0927870000000004</c:v>
                </c:pt>
                <c:pt idx="795">
                  <c:v>5.5780630000000002</c:v>
                </c:pt>
                <c:pt idx="796">
                  <c:v>5.1912130000000003</c:v>
                </c:pt>
                <c:pt idx="797">
                  <c:v>4.7394790000000002</c:v>
                </c:pt>
                <c:pt idx="798">
                  <c:v>7.6195779999999997</c:v>
                </c:pt>
                <c:pt idx="799">
                  <c:v>6.822025</c:v>
                </c:pt>
                <c:pt idx="800">
                  <c:v>7.7021319999999998</c:v>
                </c:pt>
                <c:pt idx="801">
                  <c:v>5.2797850000000004</c:v>
                </c:pt>
                <c:pt idx="802">
                  <c:v>8.1443539999999999</c:v>
                </c:pt>
                <c:pt idx="803">
                  <c:v>7.2160010000000003</c:v>
                </c:pt>
                <c:pt idx="804">
                  <c:v>7.7042320000000002</c:v>
                </c:pt>
                <c:pt idx="805">
                  <c:v>3.8126030000000002</c:v>
                </c:pt>
                <c:pt idx="806">
                  <c:v>3.2231369999999999</c:v>
                </c:pt>
                <c:pt idx="807">
                  <c:v>2.6767989999999999</c:v>
                </c:pt>
                <c:pt idx="808">
                  <c:v>3.0083199999999999</c:v>
                </c:pt>
                <c:pt idx="809">
                  <c:v>2.6559720000000002</c:v>
                </c:pt>
                <c:pt idx="810">
                  <c:v>3.2583419999999998</c:v>
                </c:pt>
                <c:pt idx="811">
                  <c:v>2.877246</c:v>
                </c:pt>
                <c:pt idx="812">
                  <c:v>2.8560599999999998</c:v>
                </c:pt>
                <c:pt idx="813">
                  <c:v>3.0970270000000002</c:v>
                </c:pt>
                <c:pt idx="814">
                  <c:v>2.9797829999999998</c:v>
                </c:pt>
                <c:pt idx="815">
                  <c:v>4.2702090000000004</c:v>
                </c:pt>
                <c:pt idx="816">
                  <c:v>3.0021260000000001</c:v>
                </c:pt>
                <c:pt idx="817">
                  <c:v>2.8711479999999998</c:v>
                </c:pt>
                <c:pt idx="818">
                  <c:v>3.2174450000000001</c:v>
                </c:pt>
                <c:pt idx="819">
                  <c:v>2.8174899999999998</c:v>
                </c:pt>
                <c:pt idx="820">
                  <c:v>2.6556060000000001</c:v>
                </c:pt>
                <c:pt idx="821">
                  <c:v>2.7316880000000001</c:v>
                </c:pt>
                <c:pt idx="822">
                  <c:v>2.952731</c:v>
                </c:pt>
                <c:pt idx="823">
                  <c:v>2.6727989999999999</c:v>
                </c:pt>
                <c:pt idx="824">
                  <c:v>5.4290180000000001</c:v>
                </c:pt>
                <c:pt idx="825">
                  <c:v>2.974145</c:v>
                </c:pt>
                <c:pt idx="826">
                  <c:v>2.8056960000000002</c:v>
                </c:pt>
                <c:pt idx="827">
                  <c:v>4.3259740000000004</c:v>
                </c:pt>
                <c:pt idx="828">
                  <c:v>2.7466750000000002</c:v>
                </c:pt>
                <c:pt idx="829">
                  <c:v>3.019809</c:v>
                </c:pt>
                <c:pt idx="830">
                  <c:v>2.9733869999999998</c:v>
                </c:pt>
                <c:pt idx="831">
                  <c:v>3.0208819999999998</c:v>
                </c:pt>
                <c:pt idx="832">
                  <c:v>3.3174929999999998</c:v>
                </c:pt>
                <c:pt idx="833">
                  <c:v>2.7056610000000001</c:v>
                </c:pt>
                <c:pt idx="834">
                  <c:v>2.8101769999999999</c:v>
                </c:pt>
                <c:pt idx="835">
                  <c:v>3.1437179999999998</c:v>
                </c:pt>
                <c:pt idx="836">
                  <c:v>2.7597369999999999</c:v>
                </c:pt>
                <c:pt idx="837">
                  <c:v>2.8197890000000001</c:v>
                </c:pt>
                <c:pt idx="838">
                  <c:v>3.4847410000000001</c:v>
                </c:pt>
                <c:pt idx="839">
                  <c:v>3.2345709999999999</c:v>
                </c:pt>
                <c:pt idx="840">
                  <c:v>3.0031780000000001</c:v>
                </c:pt>
                <c:pt idx="841">
                  <c:v>2.775849</c:v>
                </c:pt>
                <c:pt idx="842">
                  <c:v>3.0238170000000002</c:v>
                </c:pt>
                <c:pt idx="843">
                  <c:v>2.7467730000000001</c:v>
                </c:pt>
                <c:pt idx="844">
                  <c:v>2.7156449999999999</c:v>
                </c:pt>
                <c:pt idx="845">
                  <c:v>3.180828</c:v>
                </c:pt>
                <c:pt idx="846">
                  <c:v>3.3675389999999998</c:v>
                </c:pt>
                <c:pt idx="847">
                  <c:v>2.9939119999999999</c:v>
                </c:pt>
                <c:pt idx="848">
                  <c:v>2.9451640000000001</c:v>
                </c:pt>
                <c:pt idx="849">
                  <c:v>3.0114260000000002</c:v>
                </c:pt>
                <c:pt idx="850">
                  <c:v>2.9629750000000001</c:v>
                </c:pt>
                <c:pt idx="851">
                  <c:v>2.68892</c:v>
                </c:pt>
                <c:pt idx="852">
                  <c:v>4.6680460000000004</c:v>
                </c:pt>
                <c:pt idx="853">
                  <c:v>2.7223769999999998</c:v>
                </c:pt>
                <c:pt idx="854">
                  <c:v>3.1134080000000002</c:v>
                </c:pt>
                <c:pt idx="855">
                  <c:v>2.8106119999999999</c:v>
                </c:pt>
                <c:pt idx="856">
                  <c:v>2.9906779999999999</c:v>
                </c:pt>
                <c:pt idx="857">
                  <c:v>2.914256</c:v>
                </c:pt>
                <c:pt idx="858">
                  <c:v>2.9357950000000002</c:v>
                </c:pt>
                <c:pt idx="859">
                  <c:v>2.790368</c:v>
                </c:pt>
                <c:pt idx="860">
                  <c:v>2.8352360000000001</c:v>
                </c:pt>
                <c:pt idx="861">
                  <c:v>3.8439139999999998</c:v>
                </c:pt>
                <c:pt idx="862">
                  <c:v>3.9946389999999998</c:v>
                </c:pt>
                <c:pt idx="863">
                  <c:v>2.718934</c:v>
                </c:pt>
                <c:pt idx="864">
                  <c:v>3.6591900000000002</c:v>
                </c:pt>
                <c:pt idx="865">
                  <c:v>6.933878</c:v>
                </c:pt>
                <c:pt idx="866">
                  <c:v>2.9479660000000001</c:v>
                </c:pt>
                <c:pt idx="867">
                  <c:v>3.9551240000000001</c:v>
                </c:pt>
                <c:pt idx="868">
                  <c:v>2.9690210000000001</c:v>
                </c:pt>
                <c:pt idx="869">
                  <c:v>2.8159999999999998</c:v>
                </c:pt>
                <c:pt idx="870">
                  <c:v>4.531129</c:v>
                </c:pt>
                <c:pt idx="871">
                  <c:v>6.6314719999999996</c:v>
                </c:pt>
                <c:pt idx="872">
                  <c:v>4.9739000000000004</c:v>
                </c:pt>
                <c:pt idx="873">
                  <c:v>4.099227</c:v>
                </c:pt>
                <c:pt idx="874">
                  <c:v>5.3918489999999997</c:v>
                </c:pt>
                <c:pt idx="875">
                  <c:v>4.5631740000000001</c:v>
                </c:pt>
                <c:pt idx="876">
                  <c:v>3.7578640000000001</c:v>
                </c:pt>
                <c:pt idx="877">
                  <c:v>3.30721</c:v>
                </c:pt>
                <c:pt idx="878">
                  <c:v>3.4704160000000002</c:v>
                </c:pt>
                <c:pt idx="879">
                  <c:v>5.199573</c:v>
                </c:pt>
                <c:pt idx="880">
                  <c:v>6.3392210000000002</c:v>
                </c:pt>
                <c:pt idx="881">
                  <c:v>6.6768140000000002</c:v>
                </c:pt>
                <c:pt idx="882">
                  <c:v>5.6413989999999998</c:v>
                </c:pt>
                <c:pt idx="883">
                  <c:v>3.1666300000000001</c:v>
                </c:pt>
                <c:pt idx="884">
                  <c:v>2.8408519999999999</c:v>
                </c:pt>
                <c:pt idx="885">
                  <c:v>2.9675600000000002</c:v>
                </c:pt>
                <c:pt idx="886">
                  <c:v>2.74505</c:v>
                </c:pt>
                <c:pt idx="887">
                  <c:v>3.8796059999999999</c:v>
                </c:pt>
                <c:pt idx="888">
                  <c:v>2.7612420000000002</c:v>
                </c:pt>
                <c:pt idx="889">
                  <c:v>3.1195390000000001</c:v>
                </c:pt>
                <c:pt idx="890">
                  <c:v>2.992181</c:v>
                </c:pt>
                <c:pt idx="891">
                  <c:v>4.9496149999999997</c:v>
                </c:pt>
                <c:pt idx="892">
                  <c:v>4.4485070000000002</c:v>
                </c:pt>
                <c:pt idx="893">
                  <c:v>6.2290279999999996</c:v>
                </c:pt>
                <c:pt idx="894">
                  <c:v>5.8606540000000003</c:v>
                </c:pt>
                <c:pt idx="895">
                  <c:v>5.0710059999999997</c:v>
                </c:pt>
                <c:pt idx="896">
                  <c:v>3.9213719999999999</c:v>
                </c:pt>
                <c:pt idx="897">
                  <c:v>2.658188</c:v>
                </c:pt>
                <c:pt idx="898">
                  <c:v>3.932426</c:v>
                </c:pt>
                <c:pt idx="899">
                  <c:v>2.747684</c:v>
                </c:pt>
                <c:pt idx="900">
                  <c:v>3.459784</c:v>
                </c:pt>
                <c:pt idx="901">
                  <c:v>3.0504180000000001</c:v>
                </c:pt>
                <c:pt idx="902">
                  <c:v>2.7912029999999999</c:v>
                </c:pt>
                <c:pt idx="903">
                  <c:v>2.980172</c:v>
                </c:pt>
                <c:pt idx="904">
                  <c:v>2.8084410000000002</c:v>
                </c:pt>
                <c:pt idx="905">
                  <c:v>6.5968169999999997</c:v>
                </c:pt>
                <c:pt idx="906">
                  <c:v>6.8582510000000001</c:v>
                </c:pt>
                <c:pt idx="907">
                  <c:v>5.6039099999999999</c:v>
                </c:pt>
                <c:pt idx="908">
                  <c:v>6.2186469999999998</c:v>
                </c:pt>
                <c:pt idx="909">
                  <c:v>4.5900840000000001</c:v>
                </c:pt>
                <c:pt idx="910">
                  <c:v>6.7077689999999999</c:v>
                </c:pt>
                <c:pt idx="911">
                  <c:v>4.1749470000000004</c:v>
                </c:pt>
                <c:pt idx="912">
                  <c:v>4.3443889999999996</c:v>
                </c:pt>
                <c:pt idx="913">
                  <c:v>2.8916270000000002</c:v>
                </c:pt>
                <c:pt idx="914">
                  <c:v>3.998078</c:v>
                </c:pt>
                <c:pt idx="915">
                  <c:v>2.8301729999999998</c:v>
                </c:pt>
                <c:pt idx="916">
                  <c:v>2.8801190000000001</c:v>
                </c:pt>
                <c:pt idx="917">
                  <c:v>2.7673860000000001</c:v>
                </c:pt>
                <c:pt idx="918">
                  <c:v>5.2682339999999996</c:v>
                </c:pt>
                <c:pt idx="919">
                  <c:v>2.9287939999999999</c:v>
                </c:pt>
                <c:pt idx="920">
                  <c:v>3.0473840000000001</c:v>
                </c:pt>
                <c:pt idx="921">
                  <c:v>3.1742699999999999</c:v>
                </c:pt>
                <c:pt idx="922">
                  <c:v>3.09707</c:v>
                </c:pt>
                <c:pt idx="923">
                  <c:v>2.6812559999999999</c:v>
                </c:pt>
                <c:pt idx="924">
                  <c:v>3.745098</c:v>
                </c:pt>
                <c:pt idx="925">
                  <c:v>2.91473</c:v>
                </c:pt>
                <c:pt idx="926">
                  <c:v>3.0071859999999999</c:v>
                </c:pt>
                <c:pt idx="927">
                  <c:v>3.0117349999999998</c:v>
                </c:pt>
                <c:pt idx="928">
                  <c:v>2.6856460000000002</c:v>
                </c:pt>
                <c:pt idx="929">
                  <c:v>2.9946199999999998</c:v>
                </c:pt>
                <c:pt idx="930">
                  <c:v>2.749533</c:v>
                </c:pt>
                <c:pt idx="931">
                  <c:v>3.0004029999999999</c:v>
                </c:pt>
                <c:pt idx="932">
                  <c:v>3.0847359999999999</c:v>
                </c:pt>
                <c:pt idx="933">
                  <c:v>2.8456030000000001</c:v>
                </c:pt>
                <c:pt idx="934">
                  <c:v>3.2741579999999999</c:v>
                </c:pt>
                <c:pt idx="935">
                  <c:v>3.818899</c:v>
                </c:pt>
                <c:pt idx="936">
                  <c:v>3.2919659999999999</c:v>
                </c:pt>
                <c:pt idx="937">
                  <c:v>2.867839</c:v>
                </c:pt>
                <c:pt idx="938">
                  <c:v>4.4662139999999999</c:v>
                </c:pt>
                <c:pt idx="939">
                  <c:v>5.5801530000000001</c:v>
                </c:pt>
                <c:pt idx="940">
                  <c:v>6.7107729999999997</c:v>
                </c:pt>
                <c:pt idx="941">
                  <c:v>8.1528050000000007</c:v>
                </c:pt>
                <c:pt idx="942">
                  <c:v>6.6251600000000002</c:v>
                </c:pt>
                <c:pt idx="943">
                  <c:v>5.6477539999999999</c:v>
                </c:pt>
                <c:pt idx="944">
                  <c:v>5.2183619999999999</c:v>
                </c:pt>
                <c:pt idx="945">
                  <c:v>6.1735550000000003</c:v>
                </c:pt>
                <c:pt idx="946">
                  <c:v>6.4735839999999998</c:v>
                </c:pt>
                <c:pt idx="947">
                  <c:v>4.2580020000000003</c:v>
                </c:pt>
                <c:pt idx="948">
                  <c:v>3.6765509999999999</c:v>
                </c:pt>
                <c:pt idx="949">
                  <c:v>3.0700210000000001</c:v>
                </c:pt>
                <c:pt idx="950">
                  <c:v>3.8139539999999998</c:v>
                </c:pt>
                <c:pt idx="951">
                  <c:v>2.7189299999999998</c:v>
                </c:pt>
                <c:pt idx="952">
                  <c:v>3.0676169999999998</c:v>
                </c:pt>
                <c:pt idx="953">
                  <c:v>3.4991110000000001</c:v>
                </c:pt>
                <c:pt idx="954">
                  <c:v>3.0826159999999998</c:v>
                </c:pt>
                <c:pt idx="955">
                  <c:v>3.0018989999999999</c:v>
                </c:pt>
                <c:pt idx="956">
                  <c:v>2.698518</c:v>
                </c:pt>
                <c:pt idx="957">
                  <c:v>2.7923680000000002</c:v>
                </c:pt>
                <c:pt idx="958">
                  <c:v>2.8082009999999999</c:v>
                </c:pt>
                <c:pt idx="959">
                  <c:v>2.7206700000000001</c:v>
                </c:pt>
                <c:pt idx="960">
                  <c:v>2.783363</c:v>
                </c:pt>
                <c:pt idx="961">
                  <c:v>3.0514939999999999</c:v>
                </c:pt>
                <c:pt idx="962">
                  <c:v>2.9878809999999998</c:v>
                </c:pt>
                <c:pt idx="963">
                  <c:v>2.900544</c:v>
                </c:pt>
                <c:pt idx="964">
                  <c:v>4.8321750000000003</c:v>
                </c:pt>
                <c:pt idx="965">
                  <c:v>2.7256480000000001</c:v>
                </c:pt>
                <c:pt idx="966">
                  <c:v>2.6572830000000001</c:v>
                </c:pt>
                <c:pt idx="967">
                  <c:v>2.9673240000000001</c:v>
                </c:pt>
                <c:pt idx="968">
                  <c:v>3.4361600000000001</c:v>
                </c:pt>
                <c:pt idx="969">
                  <c:v>2.9466510000000001</c:v>
                </c:pt>
                <c:pt idx="970">
                  <c:v>4.0992439999999997</c:v>
                </c:pt>
                <c:pt idx="971">
                  <c:v>2.8967800000000001</c:v>
                </c:pt>
                <c:pt idx="972">
                  <c:v>2.6439119999999998</c:v>
                </c:pt>
                <c:pt idx="973">
                  <c:v>3.9867979999999998</c:v>
                </c:pt>
                <c:pt idx="974">
                  <c:v>2.9201220000000001</c:v>
                </c:pt>
                <c:pt idx="975">
                  <c:v>2.881678</c:v>
                </c:pt>
                <c:pt idx="976">
                  <c:v>3.4705409999999999</c:v>
                </c:pt>
                <c:pt idx="977">
                  <c:v>3.4417689999999999</c:v>
                </c:pt>
                <c:pt idx="978">
                  <c:v>6.3301360000000004</c:v>
                </c:pt>
                <c:pt idx="979">
                  <c:v>3.2184189999999999</c:v>
                </c:pt>
                <c:pt idx="980">
                  <c:v>4.5670159999999997</c:v>
                </c:pt>
                <c:pt idx="981">
                  <c:v>5.9564779999999997</c:v>
                </c:pt>
                <c:pt idx="982">
                  <c:v>6.3116909999999997</c:v>
                </c:pt>
                <c:pt idx="983">
                  <c:v>5.9005130000000001</c:v>
                </c:pt>
                <c:pt idx="984">
                  <c:v>5.8078909999999997</c:v>
                </c:pt>
                <c:pt idx="985">
                  <c:v>5.9644050000000002</c:v>
                </c:pt>
                <c:pt idx="986">
                  <c:v>7.4145339999999997</c:v>
                </c:pt>
                <c:pt idx="987">
                  <c:v>6.5161829999999998</c:v>
                </c:pt>
                <c:pt idx="988">
                  <c:v>5.046341</c:v>
                </c:pt>
                <c:pt idx="989">
                  <c:v>2.8528009999999999</c:v>
                </c:pt>
                <c:pt idx="990">
                  <c:v>3.1030039999999999</c:v>
                </c:pt>
                <c:pt idx="991">
                  <c:v>2.8299449999999999</c:v>
                </c:pt>
                <c:pt idx="992">
                  <c:v>2.7003650000000001</c:v>
                </c:pt>
                <c:pt idx="993">
                  <c:v>3.2298339999999999</c:v>
                </c:pt>
                <c:pt idx="994">
                  <c:v>2.8072319999999999</c:v>
                </c:pt>
                <c:pt idx="995">
                  <c:v>2.7508689999999998</c:v>
                </c:pt>
                <c:pt idx="996">
                  <c:v>2.9544269999999999</c:v>
                </c:pt>
                <c:pt idx="997">
                  <c:v>3.1427679999999998</c:v>
                </c:pt>
                <c:pt idx="998">
                  <c:v>3.3569900000000001</c:v>
                </c:pt>
                <c:pt idx="999">
                  <c:v>2.8372709999999999</c:v>
                </c:pt>
                <c:pt idx="1000">
                  <c:v>2.9857290000000001</c:v>
                </c:pt>
                <c:pt idx="1001">
                  <c:v>2.6979690000000001</c:v>
                </c:pt>
                <c:pt idx="1002">
                  <c:v>2.7011379999999998</c:v>
                </c:pt>
                <c:pt idx="1003">
                  <c:v>2.761215</c:v>
                </c:pt>
                <c:pt idx="1004">
                  <c:v>4.7469840000000003</c:v>
                </c:pt>
                <c:pt idx="1005">
                  <c:v>2.8752589999999998</c:v>
                </c:pt>
                <c:pt idx="1006">
                  <c:v>2.8026469999999999</c:v>
                </c:pt>
                <c:pt idx="1007">
                  <c:v>3.1201050000000001</c:v>
                </c:pt>
                <c:pt idx="1008">
                  <c:v>2.7837540000000001</c:v>
                </c:pt>
                <c:pt idx="1009">
                  <c:v>3.8152789999999999</c:v>
                </c:pt>
                <c:pt idx="1010">
                  <c:v>2.8982420000000002</c:v>
                </c:pt>
                <c:pt idx="1011">
                  <c:v>2.7711739999999998</c:v>
                </c:pt>
                <c:pt idx="1012">
                  <c:v>3.0580219999999998</c:v>
                </c:pt>
                <c:pt idx="1013">
                  <c:v>2.7673459999999999</c:v>
                </c:pt>
                <c:pt idx="1014">
                  <c:v>2.8586179999999999</c:v>
                </c:pt>
                <c:pt idx="1015">
                  <c:v>2.6505719999999999</c:v>
                </c:pt>
                <c:pt idx="1016">
                  <c:v>3.2263839999999999</c:v>
                </c:pt>
                <c:pt idx="1017">
                  <c:v>3.3748490000000002</c:v>
                </c:pt>
                <c:pt idx="1018">
                  <c:v>2.9446680000000001</c:v>
                </c:pt>
                <c:pt idx="1019">
                  <c:v>4.9272489999999998</c:v>
                </c:pt>
                <c:pt idx="1020">
                  <c:v>4.0276889999999996</c:v>
                </c:pt>
                <c:pt idx="1021">
                  <c:v>2.6436410000000001</c:v>
                </c:pt>
                <c:pt idx="1022">
                  <c:v>2.796573</c:v>
                </c:pt>
                <c:pt idx="1023">
                  <c:v>2.7413810000000001</c:v>
                </c:pt>
                <c:pt idx="1024">
                  <c:v>3.0179849999999999</c:v>
                </c:pt>
                <c:pt idx="1025">
                  <c:v>2.6873819999999999</c:v>
                </c:pt>
                <c:pt idx="1026">
                  <c:v>5.2035200000000001</c:v>
                </c:pt>
                <c:pt idx="1027">
                  <c:v>3.224866</c:v>
                </c:pt>
                <c:pt idx="1028">
                  <c:v>2.894501</c:v>
                </c:pt>
                <c:pt idx="1029">
                  <c:v>2.7233000000000001</c:v>
                </c:pt>
                <c:pt idx="1030">
                  <c:v>4.5398569999999996</c:v>
                </c:pt>
                <c:pt idx="1031">
                  <c:v>5.8294259999999998</c:v>
                </c:pt>
                <c:pt idx="1032">
                  <c:v>5.7305720000000004</c:v>
                </c:pt>
                <c:pt idx="1033">
                  <c:v>8.1556149999999992</c:v>
                </c:pt>
                <c:pt idx="1034">
                  <c:v>7.2389049999999999</c:v>
                </c:pt>
                <c:pt idx="1035">
                  <c:v>6.5385989999999996</c:v>
                </c:pt>
                <c:pt idx="1036">
                  <c:v>5.3317759999999996</c:v>
                </c:pt>
                <c:pt idx="1037">
                  <c:v>6.9526770000000004</c:v>
                </c:pt>
                <c:pt idx="1038">
                  <c:v>6.638922</c:v>
                </c:pt>
                <c:pt idx="1039">
                  <c:v>7.4102889999999997</c:v>
                </c:pt>
                <c:pt idx="1040">
                  <c:v>6.0819299999999998</c:v>
                </c:pt>
                <c:pt idx="1041">
                  <c:v>7.1332430000000002</c:v>
                </c:pt>
                <c:pt idx="1042">
                  <c:v>7.7014060000000004</c:v>
                </c:pt>
                <c:pt idx="1043">
                  <c:v>6.7830490000000001</c:v>
                </c:pt>
                <c:pt idx="1044">
                  <c:v>6.9102079999999999</c:v>
                </c:pt>
                <c:pt idx="1045">
                  <c:v>6.2488219999999997</c:v>
                </c:pt>
                <c:pt idx="1046">
                  <c:v>6.8967989999999997</c:v>
                </c:pt>
                <c:pt idx="1047">
                  <c:v>6.3795339999999996</c:v>
                </c:pt>
                <c:pt idx="1048">
                  <c:v>6.1877870000000001</c:v>
                </c:pt>
                <c:pt idx="1049">
                  <c:v>6.8287380000000004</c:v>
                </c:pt>
                <c:pt idx="1050">
                  <c:v>7.0180540000000002</c:v>
                </c:pt>
                <c:pt idx="1051">
                  <c:v>5.9641349999999997</c:v>
                </c:pt>
                <c:pt idx="1052">
                  <c:v>6.1782120000000003</c:v>
                </c:pt>
                <c:pt idx="1053">
                  <c:v>6.9503620000000002</c:v>
                </c:pt>
                <c:pt idx="1054">
                  <c:v>7.0211839999999999</c:v>
                </c:pt>
                <c:pt idx="1055">
                  <c:v>9.4483429999999995</c:v>
                </c:pt>
                <c:pt idx="1056">
                  <c:v>6.2414940000000003</c:v>
                </c:pt>
                <c:pt idx="1057">
                  <c:v>4.8000619999999996</c:v>
                </c:pt>
                <c:pt idx="1058">
                  <c:v>6.9078379999999999</c:v>
                </c:pt>
                <c:pt idx="1059">
                  <c:v>7.059933</c:v>
                </c:pt>
                <c:pt idx="1060">
                  <c:v>5.7767270000000002</c:v>
                </c:pt>
                <c:pt idx="1061">
                  <c:v>4.2483829999999996</c:v>
                </c:pt>
                <c:pt idx="1062">
                  <c:v>6.4468360000000002</c:v>
                </c:pt>
                <c:pt idx="1063">
                  <c:v>5.2142419999999996</c:v>
                </c:pt>
                <c:pt idx="1064">
                  <c:v>5.9675390000000004</c:v>
                </c:pt>
                <c:pt idx="1065">
                  <c:v>5.0504550000000004</c:v>
                </c:pt>
                <c:pt idx="1066">
                  <c:v>5.3222699999999996</c:v>
                </c:pt>
                <c:pt idx="1067">
                  <c:v>6.7989829999999998</c:v>
                </c:pt>
                <c:pt idx="1068">
                  <c:v>6.6657169999999999</c:v>
                </c:pt>
                <c:pt idx="1069">
                  <c:v>6.2973600000000003</c:v>
                </c:pt>
                <c:pt idx="1070">
                  <c:v>7.1670280000000002</c:v>
                </c:pt>
                <c:pt idx="1071">
                  <c:v>6.6168209999999998</c:v>
                </c:pt>
                <c:pt idx="1072">
                  <c:v>4.8489250000000004</c:v>
                </c:pt>
                <c:pt idx="1073">
                  <c:v>7.1958169999999999</c:v>
                </c:pt>
                <c:pt idx="1074">
                  <c:v>7.9937469999999999</c:v>
                </c:pt>
                <c:pt idx="1075">
                  <c:v>6.421818</c:v>
                </c:pt>
                <c:pt idx="1076">
                  <c:v>6.0108699999999997</c:v>
                </c:pt>
                <c:pt idx="1077">
                  <c:v>6.2084859999999997</c:v>
                </c:pt>
                <c:pt idx="1078">
                  <c:v>4.8815</c:v>
                </c:pt>
                <c:pt idx="1079">
                  <c:v>6.2828860000000004</c:v>
                </c:pt>
                <c:pt idx="1080">
                  <c:v>5.4879360000000004</c:v>
                </c:pt>
                <c:pt idx="1081">
                  <c:v>5.2066840000000001</c:v>
                </c:pt>
                <c:pt idx="1082">
                  <c:v>3.826174</c:v>
                </c:pt>
                <c:pt idx="1083">
                  <c:v>4.4655509999999996</c:v>
                </c:pt>
                <c:pt idx="1084">
                  <c:v>6.7886059999999997</c:v>
                </c:pt>
                <c:pt idx="1085">
                  <c:v>2.9453339999999999</c:v>
                </c:pt>
                <c:pt idx="1086">
                  <c:v>2.937462</c:v>
                </c:pt>
                <c:pt idx="1087">
                  <c:v>5.6768789999999996</c:v>
                </c:pt>
                <c:pt idx="1088">
                  <c:v>3.6564290000000002</c:v>
                </c:pt>
                <c:pt idx="1089">
                  <c:v>2.698817</c:v>
                </c:pt>
                <c:pt idx="1090">
                  <c:v>2.810152</c:v>
                </c:pt>
                <c:pt idx="1091">
                  <c:v>3.5982959999999999</c:v>
                </c:pt>
                <c:pt idx="1092">
                  <c:v>3.9451019999999999</c:v>
                </c:pt>
                <c:pt idx="1093">
                  <c:v>3.1755429999999998</c:v>
                </c:pt>
                <c:pt idx="1094">
                  <c:v>2.913977</c:v>
                </c:pt>
                <c:pt idx="1095">
                  <c:v>2.7382520000000001</c:v>
                </c:pt>
                <c:pt idx="1096">
                  <c:v>2.7864279999999999</c:v>
                </c:pt>
                <c:pt idx="1097">
                  <c:v>2.8495490000000001</c:v>
                </c:pt>
                <c:pt idx="1098">
                  <c:v>2.7077049999999998</c:v>
                </c:pt>
                <c:pt idx="1099">
                  <c:v>2.74457</c:v>
                </c:pt>
                <c:pt idx="1100">
                  <c:v>2.9297430000000002</c:v>
                </c:pt>
                <c:pt idx="1101">
                  <c:v>4.7011010000000004</c:v>
                </c:pt>
                <c:pt idx="1102">
                  <c:v>3.9994399999999999</c:v>
                </c:pt>
                <c:pt idx="1103">
                  <c:v>2.9636100000000001</c:v>
                </c:pt>
                <c:pt idx="1104">
                  <c:v>2.8946719999999999</c:v>
                </c:pt>
                <c:pt idx="1105">
                  <c:v>2.7820260000000001</c:v>
                </c:pt>
                <c:pt idx="1106">
                  <c:v>3.2602950000000002</c:v>
                </c:pt>
                <c:pt idx="1107">
                  <c:v>3.4002539999999999</c:v>
                </c:pt>
                <c:pt idx="1108">
                  <c:v>2.7581769999999999</c:v>
                </c:pt>
                <c:pt idx="1109">
                  <c:v>2.8483230000000002</c:v>
                </c:pt>
                <c:pt idx="1110">
                  <c:v>2.8007559999999998</c:v>
                </c:pt>
                <c:pt idx="1111">
                  <c:v>2.8727779999999998</c:v>
                </c:pt>
                <c:pt idx="1112">
                  <c:v>3.3808980000000002</c:v>
                </c:pt>
                <c:pt idx="1113">
                  <c:v>3.5861290000000001</c:v>
                </c:pt>
                <c:pt idx="1114">
                  <c:v>3.872843</c:v>
                </c:pt>
                <c:pt idx="1115">
                  <c:v>2.845561</c:v>
                </c:pt>
                <c:pt idx="1116">
                  <c:v>3.2507489999999999</c:v>
                </c:pt>
                <c:pt idx="1117">
                  <c:v>3.0540660000000002</c:v>
                </c:pt>
                <c:pt idx="1118">
                  <c:v>2.68194</c:v>
                </c:pt>
                <c:pt idx="1119">
                  <c:v>2.8013430000000001</c:v>
                </c:pt>
                <c:pt idx="1120">
                  <c:v>2.7719269999999998</c:v>
                </c:pt>
                <c:pt idx="1121">
                  <c:v>3.550128</c:v>
                </c:pt>
                <c:pt idx="1122">
                  <c:v>2.9248789999999998</c:v>
                </c:pt>
                <c:pt idx="1123">
                  <c:v>2.7890769999999998</c:v>
                </c:pt>
                <c:pt idx="1124">
                  <c:v>2.8523239999999999</c:v>
                </c:pt>
                <c:pt idx="1125">
                  <c:v>4.2634499999999997</c:v>
                </c:pt>
                <c:pt idx="1126">
                  <c:v>4.0765380000000002</c:v>
                </c:pt>
                <c:pt idx="1127">
                  <c:v>2.932185</c:v>
                </c:pt>
                <c:pt idx="1128">
                  <c:v>3.2571919999999999</c:v>
                </c:pt>
                <c:pt idx="1129">
                  <c:v>2.8428360000000001</c:v>
                </c:pt>
                <c:pt idx="1130">
                  <c:v>2.7040869999999999</c:v>
                </c:pt>
                <c:pt idx="1131">
                  <c:v>2.8104979999999999</c:v>
                </c:pt>
                <c:pt idx="1132">
                  <c:v>2.9440770000000001</c:v>
                </c:pt>
                <c:pt idx="1133">
                  <c:v>3.220542</c:v>
                </c:pt>
                <c:pt idx="1134">
                  <c:v>2.883877</c:v>
                </c:pt>
                <c:pt idx="1135">
                  <c:v>2.7947860000000002</c:v>
                </c:pt>
                <c:pt idx="1136">
                  <c:v>3.056114</c:v>
                </c:pt>
                <c:pt idx="1137">
                  <c:v>2.9946969999999999</c:v>
                </c:pt>
                <c:pt idx="1138">
                  <c:v>6.7947240000000004</c:v>
                </c:pt>
                <c:pt idx="1139">
                  <c:v>4.2404859999999998</c:v>
                </c:pt>
                <c:pt idx="1140">
                  <c:v>4.6671969999999998</c:v>
                </c:pt>
                <c:pt idx="1141">
                  <c:v>4.7888960000000003</c:v>
                </c:pt>
                <c:pt idx="1142">
                  <c:v>5.681819</c:v>
                </c:pt>
                <c:pt idx="1143">
                  <c:v>5.5718620000000003</c:v>
                </c:pt>
                <c:pt idx="1144">
                  <c:v>2.7840310000000001</c:v>
                </c:pt>
                <c:pt idx="1145">
                  <c:v>2.7905829999999998</c:v>
                </c:pt>
                <c:pt idx="1146">
                  <c:v>4.7004029999999997</c:v>
                </c:pt>
                <c:pt idx="1147">
                  <c:v>2.784119</c:v>
                </c:pt>
                <c:pt idx="1148">
                  <c:v>2.7099540000000002</c:v>
                </c:pt>
                <c:pt idx="1149">
                  <c:v>2.7866270000000002</c:v>
                </c:pt>
                <c:pt idx="1150">
                  <c:v>2.7774480000000001</c:v>
                </c:pt>
                <c:pt idx="1151">
                  <c:v>2.9757660000000001</c:v>
                </c:pt>
                <c:pt idx="1152">
                  <c:v>2.8316479999999999</c:v>
                </c:pt>
                <c:pt idx="1153">
                  <c:v>3.0937399999999999</c:v>
                </c:pt>
                <c:pt idx="1154">
                  <c:v>2.8182420000000001</c:v>
                </c:pt>
                <c:pt idx="1155">
                  <c:v>3.1152350000000002</c:v>
                </c:pt>
                <c:pt idx="1156">
                  <c:v>2.7306279999999998</c:v>
                </c:pt>
                <c:pt idx="1157">
                  <c:v>3.407184</c:v>
                </c:pt>
                <c:pt idx="1158">
                  <c:v>2.7609140000000001</c:v>
                </c:pt>
                <c:pt idx="1159">
                  <c:v>4.0038689999999999</c:v>
                </c:pt>
                <c:pt idx="1160">
                  <c:v>3.58324</c:v>
                </c:pt>
                <c:pt idx="1161">
                  <c:v>2.6985800000000002</c:v>
                </c:pt>
                <c:pt idx="1162">
                  <c:v>3.1882990000000002</c:v>
                </c:pt>
                <c:pt idx="1163">
                  <c:v>4.092403</c:v>
                </c:pt>
                <c:pt idx="1164">
                  <c:v>4.7932550000000003</c:v>
                </c:pt>
                <c:pt idx="1165">
                  <c:v>4.6455780000000004</c:v>
                </c:pt>
                <c:pt idx="1166">
                  <c:v>2.5944919999999998</c:v>
                </c:pt>
                <c:pt idx="1167">
                  <c:v>3.0747049999999998</c:v>
                </c:pt>
                <c:pt idx="1168">
                  <c:v>4.117013</c:v>
                </c:pt>
                <c:pt idx="1169">
                  <c:v>5.5984030000000002</c:v>
                </c:pt>
                <c:pt idx="1170">
                  <c:v>3.673746</c:v>
                </c:pt>
                <c:pt idx="1171">
                  <c:v>3.1160809999999999</c:v>
                </c:pt>
                <c:pt idx="1172">
                  <c:v>2.8212730000000001</c:v>
                </c:pt>
                <c:pt idx="1173">
                  <c:v>2.802613</c:v>
                </c:pt>
                <c:pt idx="1174">
                  <c:v>2.9582929999999998</c:v>
                </c:pt>
                <c:pt idx="1175">
                  <c:v>2.692669</c:v>
                </c:pt>
                <c:pt idx="1176">
                  <c:v>2.7524739999999999</c:v>
                </c:pt>
                <c:pt idx="1177">
                  <c:v>4.1112409999999997</c:v>
                </c:pt>
                <c:pt idx="1178">
                  <c:v>2.8927890000000001</c:v>
                </c:pt>
                <c:pt idx="1179">
                  <c:v>2.8424779999999998</c:v>
                </c:pt>
                <c:pt idx="1180">
                  <c:v>2.7606739999999999</c:v>
                </c:pt>
                <c:pt idx="1181">
                  <c:v>2.6388950000000002</c:v>
                </c:pt>
                <c:pt idx="1182">
                  <c:v>2.8061769999999999</c:v>
                </c:pt>
                <c:pt idx="1183">
                  <c:v>3.9367359999999998</c:v>
                </c:pt>
                <c:pt idx="1184">
                  <c:v>3.3039939999999999</c:v>
                </c:pt>
                <c:pt idx="1185">
                  <c:v>3.1577130000000002</c:v>
                </c:pt>
                <c:pt idx="1186">
                  <c:v>3.7632349999999999</c:v>
                </c:pt>
                <c:pt idx="1187">
                  <c:v>2.9264709999999998</c:v>
                </c:pt>
                <c:pt idx="1188">
                  <c:v>3.3381949999999998</c:v>
                </c:pt>
                <c:pt idx="1189">
                  <c:v>2.8909280000000002</c:v>
                </c:pt>
                <c:pt idx="1190">
                  <c:v>2.9131749999999998</c:v>
                </c:pt>
                <c:pt idx="1191">
                  <c:v>4.4041220000000001</c:v>
                </c:pt>
                <c:pt idx="1192">
                  <c:v>5.4357819999999997</c:v>
                </c:pt>
                <c:pt idx="1193">
                  <c:v>2.734369</c:v>
                </c:pt>
                <c:pt idx="1194">
                  <c:v>2.799445</c:v>
                </c:pt>
                <c:pt idx="1195">
                  <c:v>2.8045610000000001</c:v>
                </c:pt>
                <c:pt idx="1196">
                  <c:v>2.8342719999999999</c:v>
                </c:pt>
                <c:pt idx="1197">
                  <c:v>2.750359</c:v>
                </c:pt>
                <c:pt idx="1198">
                  <c:v>2.6800069999999998</c:v>
                </c:pt>
                <c:pt idx="1199">
                  <c:v>2.906104</c:v>
                </c:pt>
                <c:pt idx="1200">
                  <c:v>2.7815120000000002</c:v>
                </c:pt>
                <c:pt idx="1201">
                  <c:v>2.8860899999999998</c:v>
                </c:pt>
                <c:pt idx="1202">
                  <c:v>2.794686</c:v>
                </c:pt>
                <c:pt idx="1203">
                  <c:v>2.749539</c:v>
                </c:pt>
                <c:pt idx="1204">
                  <c:v>2.8347009999999999</c:v>
                </c:pt>
                <c:pt idx="1205">
                  <c:v>2.7466930000000001</c:v>
                </c:pt>
                <c:pt idx="1206">
                  <c:v>3.1378279999999998</c:v>
                </c:pt>
                <c:pt idx="1207">
                  <c:v>2.6790759999999998</c:v>
                </c:pt>
                <c:pt idx="1208">
                  <c:v>2.7154319999999998</c:v>
                </c:pt>
                <c:pt idx="1209">
                  <c:v>2.81074</c:v>
                </c:pt>
                <c:pt idx="1210">
                  <c:v>2.940277</c:v>
                </c:pt>
                <c:pt idx="1211">
                  <c:v>3.556718</c:v>
                </c:pt>
                <c:pt idx="1212">
                  <c:v>2.8236110000000001</c:v>
                </c:pt>
                <c:pt idx="1213">
                  <c:v>3.0222560000000001</c:v>
                </c:pt>
                <c:pt idx="1214">
                  <c:v>2.7971499999999998</c:v>
                </c:pt>
                <c:pt idx="1215">
                  <c:v>2.6513719999999998</c:v>
                </c:pt>
                <c:pt idx="1216">
                  <c:v>2.8045800000000001</c:v>
                </c:pt>
                <c:pt idx="1217">
                  <c:v>3.3284760000000002</c:v>
                </c:pt>
                <c:pt idx="1218">
                  <c:v>4.0220120000000001</c:v>
                </c:pt>
                <c:pt idx="1219">
                  <c:v>4.7979349999999998</c:v>
                </c:pt>
                <c:pt idx="1220">
                  <c:v>4.6105049999999999</c:v>
                </c:pt>
                <c:pt idx="1221">
                  <c:v>2.7543039999999999</c:v>
                </c:pt>
                <c:pt idx="1222">
                  <c:v>4.2440810000000004</c:v>
                </c:pt>
                <c:pt idx="1223">
                  <c:v>3.191281</c:v>
                </c:pt>
                <c:pt idx="1224">
                  <c:v>2.9912339999999999</c:v>
                </c:pt>
                <c:pt idx="1225">
                  <c:v>3.0412330000000001</c:v>
                </c:pt>
                <c:pt idx="1226">
                  <c:v>2.6003210000000001</c:v>
                </c:pt>
                <c:pt idx="1227">
                  <c:v>2.8751150000000001</c:v>
                </c:pt>
                <c:pt idx="1228">
                  <c:v>2.9458700000000002</c:v>
                </c:pt>
                <c:pt idx="1229">
                  <c:v>2.861024</c:v>
                </c:pt>
                <c:pt idx="1230">
                  <c:v>2.8201179999999999</c:v>
                </c:pt>
                <c:pt idx="1231">
                  <c:v>2.7734800000000002</c:v>
                </c:pt>
                <c:pt idx="1232">
                  <c:v>2.9367380000000001</c:v>
                </c:pt>
                <c:pt idx="1233">
                  <c:v>2.7776909999999999</c:v>
                </c:pt>
                <c:pt idx="1234">
                  <c:v>3.0670829999999998</c:v>
                </c:pt>
                <c:pt idx="1235">
                  <c:v>4.1121480000000004</c:v>
                </c:pt>
                <c:pt idx="1236">
                  <c:v>2.8941300000000001</c:v>
                </c:pt>
                <c:pt idx="1237">
                  <c:v>2.807458</c:v>
                </c:pt>
                <c:pt idx="1238">
                  <c:v>2.8978830000000002</c:v>
                </c:pt>
                <c:pt idx="1239">
                  <c:v>2.9774569999999998</c:v>
                </c:pt>
                <c:pt idx="1240">
                  <c:v>4.0134829999999999</c:v>
                </c:pt>
                <c:pt idx="1241">
                  <c:v>5.0074009999999998</c:v>
                </c:pt>
                <c:pt idx="1242">
                  <c:v>3.0036550000000002</c:v>
                </c:pt>
                <c:pt idx="1243">
                  <c:v>2.9249719999999999</c:v>
                </c:pt>
                <c:pt idx="1244">
                  <c:v>2.7085620000000001</c:v>
                </c:pt>
                <c:pt idx="1245">
                  <c:v>3.4658829999999998</c:v>
                </c:pt>
                <c:pt idx="1246">
                  <c:v>2.9325329999999998</c:v>
                </c:pt>
                <c:pt idx="1247">
                  <c:v>3.4749460000000001</c:v>
                </c:pt>
                <c:pt idx="1248">
                  <c:v>4.3281679999999998</c:v>
                </c:pt>
                <c:pt idx="1249">
                  <c:v>2.6024219999999998</c:v>
                </c:pt>
                <c:pt idx="1250">
                  <c:v>2.7170939999999999</c:v>
                </c:pt>
                <c:pt idx="1251">
                  <c:v>3.0108259999999998</c:v>
                </c:pt>
                <c:pt idx="1252">
                  <c:v>2.880382</c:v>
                </c:pt>
                <c:pt idx="1253">
                  <c:v>2.6464810000000001</c:v>
                </c:pt>
                <c:pt idx="1254">
                  <c:v>3.885427</c:v>
                </c:pt>
                <c:pt idx="1255">
                  <c:v>3.3372809999999999</c:v>
                </c:pt>
                <c:pt idx="1256">
                  <c:v>4.4727839999999999</c:v>
                </c:pt>
                <c:pt idx="1257">
                  <c:v>2.7337349999999998</c:v>
                </c:pt>
                <c:pt idx="1258">
                  <c:v>2.8743289999999999</c:v>
                </c:pt>
                <c:pt idx="1259">
                  <c:v>3.1336119999999998</c:v>
                </c:pt>
                <c:pt idx="1260">
                  <c:v>2.7900299999999998</c:v>
                </c:pt>
                <c:pt idx="1261">
                  <c:v>2.6993</c:v>
                </c:pt>
                <c:pt idx="1262">
                  <c:v>4.184876</c:v>
                </c:pt>
                <c:pt idx="1263">
                  <c:v>3.3069860000000002</c:v>
                </c:pt>
                <c:pt idx="1264">
                  <c:v>2.9982030000000002</c:v>
                </c:pt>
                <c:pt idx="1265">
                  <c:v>3.6572770000000001</c:v>
                </c:pt>
                <c:pt idx="1266">
                  <c:v>3.4035039999999999</c:v>
                </c:pt>
                <c:pt idx="1267">
                  <c:v>5.2019840000000004</c:v>
                </c:pt>
                <c:pt idx="1268">
                  <c:v>4.199541</c:v>
                </c:pt>
                <c:pt idx="1269">
                  <c:v>4.6277939999999997</c:v>
                </c:pt>
                <c:pt idx="1270">
                  <c:v>4.2101889999999997</c:v>
                </c:pt>
                <c:pt idx="1271">
                  <c:v>2.699074</c:v>
                </c:pt>
                <c:pt idx="1272">
                  <c:v>2.801034</c:v>
                </c:pt>
                <c:pt idx="1273">
                  <c:v>2.6496369999999998</c:v>
                </c:pt>
                <c:pt idx="1274">
                  <c:v>3.0987779999999998</c:v>
                </c:pt>
                <c:pt idx="1275">
                  <c:v>2.6835659999999999</c:v>
                </c:pt>
                <c:pt idx="1276">
                  <c:v>3.0304950000000002</c:v>
                </c:pt>
                <c:pt idx="1277">
                  <c:v>2.7795450000000002</c:v>
                </c:pt>
                <c:pt idx="1278">
                  <c:v>2.7662119999999999</c:v>
                </c:pt>
                <c:pt idx="1279">
                  <c:v>2.8121119999999999</c:v>
                </c:pt>
                <c:pt idx="1280">
                  <c:v>2.859623</c:v>
                </c:pt>
                <c:pt idx="1281">
                  <c:v>2.9276800000000001</c:v>
                </c:pt>
                <c:pt idx="1282">
                  <c:v>2.8763489999999998</c:v>
                </c:pt>
                <c:pt idx="1283">
                  <c:v>2.818292</c:v>
                </c:pt>
                <c:pt idx="1284">
                  <c:v>2.793609</c:v>
                </c:pt>
                <c:pt idx="1285">
                  <c:v>2.6767620000000001</c:v>
                </c:pt>
                <c:pt idx="1286">
                  <c:v>4.0717480000000004</c:v>
                </c:pt>
                <c:pt idx="1287">
                  <c:v>2.7399800000000001</c:v>
                </c:pt>
                <c:pt idx="1288">
                  <c:v>2.9793859999999999</c:v>
                </c:pt>
                <c:pt idx="1289">
                  <c:v>3.4976759999999998</c:v>
                </c:pt>
                <c:pt idx="1290">
                  <c:v>2.8620220000000001</c:v>
                </c:pt>
                <c:pt idx="1291">
                  <c:v>2.99674</c:v>
                </c:pt>
                <c:pt idx="1292">
                  <c:v>2.9148239999999999</c:v>
                </c:pt>
                <c:pt idx="1293">
                  <c:v>2.7341350000000002</c:v>
                </c:pt>
                <c:pt idx="1294">
                  <c:v>2.9268489999999998</c:v>
                </c:pt>
                <c:pt idx="1295">
                  <c:v>3.1033270000000002</c:v>
                </c:pt>
                <c:pt idx="1296">
                  <c:v>3.1503510000000001</c:v>
                </c:pt>
                <c:pt idx="1297">
                  <c:v>2.918113</c:v>
                </c:pt>
                <c:pt idx="1298">
                  <c:v>3.2114289999999999</c:v>
                </c:pt>
                <c:pt idx="1299">
                  <c:v>3.0828449999999998</c:v>
                </c:pt>
                <c:pt idx="1300">
                  <c:v>2.847045</c:v>
                </c:pt>
                <c:pt idx="1301">
                  <c:v>3.2224249999999999</c:v>
                </c:pt>
                <c:pt idx="1302">
                  <c:v>2.9143910000000002</c:v>
                </c:pt>
                <c:pt idx="1303">
                  <c:v>2.916026</c:v>
                </c:pt>
                <c:pt idx="1304">
                  <c:v>3.1766619999999999</c:v>
                </c:pt>
                <c:pt idx="1305">
                  <c:v>3.337361</c:v>
                </c:pt>
                <c:pt idx="1306">
                  <c:v>3.592206</c:v>
                </c:pt>
                <c:pt idx="1307">
                  <c:v>3.1097489999999999</c:v>
                </c:pt>
                <c:pt idx="1308">
                  <c:v>3.02074</c:v>
                </c:pt>
                <c:pt idx="1309">
                  <c:v>3.267379</c:v>
                </c:pt>
                <c:pt idx="1310">
                  <c:v>3.5968969999999998</c:v>
                </c:pt>
                <c:pt idx="1311">
                  <c:v>4.8807609999999997</c:v>
                </c:pt>
                <c:pt idx="1312">
                  <c:v>4.498367</c:v>
                </c:pt>
                <c:pt idx="1313">
                  <c:v>5.1352679999999999</c:v>
                </c:pt>
                <c:pt idx="1314">
                  <c:v>5.9788290000000002</c:v>
                </c:pt>
                <c:pt idx="1315">
                  <c:v>5.2246750000000004</c:v>
                </c:pt>
                <c:pt idx="1316">
                  <c:v>5.0489240000000004</c:v>
                </c:pt>
                <c:pt idx="1317">
                  <c:v>4.6040960000000002</c:v>
                </c:pt>
                <c:pt idx="1318">
                  <c:v>5.4583940000000002</c:v>
                </c:pt>
                <c:pt idx="1319">
                  <c:v>4.7941649999999996</c:v>
                </c:pt>
                <c:pt idx="1320">
                  <c:v>5.8090520000000003</c:v>
                </c:pt>
                <c:pt idx="1321">
                  <c:v>8.6834570000000006</c:v>
                </c:pt>
                <c:pt idx="1322">
                  <c:v>5.0342880000000001</c:v>
                </c:pt>
                <c:pt idx="1323">
                  <c:v>3.119548</c:v>
                </c:pt>
                <c:pt idx="1324">
                  <c:v>4.524953</c:v>
                </c:pt>
                <c:pt idx="1325">
                  <c:v>5.5073020000000001</c:v>
                </c:pt>
                <c:pt idx="1326">
                  <c:v>3.0203129999999998</c:v>
                </c:pt>
                <c:pt idx="1327">
                  <c:v>2.6960519999999999</c:v>
                </c:pt>
                <c:pt idx="1328">
                  <c:v>3.820681</c:v>
                </c:pt>
                <c:pt idx="1329">
                  <c:v>2.8258999999999999</c:v>
                </c:pt>
                <c:pt idx="1330">
                  <c:v>3.1097190000000001</c:v>
                </c:pt>
                <c:pt idx="1331">
                  <c:v>2.8991910000000001</c:v>
                </c:pt>
                <c:pt idx="1332">
                  <c:v>2.968502</c:v>
                </c:pt>
                <c:pt idx="1333">
                  <c:v>2.7419530000000001</c:v>
                </c:pt>
                <c:pt idx="1334">
                  <c:v>2.95058</c:v>
                </c:pt>
                <c:pt idx="1335">
                  <c:v>2.9695330000000002</c:v>
                </c:pt>
                <c:pt idx="1336">
                  <c:v>2.8658229999999998</c:v>
                </c:pt>
                <c:pt idx="1337">
                  <c:v>2.730988</c:v>
                </c:pt>
                <c:pt idx="1338">
                  <c:v>3.261009</c:v>
                </c:pt>
                <c:pt idx="1339">
                  <c:v>2.7827839999999999</c:v>
                </c:pt>
                <c:pt idx="1340">
                  <c:v>2.8048320000000002</c:v>
                </c:pt>
                <c:pt idx="1341">
                  <c:v>2.7291089999999998</c:v>
                </c:pt>
                <c:pt idx="1342">
                  <c:v>3.066433</c:v>
                </c:pt>
                <c:pt idx="1343">
                  <c:v>2.9023539999999999</c:v>
                </c:pt>
                <c:pt idx="1344">
                  <c:v>2.8045019999999998</c:v>
                </c:pt>
                <c:pt idx="1345">
                  <c:v>2.7657340000000001</c:v>
                </c:pt>
                <c:pt idx="1346">
                  <c:v>3.389475</c:v>
                </c:pt>
                <c:pt idx="1347">
                  <c:v>3.9668389999999998</c:v>
                </c:pt>
                <c:pt idx="1348">
                  <c:v>4.3630329999999997</c:v>
                </c:pt>
                <c:pt idx="1349">
                  <c:v>2.8364500000000001</c:v>
                </c:pt>
                <c:pt idx="1350">
                  <c:v>2.9707569999999999</c:v>
                </c:pt>
                <c:pt idx="1351">
                  <c:v>2.8847119999999999</c:v>
                </c:pt>
                <c:pt idx="1352">
                  <c:v>5.7409039999999996</c:v>
                </c:pt>
                <c:pt idx="1353">
                  <c:v>4.1792629999999997</c:v>
                </c:pt>
                <c:pt idx="1354">
                  <c:v>5.6595500000000003</c:v>
                </c:pt>
                <c:pt idx="1355">
                  <c:v>5.0919299999999996</c:v>
                </c:pt>
                <c:pt idx="1356">
                  <c:v>3.455902</c:v>
                </c:pt>
                <c:pt idx="1357">
                  <c:v>4.8660370000000004</c:v>
                </c:pt>
                <c:pt idx="1358">
                  <c:v>3.9934959999999999</c:v>
                </c:pt>
                <c:pt idx="1359">
                  <c:v>2.7212320000000001</c:v>
                </c:pt>
                <c:pt idx="1360">
                  <c:v>5.1901029999999997</c:v>
                </c:pt>
                <c:pt idx="1361">
                  <c:v>5.9491519999999998</c:v>
                </c:pt>
                <c:pt idx="1362">
                  <c:v>5.431273</c:v>
                </c:pt>
                <c:pt idx="1363">
                  <c:v>4.2525959999999996</c:v>
                </c:pt>
                <c:pt idx="1364">
                  <c:v>2.89141</c:v>
                </c:pt>
                <c:pt idx="1365">
                  <c:v>3.0779169999999998</c:v>
                </c:pt>
                <c:pt idx="1366">
                  <c:v>3.0714709999999998</c:v>
                </c:pt>
                <c:pt idx="1367">
                  <c:v>2.8803890000000001</c:v>
                </c:pt>
                <c:pt idx="1368">
                  <c:v>2.7687409999999999</c:v>
                </c:pt>
                <c:pt idx="1369">
                  <c:v>2.888973</c:v>
                </c:pt>
                <c:pt idx="1370">
                  <c:v>3.1794570000000002</c:v>
                </c:pt>
                <c:pt idx="1371">
                  <c:v>3.3996240000000002</c:v>
                </c:pt>
                <c:pt idx="1372">
                  <c:v>2.8181430000000001</c:v>
                </c:pt>
                <c:pt idx="1373">
                  <c:v>3.6098170000000001</c:v>
                </c:pt>
                <c:pt idx="1374">
                  <c:v>2.8591570000000002</c:v>
                </c:pt>
                <c:pt idx="1375">
                  <c:v>2.9500790000000001</c:v>
                </c:pt>
                <c:pt idx="1376">
                  <c:v>2.8607800000000001</c:v>
                </c:pt>
                <c:pt idx="1377">
                  <c:v>2.90265</c:v>
                </c:pt>
                <c:pt idx="1378">
                  <c:v>2.7099410000000002</c:v>
                </c:pt>
                <c:pt idx="1379">
                  <c:v>2.7009729999999998</c:v>
                </c:pt>
                <c:pt idx="1380">
                  <c:v>3.094147</c:v>
                </c:pt>
                <c:pt idx="1381">
                  <c:v>2.9537010000000001</c:v>
                </c:pt>
                <c:pt idx="1382">
                  <c:v>4.6589130000000001</c:v>
                </c:pt>
                <c:pt idx="1383">
                  <c:v>4.8696159999999997</c:v>
                </c:pt>
                <c:pt idx="1384">
                  <c:v>6.026408</c:v>
                </c:pt>
                <c:pt idx="1385">
                  <c:v>6.2686820000000001</c:v>
                </c:pt>
                <c:pt idx="1386">
                  <c:v>5.1204609999999997</c:v>
                </c:pt>
                <c:pt idx="1387">
                  <c:v>6.7524090000000001</c:v>
                </c:pt>
                <c:pt idx="1388">
                  <c:v>6.6643270000000001</c:v>
                </c:pt>
                <c:pt idx="1389">
                  <c:v>6.52888</c:v>
                </c:pt>
                <c:pt idx="1390">
                  <c:v>6.1444210000000004</c:v>
                </c:pt>
                <c:pt idx="1391">
                  <c:v>6.7969569999999999</c:v>
                </c:pt>
                <c:pt idx="1392">
                  <c:v>7.5741719999999999</c:v>
                </c:pt>
                <c:pt idx="1393">
                  <c:v>7.5045640000000002</c:v>
                </c:pt>
                <c:pt idx="1394">
                  <c:v>7.1984560000000002</c:v>
                </c:pt>
                <c:pt idx="1395">
                  <c:v>6.7036670000000003</c:v>
                </c:pt>
                <c:pt idx="1396">
                  <c:v>6.8276409999999998</c:v>
                </c:pt>
                <c:pt idx="1397">
                  <c:v>5.3871630000000001</c:v>
                </c:pt>
                <c:pt idx="1398">
                  <c:v>6.8465610000000003</c:v>
                </c:pt>
                <c:pt idx="1399">
                  <c:v>5.9298489999999999</c:v>
                </c:pt>
                <c:pt idx="1400">
                  <c:v>6.7680999999999996</c:v>
                </c:pt>
                <c:pt idx="1401">
                  <c:v>5.21061</c:v>
                </c:pt>
                <c:pt idx="1402">
                  <c:v>5.5564239999999998</c:v>
                </c:pt>
                <c:pt idx="1403">
                  <c:v>6.2912280000000003</c:v>
                </c:pt>
                <c:pt idx="1404">
                  <c:v>6.3952080000000002</c:v>
                </c:pt>
                <c:pt idx="1405">
                  <c:v>5.8251099999999996</c:v>
                </c:pt>
                <c:pt idx="1406">
                  <c:v>8.0532369999999993</c:v>
                </c:pt>
                <c:pt idx="1407">
                  <c:v>6.7108359999999996</c:v>
                </c:pt>
                <c:pt idx="1408">
                  <c:v>6.6672019999999996</c:v>
                </c:pt>
                <c:pt idx="1409">
                  <c:v>7.6646020000000004</c:v>
                </c:pt>
                <c:pt idx="1410">
                  <c:v>5.0985240000000003</c:v>
                </c:pt>
                <c:pt idx="1411">
                  <c:v>4.6341010000000002</c:v>
                </c:pt>
                <c:pt idx="1412">
                  <c:v>5.7908410000000003</c:v>
                </c:pt>
                <c:pt idx="1413">
                  <c:v>6.7535239999999996</c:v>
                </c:pt>
                <c:pt idx="1414">
                  <c:v>4.7786860000000004</c:v>
                </c:pt>
                <c:pt idx="1415">
                  <c:v>6.8244090000000002</c:v>
                </c:pt>
                <c:pt idx="1416">
                  <c:v>8.0923300000000005</c:v>
                </c:pt>
                <c:pt idx="1417">
                  <c:v>8.0101130000000005</c:v>
                </c:pt>
                <c:pt idx="1418">
                  <c:v>8.0377360000000007</c:v>
                </c:pt>
                <c:pt idx="1419">
                  <c:v>9.3497509999999995</c:v>
                </c:pt>
                <c:pt idx="1420">
                  <c:v>6.9873409999999998</c:v>
                </c:pt>
                <c:pt idx="1421">
                  <c:v>6.9644680000000001</c:v>
                </c:pt>
                <c:pt idx="1422">
                  <c:v>4.9056100000000002</c:v>
                </c:pt>
                <c:pt idx="1423">
                  <c:v>6.0457580000000002</c:v>
                </c:pt>
                <c:pt idx="1424">
                  <c:v>5.35602</c:v>
                </c:pt>
                <c:pt idx="1425">
                  <c:v>5.7703850000000001</c:v>
                </c:pt>
                <c:pt idx="1426">
                  <c:v>5.4875530000000001</c:v>
                </c:pt>
                <c:pt idx="1427">
                  <c:v>6.63422</c:v>
                </c:pt>
                <c:pt idx="1428">
                  <c:v>6.0219170000000002</c:v>
                </c:pt>
                <c:pt idx="1429">
                  <c:v>7.9429249999999998</c:v>
                </c:pt>
                <c:pt idx="1430">
                  <c:v>5.2572749999999999</c:v>
                </c:pt>
                <c:pt idx="1431">
                  <c:v>4.8928770000000004</c:v>
                </c:pt>
                <c:pt idx="1432">
                  <c:v>4.2268759999999999</c:v>
                </c:pt>
                <c:pt idx="1433">
                  <c:v>4.5138309999999997</c:v>
                </c:pt>
                <c:pt idx="1434">
                  <c:v>5.0931470000000001</c:v>
                </c:pt>
                <c:pt idx="1435">
                  <c:v>4.9635350000000003</c:v>
                </c:pt>
                <c:pt idx="1436">
                  <c:v>4.532235</c:v>
                </c:pt>
                <c:pt idx="1437">
                  <c:v>4.7693989999999999</c:v>
                </c:pt>
                <c:pt idx="1438">
                  <c:v>5.1343249999999996</c:v>
                </c:pt>
                <c:pt idx="1439">
                  <c:v>5.6844960000000002</c:v>
                </c:pt>
                <c:pt idx="1440">
                  <c:v>4.5312359999999998</c:v>
                </c:pt>
                <c:pt idx="1441">
                  <c:v>4.4339729999999999</c:v>
                </c:pt>
                <c:pt idx="1442">
                  <c:v>4.4888820000000003</c:v>
                </c:pt>
                <c:pt idx="1443">
                  <c:v>3.2788879999999998</c:v>
                </c:pt>
                <c:pt idx="1444">
                  <c:v>5.037814</c:v>
                </c:pt>
                <c:pt idx="1445">
                  <c:v>4.753692</c:v>
                </c:pt>
                <c:pt idx="1446">
                  <c:v>5.373227</c:v>
                </c:pt>
                <c:pt idx="1447">
                  <c:v>6.3216609999999998</c:v>
                </c:pt>
                <c:pt idx="1448">
                  <c:v>7.6257630000000001</c:v>
                </c:pt>
                <c:pt idx="1449">
                  <c:v>5.8501630000000002</c:v>
                </c:pt>
                <c:pt idx="1450">
                  <c:v>2.924369</c:v>
                </c:pt>
                <c:pt idx="1451">
                  <c:v>5.0864570000000002</c:v>
                </c:pt>
                <c:pt idx="1452">
                  <c:v>3.945157</c:v>
                </c:pt>
                <c:pt idx="1453">
                  <c:v>4.3648579999999999</c:v>
                </c:pt>
                <c:pt idx="1454">
                  <c:v>3.9387080000000001</c:v>
                </c:pt>
                <c:pt idx="1455">
                  <c:v>7.6387830000000001</c:v>
                </c:pt>
                <c:pt idx="1456">
                  <c:v>6.1575639999999998</c:v>
                </c:pt>
                <c:pt idx="1457">
                  <c:v>5.3505469999999997</c:v>
                </c:pt>
                <c:pt idx="1458">
                  <c:v>6.1285280000000002</c:v>
                </c:pt>
                <c:pt idx="1459">
                  <c:v>6.9156659999999999</c:v>
                </c:pt>
                <c:pt idx="1460">
                  <c:v>4.6139460000000003</c:v>
                </c:pt>
                <c:pt idx="1461">
                  <c:v>5.8312080000000002</c:v>
                </c:pt>
                <c:pt idx="1462">
                  <c:v>5.4469010000000004</c:v>
                </c:pt>
                <c:pt idx="1463">
                  <c:v>6.4802150000000003</c:v>
                </c:pt>
                <c:pt idx="1464">
                  <c:v>8.1145379999999996</c:v>
                </c:pt>
                <c:pt idx="1465">
                  <c:v>7.0392440000000001</c:v>
                </c:pt>
                <c:pt idx="1466">
                  <c:v>7.9812050000000001</c:v>
                </c:pt>
                <c:pt idx="1467">
                  <c:v>8.0451099999999993</c:v>
                </c:pt>
                <c:pt idx="1468">
                  <c:v>7.3002669999999998</c:v>
                </c:pt>
                <c:pt idx="1469">
                  <c:v>7.3934879999999996</c:v>
                </c:pt>
                <c:pt idx="1470">
                  <c:v>8.0433859999999999</c:v>
                </c:pt>
                <c:pt idx="1471">
                  <c:v>7.9939429999999998</c:v>
                </c:pt>
                <c:pt idx="1472">
                  <c:v>9.9406470000000002</c:v>
                </c:pt>
                <c:pt idx="1473">
                  <c:v>7.9678149999999999</c:v>
                </c:pt>
                <c:pt idx="1474">
                  <c:v>6.9706549999999998</c:v>
                </c:pt>
                <c:pt idx="1475">
                  <c:v>7.1765480000000004</c:v>
                </c:pt>
                <c:pt idx="1476">
                  <c:v>8.8718509999999995</c:v>
                </c:pt>
                <c:pt idx="1477">
                  <c:v>7.2660679999999997</c:v>
                </c:pt>
                <c:pt idx="1478">
                  <c:v>7.5391060000000003</c:v>
                </c:pt>
                <c:pt idx="1479">
                  <c:v>6.7512920000000003</c:v>
                </c:pt>
                <c:pt idx="1480">
                  <c:v>7.3729829999999996</c:v>
                </c:pt>
                <c:pt idx="1481">
                  <c:v>6.0755629999999998</c:v>
                </c:pt>
                <c:pt idx="1482">
                  <c:v>6.391178</c:v>
                </c:pt>
                <c:pt idx="1483">
                  <c:v>5.5842390000000002</c:v>
                </c:pt>
                <c:pt idx="1484">
                  <c:v>6.4882140000000001</c:v>
                </c:pt>
                <c:pt idx="1485">
                  <c:v>9.4794750000000008</c:v>
                </c:pt>
                <c:pt idx="1486">
                  <c:v>6.3290920000000002</c:v>
                </c:pt>
                <c:pt idx="1487">
                  <c:v>8.1423699999999997</c:v>
                </c:pt>
                <c:pt idx="1488">
                  <c:v>7.0050090000000003</c:v>
                </c:pt>
                <c:pt idx="1489">
                  <c:v>6.5188969999999999</c:v>
                </c:pt>
                <c:pt idx="1490">
                  <c:v>5.632682</c:v>
                </c:pt>
                <c:pt idx="1491">
                  <c:v>4.7168999999999999</c:v>
                </c:pt>
                <c:pt idx="1492">
                  <c:v>7.0559440000000002</c:v>
                </c:pt>
                <c:pt idx="1493">
                  <c:v>6.1246739999999997</c:v>
                </c:pt>
                <c:pt idx="1494">
                  <c:v>6.3917760000000001</c:v>
                </c:pt>
                <c:pt idx="1495">
                  <c:v>7.2858700000000001</c:v>
                </c:pt>
                <c:pt idx="1496">
                  <c:v>6.5794199999999998</c:v>
                </c:pt>
                <c:pt idx="1497">
                  <c:v>5.1153320000000004</c:v>
                </c:pt>
                <c:pt idx="1498">
                  <c:v>6.769787</c:v>
                </c:pt>
                <c:pt idx="1499">
                  <c:v>6.3427389999999999</c:v>
                </c:pt>
                <c:pt idx="1500">
                  <c:v>5.8717509999999997</c:v>
                </c:pt>
                <c:pt idx="1501">
                  <c:v>4.8157480000000001</c:v>
                </c:pt>
                <c:pt idx="1502">
                  <c:v>4.8862449999999997</c:v>
                </c:pt>
                <c:pt idx="1503">
                  <c:v>4.5456479999999999</c:v>
                </c:pt>
                <c:pt idx="1504">
                  <c:v>4.6427430000000003</c:v>
                </c:pt>
                <c:pt idx="1505">
                  <c:v>5.2798280000000002</c:v>
                </c:pt>
                <c:pt idx="1506">
                  <c:v>4.48604</c:v>
                </c:pt>
                <c:pt idx="1507">
                  <c:v>4.1132359999999997</c:v>
                </c:pt>
                <c:pt idx="1508">
                  <c:v>4.9473570000000002</c:v>
                </c:pt>
                <c:pt idx="1509">
                  <c:v>4.8750549999999997</c:v>
                </c:pt>
                <c:pt idx="1510">
                  <c:v>4.3179639999999999</c:v>
                </c:pt>
                <c:pt idx="1511">
                  <c:v>5.2153600000000004</c:v>
                </c:pt>
                <c:pt idx="1512">
                  <c:v>4.8201780000000003</c:v>
                </c:pt>
                <c:pt idx="1513">
                  <c:v>5.6352630000000001</c:v>
                </c:pt>
                <c:pt idx="1514">
                  <c:v>5.3485820000000004</c:v>
                </c:pt>
                <c:pt idx="1515">
                  <c:v>5.720008</c:v>
                </c:pt>
                <c:pt idx="1516">
                  <c:v>4.6009330000000004</c:v>
                </c:pt>
                <c:pt idx="1517">
                  <c:v>5.7932600000000001</c:v>
                </c:pt>
                <c:pt idx="1518">
                  <c:v>8.4149779999999996</c:v>
                </c:pt>
                <c:pt idx="1519">
                  <c:v>8.3002749999999992</c:v>
                </c:pt>
                <c:pt idx="1520">
                  <c:v>4.9996010000000002</c:v>
                </c:pt>
                <c:pt idx="1521">
                  <c:v>5.4452420000000004</c:v>
                </c:pt>
                <c:pt idx="1522">
                  <c:v>5.6001209999999997</c:v>
                </c:pt>
                <c:pt idx="1523">
                  <c:v>5.3405129999999996</c:v>
                </c:pt>
                <c:pt idx="1524">
                  <c:v>6.2263089999999996</c:v>
                </c:pt>
                <c:pt idx="1525">
                  <c:v>6.0915780000000002</c:v>
                </c:pt>
                <c:pt idx="1526">
                  <c:v>5.62629</c:v>
                </c:pt>
                <c:pt idx="1527">
                  <c:v>5.6790349999999998</c:v>
                </c:pt>
                <c:pt idx="1528">
                  <c:v>6.1345169999999998</c:v>
                </c:pt>
                <c:pt idx="1529">
                  <c:v>6.2759080000000003</c:v>
                </c:pt>
                <c:pt idx="1530">
                  <c:v>7.1841869999999997</c:v>
                </c:pt>
                <c:pt idx="1531">
                  <c:v>4.7690869999999999</c:v>
                </c:pt>
                <c:pt idx="1532">
                  <c:v>4.2230530000000002</c:v>
                </c:pt>
                <c:pt idx="1533">
                  <c:v>6.0348660000000001</c:v>
                </c:pt>
                <c:pt idx="1534">
                  <c:v>5.6311920000000004</c:v>
                </c:pt>
                <c:pt idx="1535">
                  <c:v>8.2542030000000004</c:v>
                </c:pt>
                <c:pt idx="1536">
                  <c:v>6.4894959999999999</c:v>
                </c:pt>
                <c:pt idx="1537">
                  <c:v>8.0335819999999991</c:v>
                </c:pt>
                <c:pt idx="1538">
                  <c:v>8.9114679999999993</c:v>
                </c:pt>
                <c:pt idx="1539">
                  <c:v>7.4631179999999997</c:v>
                </c:pt>
                <c:pt idx="1540">
                  <c:v>5.2276550000000004</c:v>
                </c:pt>
                <c:pt idx="1541">
                  <c:v>7.1090739999999997</c:v>
                </c:pt>
                <c:pt idx="1542">
                  <c:v>5.6136309999999998</c:v>
                </c:pt>
                <c:pt idx="1543">
                  <c:v>4.3594119999999998</c:v>
                </c:pt>
                <c:pt idx="1544">
                  <c:v>7.6921020000000002</c:v>
                </c:pt>
                <c:pt idx="1545">
                  <c:v>4.7257470000000001</c:v>
                </c:pt>
                <c:pt idx="1546">
                  <c:v>5.9182290000000002</c:v>
                </c:pt>
                <c:pt idx="1547">
                  <c:v>5.6886890000000001</c:v>
                </c:pt>
                <c:pt idx="1548">
                  <c:v>5.9342160000000002</c:v>
                </c:pt>
                <c:pt idx="1549">
                  <c:v>6.3955450000000003</c:v>
                </c:pt>
                <c:pt idx="1550">
                  <c:v>5.959511</c:v>
                </c:pt>
                <c:pt idx="1551">
                  <c:v>5.4552019999999999</c:v>
                </c:pt>
                <c:pt idx="1552">
                  <c:v>7.7268309999999998</c:v>
                </c:pt>
                <c:pt idx="1553">
                  <c:v>6.029922</c:v>
                </c:pt>
                <c:pt idx="1554">
                  <c:v>7.5354460000000003</c:v>
                </c:pt>
                <c:pt idx="1555">
                  <c:v>5.6015449999999998</c:v>
                </c:pt>
                <c:pt idx="1556">
                  <c:v>5.5429279999999999</c:v>
                </c:pt>
                <c:pt idx="1557">
                  <c:v>6.9229000000000003</c:v>
                </c:pt>
                <c:pt idx="1558">
                  <c:v>6.8729300000000002</c:v>
                </c:pt>
                <c:pt idx="1559">
                  <c:v>5.2734439999999996</c:v>
                </c:pt>
                <c:pt idx="1560">
                  <c:v>7.5971789999999997</c:v>
                </c:pt>
                <c:pt idx="1561">
                  <c:v>3.1085750000000001</c:v>
                </c:pt>
                <c:pt idx="1562">
                  <c:v>4.5092780000000001</c:v>
                </c:pt>
                <c:pt idx="1563">
                  <c:v>4.5036110000000003</c:v>
                </c:pt>
                <c:pt idx="1564">
                  <c:v>4.4578959999999999</c:v>
                </c:pt>
                <c:pt idx="1565">
                  <c:v>4.5869419999999996</c:v>
                </c:pt>
                <c:pt idx="1566">
                  <c:v>4.6383939999999999</c:v>
                </c:pt>
                <c:pt idx="1567">
                  <c:v>4.73902</c:v>
                </c:pt>
                <c:pt idx="1568">
                  <c:v>4.0272589999999999</c:v>
                </c:pt>
                <c:pt idx="1569">
                  <c:v>4.5461169999999997</c:v>
                </c:pt>
                <c:pt idx="1570">
                  <c:v>4.246524</c:v>
                </c:pt>
                <c:pt idx="1571">
                  <c:v>3.0669970000000002</c:v>
                </c:pt>
                <c:pt idx="1572">
                  <c:v>4.9399179999999996</c:v>
                </c:pt>
                <c:pt idx="1573">
                  <c:v>4.5599340000000002</c:v>
                </c:pt>
                <c:pt idx="1574">
                  <c:v>4.2093550000000004</c:v>
                </c:pt>
                <c:pt idx="1575">
                  <c:v>5.4449519999999998</c:v>
                </c:pt>
                <c:pt idx="1576">
                  <c:v>2.7452160000000001</c:v>
                </c:pt>
                <c:pt idx="1577">
                  <c:v>4.6719470000000003</c:v>
                </c:pt>
                <c:pt idx="1578">
                  <c:v>5.7256090000000004</c:v>
                </c:pt>
                <c:pt idx="1579">
                  <c:v>6.3234940000000002</c:v>
                </c:pt>
                <c:pt idx="1580">
                  <c:v>5.0862150000000002</c:v>
                </c:pt>
                <c:pt idx="1581">
                  <c:v>6.3055060000000003</c:v>
                </c:pt>
                <c:pt idx="1582">
                  <c:v>4.4643139999999999</c:v>
                </c:pt>
                <c:pt idx="1583">
                  <c:v>6.1842300000000003</c:v>
                </c:pt>
                <c:pt idx="1584">
                  <c:v>5.5980740000000004</c:v>
                </c:pt>
                <c:pt idx="1585">
                  <c:v>4.321021</c:v>
                </c:pt>
                <c:pt idx="1586">
                  <c:v>5.5325480000000002</c:v>
                </c:pt>
                <c:pt idx="1587">
                  <c:v>7.2403579999999996</c:v>
                </c:pt>
                <c:pt idx="1588">
                  <c:v>5.6995250000000004</c:v>
                </c:pt>
                <c:pt idx="1589">
                  <c:v>5.6944220000000003</c:v>
                </c:pt>
                <c:pt idx="1590">
                  <c:v>6.9071400000000001</c:v>
                </c:pt>
                <c:pt idx="1591">
                  <c:v>4.2828150000000003</c:v>
                </c:pt>
                <c:pt idx="1592">
                  <c:v>4.0921589999999997</c:v>
                </c:pt>
                <c:pt idx="1593">
                  <c:v>4.9398949999999999</c:v>
                </c:pt>
                <c:pt idx="1594">
                  <c:v>5.4689870000000003</c:v>
                </c:pt>
                <c:pt idx="1595">
                  <c:v>5.8433609999999998</c:v>
                </c:pt>
                <c:pt idx="1596">
                  <c:v>5.2150740000000004</c:v>
                </c:pt>
                <c:pt idx="1597">
                  <c:v>6.5413740000000002</c:v>
                </c:pt>
                <c:pt idx="1598">
                  <c:v>6.7688759999999997</c:v>
                </c:pt>
                <c:pt idx="1599">
                  <c:v>5.5718560000000004</c:v>
                </c:pt>
                <c:pt idx="1600">
                  <c:v>5.7077530000000003</c:v>
                </c:pt>
                <c:pt idx="1601">
                  <c:v>6.6258650000000001</c:v>
                </c:pt>
                <c:pt idx="1602">
                  <c:v>6.6260110000000001</c:v>
                </c:pt>
                <c:pt idx="1603">
                  <c:v>5.7979399999999996</c:v>
                </c:pt>
                <c:pt idx="1604">
                  <c:v>5.6158340000000004</c:v>
                </c:pt>
                <c:pt idx="1605">
                  <c:v>4.4108890000000001</c:v>
                </c:pt>
                <c:pt idx="1606">
                  <c:v>3.0510090000000001</c:v>
                </c:pt>
                <c:pt idx="1607">
                  <c:v>2.8975270000000002</c:v>
                </c:pt>
                <c:pt idx="1608">
                  <c:v>2.7964720000000001</c:v>
                </c:pt>
                <c:pt idx="1609">
                  <c:v>3.0362100000000001</c:v>
                </c:pt>
                <c:pt idx="1610">
                  <c:v>2.80532</c:v>
                </c:pt>
                <c:pt idx="1611">
                  <c:v>2.7298</c:v>
                </c:pt>
                <c:pt idx="1612">
                  <c:v>2.8352810000000002</c:v>
                </c:pt>
                <c:pt idx="1613">
                  <c:v>2.599602</c:v>
                </c:pt>
                <c:pt idx="1614">
                  <c:v>4.1307450000000001</c:v>
                </c:pt>
                <c:pt idx="1615">
                  <c:v>4.3912599999999999</c:v>
                </c:pt>
                <c:pt idx="1616">
                  <c:v>4.6354129999999998</c:v>
                </c:pt>
                <c:pt idx="1617">
                  <c:v>4.0041950000000002</c:v>
                </c:pt>
                <c:pt idx="1618">
                  <c:v>4.2744390000000001</c:v>
                </c:pt>
                <c:pt idx="1619">
                  <c:v>4.0852079999999997</c:v>
                </c:pt>
                <c:pt idx="1620">
                  <c:v>3.9188969999999999</c:v>
                </c:pt>
                <c:pt idx="1621">
                  <c:v>4.3886659999999997</c:v>
                </c:pt>
                <c:pt idx="1622">
                  <c:v>4.2556560000000001</c:v>
                </c:pt>
                <c:pt idx="1623">
                  <c:v>2.7736540000000001</c:v>
                </c:pt>
                <c:pt idx="1624">
                  <c:v>2.772249</c:v>
                </c:pt>
                <c:pt idx="1625">
                  <c:v>2.9151050000000001</c:v>
                </c:pt>
                <c:pt idx="1626">
                  <c:v>2.9788649999999999</c:v>
                </c:pt>
                <c:pt idx="1627">
                  <c:v>2.8160310000000002</c:v>
                </c:pt>
                <c:pt idx="1628">
                  <c:v>2.7632509999999999</c:v>
                </c:pt>
                <c:pt idx="1629">
                  <c:v>2.733301</c:v>
                </c:pt>
                <c:pt idx="1630">
                  <c:v>3.127783</c:v>
                </c:pt>
                <c:pt idx="1631">
                  <c:v>2.8582730000000001</c:v>
                </c:pt>
                <c:pt idx="1632">
                  <c:v>2.7993790000000001</c:v>
                </c:pt>
                <c:pt idx="1633">
                  <c:v>3.0175920000000001</c:v>
                </c:pt>
                <c:pt idx="1634">
                  <c:v>3.387006</c:v>
                </c:pt>
                <c:pt idx="1635">
                  <c:v>3.277272</c:v>
                </c:pt>
                <c:pt idx="1636">
                  <c:v>2.778448</c:v>
                </c:pt>
                <c:pt idx="1637">
                  <c:v>3.073369</c:v>
                </c:pt>
                <c:pt idx="1638">
                  <c:v>2.849818</c:v>
                </c:pt>
                <c:pt idx="1639">
                  <c:v>2.9124590000000001</c:v>
                </c:pt>
                <c:pt idx="1640">
                  <c:v>3.2929080000000002</c:v>
                </c:pt>
                <c:pt idx="1641">
                  <c:v>2.8746740000000002</c:v>
                </c:pt>
                <c:pt idx="1642">
                  <c:v>2.769504</c:v>
                </c:pt>
                <c:pt idx="1643">
                  <c:v>3.068594</c:v>
                </c:pt>
                <c:pt idx="1644">
                  <c:v>2.741441</c:v>
                </c:pt>
                <c:pt idx="1645">
                  <c:v>2.614274</c:v>
                </c:pt>
                <c:pt idx="1646">
                  <c:v>2.8014199999999998</c:v>
                </c:pt>
                <c:pt idx="1647">
                  <c:v>2.8639950000000001</c:v>
                </c:pt>
                <c:pt idx="1648">
                  <c:v>2.8042950000000002</c:v>
                </c:pt>
                <c:pt idx="1649">
                  <c:v>2.6631909999999999</c:v>
                </c:pt>
                <c:pt idx="1650">
                  <c:v>2.7331859999999999</c:v>
                </c:pt>
                <c:pt idx="1651">
                  <c:v>2.8646389999999999</c:v>
                </c:pt>
                <c:pt idx="1652">
                  <c:v>2.7502589999999998</c:v>
                </c:pt>
                <c:pt idx="1653">
                  <c:v>5.1513229999999997</c:v>
                </c:pt>
                <c:pt idx="1654">
                  <c:v>4.4398980000000003</c:v>
                </c:pt>
                <c:pt idx="1655">
                  <c:v>5.776764</c:v>
                </c:pt>
                <c:pt idx="1656">
                  <c:v>5.3740480000000002</c:v>
                </c:pt>
                <c:pt idx="1657">
                  <c:v>7.0096239999999996</c:v>
                </c:pt>
                <c:pt idx="1658">
                  <c:v>7.0800720000000004</c:v>
                </c:pt>
                <c:pt idx="1659">
                  <c:v>6.2653429999999997</c:v>
                </c:pt>
                <c:pt idx="1660">
                  <c:v>4.6123849999999997</c:v>
                </c:pt>
                <c:pt idx="1661">
                  <c:v>4.8111829999999998</c:v>
                </c:pt>
                <c:pt idx="1662">
                  <c:v>7.0342820000000001</c:v>
                </c:pt>
                <c:pt idx="1663">
                  <c:v>4.5389350000000004</c:v>
                </c:pt>
                <c:pt idx="1664">
                  <c:v>2.8434240000000002</c:v>
                </c:pt>
                <c:pt idx="1665">
                  <c:v>2.7529910000000002</c:v>
                </c:pt>
                <c:pt idx="1666">
                  <c:v>3.0586709999999999</c:v>
                </c:pt>
                <c:pt idx="1667">
                  <c:v>3.1215630000000001</c:v>
                </c:pt>
                <c:pt idx="1668">
                  <c:v>3.9951940000000001</c:v>
                </c:pt>
                <c:pt idx="1669">
                  <c:v>5.9169299999999998</c:v>
                </c:pt>
                <c:pt idx="1670">
                  <c:v>4.8537359999999996</c:v>
                </c:pt>
                <c:pt idx="1671">
                  <c:v>3.260014</c:v>
                </c:pt>
                <c:pt idx="1672">
                  <c:v>3.0749240000000002</c:v>
                </c:pt>
                <c:pt idx="1673">
                  <c:v>2.9687899999999998</c:v>
                </c:pt>
                <c:pt idx="1674">
                  <c:v>2.8567140000000002</c:v>
                </c:pt>
                <c:pt idx="1675">
                  <c:v>2.7033900000000002</c:v>
                </c:pt>
                <c:pt idx="1676">
                  <c:v>2.8466</c:v>
                </c:pt>
                <c:pt idx="1677">
                  <c:v>2.6936710000000001</c:v>
                </c:pt>
                <c:pt idx="1678">
                  <c:v>2.853853</c:v>
                </c:pt>
                <c:pt idx="1679">
                  <c:v>3.0980590000000001</c:v>
                </c:pt>
                <c:pt idx="1680">
                  <c:v>3.0836459999999999</c:v>
                </c:pt>
                <c:pt idx="1681">
                  <c:v>2.7863530000000001</c:v>
                </c:pt>
                <c:pt idx="1682">
                  <c:v>2.5701399999999999</c:v>
                </c:pt>
                <c:pt idx="1683">
                  <c:v>2.8880370000000002</c:v>
                </c:pt>
                <c:pt idx="1684">
                  <c:v>3.391168</c:v>
                </c:pt>
                <c:pt idx="1685">
                  <c:v>3.1623399999999999</c:v>
                </c:pt>
                <c:pt idx="1686">
                  <c:v>3.0124580000000001</c:v>
                </c:pt>
                <c:pt idx="1687">
                  <c:v>3.2358349999999998</c:v>
                </c:pt>
                <c:pt idx="1688">
                  <c:v>3.4029250000000002</c:v>
                </c:pt>
                <c:pt idx="1689">
                  <c:v>2.8585340000000001</c:v>
                </c:pt>
                <c:pt idx="1690">
                  <c:v>3.0009730000000001</c:v>
                </c:pt>
                <c:pt idx="1691">
                  <c:v>2.8819710000000001</c:v>
                </c:pt>
                <c:pt idx="1692">
                  <c:v>3.0078140000000002</c:v>
                </c:pt>
                <c:pt idx="1693">
                  <c:v>3.091993</c:v>
                </c:pt>
                <c:pt idx="1694">
                  <c:v>3.527936</c:v>
                </c:pt>
                <c:pt idx="1695">
                  <c:v>2.8539870000000001</c:v>
                </c:pt>
                <c:pt idx="1696">
                  <c:v>2.794845</c:v>
                </c:pt>
                <c:pt idx="1697">
                  <c:v>3.051256</c:v>
                </c:pt>
                <c:pt idx="1698">
                  <c:v>3.373262</c:v>
                </c:pt>
                <c:pt idx="1699">
                  <c:v>2.827715</c:v>
                </c:pt>
                <c:pt idx="1700">
                  <c:v>3.4455390000000001</c:v>
                </c:pt>
                <c:pt idx="1701">
                  <c:v>2.8092429999999999</c:v>
                </c:pt>
                <c:pt idx="1702">
                  <c:v>3.0977950000000001</c:v>
                </c:pt>
                <c:pt idx="1703">
                  <c:v>2.76335</c:v>
                </c:pt>
                <c:pt idx="1704">
                  <c:v>2.7541129999999998</c:v>
                </c:pt>
                <c:pt idx="1705">
                  <c:v>2.7320389999999999</c:v>
                </c:pt>
                <c:pt idx="1706">
                  <c:v>3.1558540000000002</c:v>
                </c:pt>
                <c:pt idx="1707">
                  <c:v>2.9106640000000001</c:v>
                </c:pt>
                <c:pt idx="1708">
                  <c:v>3.067536</c:v>
                </c:pt>
                <c:pt idx="1709">
                  <c:v>2.9295740000000001</c:v>
                </c:pt>
                <c:pt idx="1710">
                  <c:v>2.8796210000000002</c:v>
                </c:pt>
                <c:pt idx="1711">
                  <c:v>3.0234390000000002</c:v>
                </c:pt>
                <c:pt idx="1712">
                  <c:v>2.8487939999999998</c:v>
                </c:pt>
                <c:pt idx="1713">
                  <c:v>3.0799850000000002</c:v>
                </c:pt>
                <c:pt idx="1714">
                  <c:v>3.0491600000000001</c:v>
                </c:pt>
                <c:pt idx="1715">
                  <c:v>2.937065</c:v>
                </c:pt>
                <c:pt idx="1716">
                  <c:v>2.6901619999999999</c:v>
                </c:pt>
                <c:pt idx="1717">
                  <c:v>3.0055839999999998</c:v>
                </c:pt>
                <c:pt idx="1718">
                  <c:v>2.7990819999999998</c:v>
                </c:pt>
                <c:pt idx="1719">
                  <c:v>2.7462710000000001</c:v>
                </c:pt>
                <c:pt idx="1720">
                  <c:v>3.4295070000000001</c:v>
                </c:pt>
                <c:pt idx="1721">
                  <c:v>2.990971</c:v>
                </c:pt>
                <c:pt idx="1722">
                  <c:v>2.9874109999999998</c:v>
                </c:pt>
                <c:pt idx="1723">
                  <c:v>3.1264050000000001</c:v>
                </c:pt>
                <c:pt idx="1724">
                  <c:v>3.0130059999999999</c:v>
                </c:pt>
                <c:pt idx="1725">
                  <c:v>3.0899390000000002</c:v>
                </c:pt>
                <c:pt idx="1726">
                  <c:v>2.7925279999999999</c:v>
                </c:pt>
                <c:pt idx="1727">
                  <c:v>2.8506209999999998</c:v>
                </c:pt>
                <c:pt idx="1728">
                  <c:v>3.0149689999999998</c:v>
                </c:pt>
                <c:pt idx="1729">
                  <c:v>2.8110210000000002</c:v>
                </c:pt>
                <c:pt idx="1730">
                  <c:v>2.9999920000000002</c:v>
                </c:pt>
                <c:pt idx="1731">
                  <c:v>3.0094500000000002</c:v>
                </c:pt>
                <c:pt idx="1732">
                  <c:v>2.7585380000000002</c:v>
                </c:pt>
                <c:pt idx="1733">
                  <c:v>3.2580140000000002</c:v>
                </c:pt>
                <c:pt idx="1734">
                  <c:v>2.9004910000000002</c:v>
                </c:pt>
                <c:pt idx="1735">
                  <c:v>2.7092480000000001</c:v>
                </c:pt>
                <c:pt idx="1736">
                  <c:v>2.7106569999999999</c:v>
                </c:pt>
                <c:pt idx="1737">
                  <c:v>3.0817890000000001</c:v>
                </c:pt>
                <c:pt idx="1738">
                  <c:v>2.711236</c:v>
                </c:pt>
                <c:pt idx="1739">
                  <c:v>3.236043</c:v>
                </c:pt>
                <c:pt idx="1740">
                  <c:v>2.984686</c:v>
                </c:pt>
                <c:pt idx="1741">
                  <c:v>2.9299599999999999</c:v>
                </c:pt>
                <c:pt idx="1742">
                  <c:v>2.7509100000000002</c:v>
                </c:pt>
                <c:pt idx="1743">
                  <c:v>2.7496900000000002</c:v>
                </c:pt>
                <c:pt idx="1744">
                  <c:v>2.877033</c:v>
                </c:pt>
                <c:pt idx="1745">
                  <c:v>2.8470960000000001</c:v>
                </c:pt>
                <c:pt idx="1746">
                  <c:v>3.0642450000000001</c:v>
                </c:pt>
                <c:pt idx="1747">
                  <c:v>3.1040749999999999</c:v>
                </c:pt>
                <c:pt idx="1748">
                  <c:v>2.8950779999999998</c:v>
                </c:pt>
                <c:pt idx="1749">
                  <c:v>3.1329470000000001</c:v>
                </c:pt>
                <c:pt idx="1750">
                  <c:v>2.8639950000000001</c:v>
                </c:pt>
                <c:pt idx="1751">
                  <c:v>3.2178200000000001</c:v>
                </c:pt>
                <c:pt idx="1752">
                  <c:v>2.7522150000000001</c:v>
                </c:pt>
                <c:pt idx="1753">
                  <c:v>3.4080430000000002</c:v>
                </c:pt>
                <c:pt idx="1754">
                  <c:v>2.8906900000000002</c:v>
                </c:pt>
                <c:pt idx="1755">
                  <c:v>3.5699049999999999</c:v>
                </c:pt>
                <c:pt idx="1756">
                  <c:v>2.6717949999999999</c:v>
                </c:pt>
                <c:pt idx="1757">
                  <c:v>2.9549699999999999</c:v>
                </c:pt>
                <c:pt idx="1758">
                  <c:v>3.181495</c:v>
                </c:pt>
                <c:pt idx="1759">
                  <c:v>2.7670759999999999</c:v>
                </c:pt>
                <c:pt idx="1760">
                  <c:v>2.8476170000000001</c:v>
                </c:pt>
                <c:pt idx="1761">
                  <c:v>3.0531799999999998</c:v>
                </c:pt>
                <c:pt idx="1762">
                  <c:v>2.7311350000000001</c:v>
                </c:pt>
                <c:pt idx="1763">
                  <c:v>2.7680539999999998</c:v>
                </c:pt>
                <c:pt idx="1764">
                  <c:v>3.3104779999999998</c:v>
                </c:pt>
                <c:pt idx="1765">
                  <c:v>2.9739879999999999</c:v>
                </c:pt>
                <c:pt idx="1766">
                  <c:v>2.6880310000000001</c:v>
                </c:pt>
                <c:pt idx="1767">
                  <c:v>3.1547040000000002</c:v>
                </c:pt>
                <c:pt idx="1768">
                  <c:v>2.8414350000000002</c:v>
                </c:pt>
                <c:pt idx="1769">
                  <c:v>3.0504259999999999</c:v>
                </c:pt>
                <c:pt idx="1770">
                  <c:v>3.107593</c:v>
                </c:pt>
                <c:pt idx="1771">
                  <c:v>3.2180789999999999</c:v>
                </c:pt>
                <c:pt idx="1772">
                  <c:v>2.744901</c:v>
                </c:pt>
                <c:pt idx="1773">
                  <c:v>3.0549819999999999</c:v>
                </c:pt>
                <c:pt idx="1774">
                  <c:v>3.878978</c:v>
                </c:pt>
                <c:pt idx="1775">
                  <c:v>3.135669</c:v>
                </c:pt>
                <c:pt idx="1776">
                  <c:v>3.6558579999999998</c:v>
                </c:pt>
                <c:pt idx="1777">
                  <c:v>3.2133409999999998</c:v>
                </c:pt>
                <c:pt idx="1778">
                  <c:v>3.3601610000000002</c:v>
                </c:pt>
                <c:pt idx="1779">
                  <c:v>2.7543220000000002</c:v>
                </c:pt>
                <c:pt idx="1780">
                  <c:v>2.9436599999999999</c:v>
                </c:pt>
                <c:pt idx="1781">
                  <c:v>4.7085610000000004</c:v>
                </c:pt>
                <c:pt idx="1782">
                  <c:v>4.8441049999999999</c:v>
                </c:pt>
                <c:pt idx="1783">
                  <c:v>4.900855</c:v>
                </c:pt>
                <c:pt idx="1784">
                  <c:v>4.271528</c:v>
                </c:pt>
                <c:pt idx="1785">
                  <c:v>5.4957479999999999</c:v>
                </c:pt>
                <c:pt idx="1786">
                  <c:v>3.65204</c:v>
                </c:pt>
                <c:pt idx="1787">
                  <c:v>4.7232519999999996</c:v>
                </c:pt>
                <c:pt idx="1788">
                  <c:v>4.437182</c:v>
                </c:pt>
                <c:pt idx="1789">
                  <c:v>3.0167609999999998</c:v>
                </c:pt>
                <c:pt idx="1790">
                  <c:v>4.1518949999999997</c:v>
                </c:pt>
                <c:pt idx="1791">
                  <c:v>2.835464</c:v>
                </c:pt>
                <c:pt idx="1792">
                  <c:v>2.8208980000000001</c:v>
                </c:pt>
                <c:pt idx="1793">
                  <c:v>2.9259309999999998</c:v>
                </c:pt>
                <c:pt idx="1794">
                  <c:v>2.8956309999999998</c:v>
                </c:pt>
                <c:pt idx="1795">
                  <c:v>3.109032</c:v>
                </c:pt>
                <c:pt idx="1796">
                  <c:v>3.8852609999999999</c:v>
                </c:pt>
                <c:pt idx="1797">
                  <c:v>3.878142</c:v>
                </c:pt>
                <c:pt idx="1798">
                  <c:v>3.595262</c:v>
                </c:pt>
                <c:pt idx="1799">
                  <c:v>2.8629929999999999</c:v>
                </c:pt>
                <c:pt idx="1800">
                  <c:v>2.7981389999999999</c:v>
                </c:pt>
                <c:pt idx="1801">
                  <c:v>3.5164049999999998</c:v>
                </c:pt>
                <c:pt idx="1802">
                  <c:v>3.0562339999999999</c:v>
                </c:pt>
                <c:pt idx="1803">
                  <c:v>3.171281</c:v>
                </c:pt>
                <c:pt idx="1804">
                  <c:v>2.8263219999999998</c:v>
                </c:pt>
                <c:pt idx="1805">
                  <c:v>3.8998370000000002</c:v>
                </c:pt>
                <c:pt idx="1806">
                  <c:v>2.9297010000000001</c:v>
                </c:pt>
                <c:pt idx="1807">
                  <c:v>3.3998460000000001</c:v>
                </c:pt>
                <c:pt idx="1808">
                  <c:v>3.36117</c:v>
                </c:pt>
                <c:pt idx="1809">
                  <c:v>3.8757570000000001</c:v>
                </c:pt>
                <c:pt idx="1810">
                  <c:v>3.0756770000000002</c:v>
                </c:pt>
                <c:pt idx="1811">
                  <c:v>2.9771230000000002</c:v>
                </c:pt>
                <c:pt idx="1812">
                  <c:v>2.929049</c:v>
                </c:pt>
                <c:pt idx="1813">
                  <c:v>3.085178</c:v>
                </c:pt>
                <c:pt idx="1814">
                  <c:v>3.5066030000000001</c:v>
                </c:pt>
                <c:pt idx="1815">
                  <c:v>2.9217029999999999</c:v>
                </c:pt>
                <c:pt idx="1816">
                  <c:v>2.9906109999999999</c:v>
                </c:pt>
                <c:pt idx="1817">
                  <c:v>3.0015360000000002</c:v>
                </c:pt>
                <c:pt idx="1818">
                  <c:v>3.9587310000000002</c:v>
                </c:pt>
                <c:pt idx="1819">
                  <c:v>4.1125730000000003</c:v>
                </c:pt>
                <c:pt idx="1820">
                  <c:v>2.9817619999999998</c:v>
                </c:pt>
                <c:pt idx="1821">
                  <c:v>3.1903890000000001</c:v>
                </c:pt>
                <c:pt idx="1822">
                  <c:v>2.8007339999999998</c:v>
                </c:pt>
                <c:pt idx="1823">
                  <c:v>4.0677709999999996</c:v>
                </c:pt>
                <c:pt idx="1824">
                  <c:v>2.9977469999999999</c:v>
                </c:pt>
                <c:pt idx="1825">
                  <c:v>4.6595630000000003</c:v>
                </c:pt>
                <c:pt idx="1826">
                  <c:v>3.8184469999999999</c:v>
                </c:pt>
                <c:pt idx="1827">
                  <c:v>4.488213</c:v>
                </c:pt>
                <c:pt idx="1828">
                  <c:v>4.3692440000000001</c:v>
                </c:pt>
                <c:pt idx="1829">
                  <c:v>3.7138390000000001</c:v>
                </c:pt>
                <c:pt idx="1830">
                  <c:v>4.5871589999999998</c:v>
                </c:pt>
                <c:pt idx="1831">
                  <c:v>2.8236599999999998</c:v>
                </c:pt>
                <c:pt idx="1832">
                  <c:v>4.9828729999999997</c:v>
                </c:pt>
                <c:pt idx="1833">
                  <c:v>4.801329</c:v>
                </c:pt>
                <c:pt idx="1834">
                  <c:v>5.2215550000000004</c:v>
                </c:pt>
                <c:pt idx="1835">
                  <c:v>3.5364960000000001</c:v>
                </c:pt>
                <c:pt idx="1836">
                  <c:v>3.0235880000000002</c:v>
                </c:pt>
                <c:pt idx="1837">
                  <c:v>2.7479879999999999</c:v>
                </c:pt>
                <c:pt idx="1838">
                  <c:v>2.7560340000000001</c:v>
                </c:pt>
                <c:pt idx="1839">
                  <c:v>3.7723490000000002</c:v>
                </c:pt>
                <c:pt idx="1840">
                  <c:v>2.765466</c:v>
                </c:pt>
                <c:pt idx="1841">
                  <c:v>3.0058579999999999</c:v>
                </c:pt>
                <c:pt idx="1842">
                  <c:v>2.7368589999999999</c:v>
                </c:pt>
                <c:pt idx="1843">
                  <c:v>4.0364529999999998</c:v>
                </c:pt>
                <c:pt idx="1844">
                  <c:v>2.7010169999999998</c:v>
                </c:pt>
                <c:pt idx="1845">
                  <c:v>2.834873</c:v>
                </c:pt>
                <c:pt idx="1846">
                  <c:v>2.6677849999999999</c:v>
                </c:pt>
                <c:pt idx="1847">
                  <c:v>3.2385950000000001</c:v>
                </c:pt>
                <c:pt idx="1848">
                  <c:v>3.3190569999999999</c:v>
                </c:pt>
                <c:pt idx="1849">
                  <c:v>3.2127240000000001</c:v>
                </c:pt>
                <c:pt idx="1850">
                  <c:v>3.06989</c:v>
                </c:pt>
                <c:pt idx="1851">
                  <c:v>2.7844319999999998</c:v>
                </c:pt>
                <c:pt idx="1852">
                  <c:v>2.756669</c:v>
                </c:pt>
                <c:pt idx="1853">
                  <c:v>2.9414180000000001</c:v>
                </c:pt>
                <c:pt idx="1854">
                  <c:v>2.9260519999999999</c:v>
                </c:pt>
                <c:pt idx="1855">
                  <c:v>2.649178</c:v>
                </c:pt>
                <c:pt idx="1856">
                  <c:v>2.8197049999999999</c:v>
                </c:pt>
                <c:pt idx="1857">
                  <c:v>4.0955630000000003</c:v>
                </c:pt>
                <c:pt idx="1858">
                  <c:v>3.0979130000000001</c:v>
                </c:pt>
                <c:pt idx="1859">
                  <c:v>3.1438830000000002</c:v>
                </c:pt>
                <c:pt idx="1860">
                  <c:v>3.0579510000000001</c:v>
                </c:pt>
                <c:pt idx="1861">
                  <c:v>2.9747330000000001</c:v>
                </c:pt>
                <c:pt idx="1862">
                  <c:v>2.846009</c:v>
                </c:pt>
                <c:pt idx="1863">
                  <c:v>4.4250800000000003</c:v>
                </c:pt>
                <c:pt idx="1864">
                  <c:v>3.337545</c:v>
                </c:pt>
                <c:pt idx="1865">
                  <c:v>4.0613599999999996</c:v>
                </c:pt>
                <c:pt idx="1866">
                  <c:v>2.996632</c:v>
                </c:pt>
                <c:pt idx="1867">
                  <c:v>4.5444269999999998</c:v>
                </c:pt>
                <c:pt idx="1868">
                  <c:v>2.8278829999999999</c:v>
                </c:pt>
                <c:pt idx="1869">
                  <c:v>2.7772559999999999</c:v>
                </c:pt>
                <c:pt idx="1870">
                  <c:v>3.0716580000000002</c:v>
                </c:pt>
                <c:pt idx="1871">
                  <c:v>3.2930169999999999</c:v>
                </c:pt>
                <c:pt idx="1872">
                  <c:v>2.9784259999999998</c:v>
                </c:pt>
                <c:pt idx="1873">
                  <c:v>2.6701380000000001</c:v>
                </c:pt>
                <c:pt idx="1874">
                  <c:v>2.8610799999999998</c:v>
                </c:pt>
                <c:pt idx="1875">
                  <c:v>2.6551740000000001</c:v>
                </c:pt>
                <c:pt idx="1876">
                  <c:v>2.87737</c:v>
                </c:pt>
                <c:pt idx="1877">
                  <c:v>2.8387120000000001</c:v>
                </c:pt>
                <c:pt idx="1878">
                  <c:v>2.8328419999999999</c:v>
                </c:pt>
                <c:pt idx="1879">
                  <c:v>2.8134209999999999</c:v>
                </c:pt>
                <c:pt idx="1880">
                  <c:v>2.9434079999999998</c:v>
                </c:pt>
                <c:pt idx="1881">
                  <c:v>2.889974</c:v>
                </c:pt>
                <c:pt idx="1882">
                  <c:v>2.884868</c:v>
                </c:pt>
                <c:pt idx="1883">
                  <c:v>2.8287279999999999</c:v>
                </c:pt>
                <c:pt idx="1884">
                  <c:v>2.9575749999999998</c:v>
                </c:pt>
                <c:pt idx="1885">
                  <c:v>3.2322060000000001</c:v>
                </c:pt>
                <c:pt idx="1886">
                  <c:v>2.9335469999999999</c:v>
                </c:pt>
                <c:pt idx="1887">
                  <c:v>2.910587</c:v>
                </c:pt>
                <c:pt idx="1888">
                  <c:v>2.7791890000000001</c:v>
                </c:pt>
                <c:pt idx="1889">
                  <c:v>2.877993</c:v>
                </c:pt>
                <c:pt idx="1890">
                  <c:v>2.9042119999999998</c:v>
                </c:pt>
                <c:pt idx="1891">
                  <c:v>3.139583</c:v>
                </c:pt>
                <c:pt idx="1892">
                  <c:v>2.7857880000000002</c:v>
                </c:pt>
                <c:pt idx="1893">
                  <c:v>3.0025979999999999</c:v>
                </c:pt>
                <c:pt idx="1894">
                  <c:v>2.7488440000000001</c:v>
                </c:pt>
                <c:pt idx="1895">
                  <c:v>2.8825270000000001</c:v>
                </c:pt>
                <c:pt idx="1896">
                  <c:v>2.8128280000000001</c:v>
                </c:pt>
                <c:pt idx="1897">
                  <c:v>2.9248699999999999</c:v>
                </c:pt>
                <c:pt idx="1898">
                  <c:v>2.9831970000000001</c:v>
                </c:pt>
                <c:pt idx="1899">
                  <c:v>4.3742320000000001</c:v>
                </c:pt>
                <c:pt idx="1900">
                  <c:v>2.9988220000000001</c:v>
                </c:pt>
                <c:pt idx="1901">
                  <c:v>2.829672</c:v>
                </c:pt>
                <c:pt idx="1902">
                  <c:v>2.9434079999999998</c:v>
                </c:pt>
                <c:pt idx="1903">
                  <c:v>2.9886629999999998</c:v>
                </c:pt>
                <c:pt idx="1904">
                  <c:v>2.7251940000000001</c:v>
                </c:pt>
                <c:pt idx="1905">
                  <c:v>2.713527</c:v>
                </c:pt>
                <c:pt idx="1906">
                  <c:v>3.2043339999999998</c:v>
                </c:pt>
                <c:pt idx="1907">
                  <c:v>3.050745</c:v>
                </c:pt>
                <c:pt idx="1908">
                  <c:v>3.0611760000000001</c:v>
                </c:pt>
                <c:pt idx="1909">
                  <c:v>2.738086</c:v>
                </c:pt>
                <c:pt idx="1910">
                  <c:v>2.8699720000000002</c:v>
                </c:pt>
                <c:pt idx="1911">
                  <c:v>3.4478740000000001</c:v>
                </c:pt>
                <c:pt idx="1912">
                  <c:v>3.1524260000000002</c:v>
                </c:pt>
                <c:pt idx="1913">
                  <c:v>3.1893250000000002</c:v>
                </c:pt>
                <c:pt idx="1914">
                  <c:v>2.9921950000000002</c:v>
                </c:pt>
                <c:pt idx="1915">
                  <c:v>2.964</c:v>
                </c:pt>
                <c:pt idx="1916">
                  <c:v>2.8405520000000002</c:v>
                </c:pt>
                <c:pt idx="1917">
                  <c:v>2.8782920000000001</c:v>
                </c:pt>
                <c:pt idx="1918">
                  <c:v>2.9259379999999999</c:v>
                </c:pt>
                <c:pt idx="1919">
                  <c:v>2.8587980000000002</c:v>
                </c:pt>
                <c:pt idx="1920">
                  <c:v>5.8235060000000001</c:v>
                </c:pt>
                <c:pt idx="1921">
                  <c:v>3.207462</c:v>
                </c:pt>
                <c:pt idx="1922">
                  <c:v>2.8456999999999999</c:v>
                </c:pt>
                <c:pt idx="1923">
                  <c:v>4.3406789999999997</c:v>
                </c:pt>
                <c:pt idx="1924">
                  <c:v>3.9509569999999998</c:v>
                </c:pt>
                <c:pt idx="1925">
                  <c:v>3.8322189999999998</c:v>
                </c:pt>
                <c:pt idx="1926">
                  <c:v>2.9219499999999998</c:v>
                </c:pt>
                <c:pt idx="1927">
                  <c:v>3.228189</c:v>
                </c:pt>
                <c:pt idx="1928">
                  <c:v>3.9527950000000001</c:v>
                </c:pt>
                <c:pt idx="1929">
                  <c:v>2.9576009999999999</c:v>
                </c:pt>
                <c:pt idx="1930">
                  <c:v>2.82972</c:v>
                </c:pt>
                <c:pt idx="1931">
                  <c:v>2.972156</c:v>
                </c:pt>
                <c:pt idx="1932">
                  <c:v>3.7912319999999999</c:v>
                </c:pt>
                <c:pt idx="1933">
                  <c:v>2.7084980000000001</c:v>
                </c:pt>
                <c:pt idx="1934">
                  <c:v>2.9670830000000001</c:v>
                </c:pt>
                <c:pt idx="1935">
                  <c:v>2.7965019999999998</c:v>
                </c:pt>
                <c:pt idx="1936">
                  <c:v>3.1895030000000002</c:v>
                </c:pt>
                <c:pt idx="1937">
                  <c:v>3.1813349999999998</c:v>
                </c:pt>
                <c:pt idx="1938">
                  <c:v>3.6010759999999999</c:v>
                </c:pt>
                <c:pt idx="1939">
                  <c:v>2.9014449999999998</c:v>
                </c:pt>
                <c:pt idx="1940">
                  <c:v>2.8644790000000002</c:v>
                </c:pt>
                <c:pt idx="1941">
                  <c:v>3.7527780000000002</c:v>
                </c:pt>
                <c:pt idx="1942">
                  <c:v>3.0632290000000002</c:v>
                </c:pt>
                <c:pt idx="1943">
                  <c:v>3.728237</c:v>
                </c:pt>
                <c:pt idx="1944">
                  <c:v>3.4299650000000002</c:v>
                </c:pt>
                <c:pt idx="1945">
                  <c:v>3.185508</c:v>
                </c:pt>
                <c:pt idx="1946">
                  <c:v>3.1470470000000001</c:v>
                </c:pt>
                <c:pt idx="1947">
                  <c:v>3.3618199999999998</c:v>
                </c:pt>
                <c:pt idx="1948">
                  <c:v>2.9637259999999999</c:v>
                </c:pt>
                <c:pt idx="1949">
                  <c:v>2.9434680000000002</c:v>
                </c:pt>
                <c:pt idx="1950">
                  <c:v>2.9146909999999999</c:v>
                </c:pt>
                <c:pt idx="1951">
                  <c:v>3.0107279999999998</c:v>
                </c:pt>
                <c:pt idx="1952">
                  <c:v>3.3460860000000001</c:v>
                </c:pt>
                <c:pt idx="1953">
                  <c:v>2.8086880000000001</c:v>
                </c:pt>
                <c:pt idx="1954">
                  <c:v>3.0428570000000001</c:v>
                </c:pt>
                <c:pt idx="1955">
                  <c:v>3.0348190000000002</c:v>
                </c:pt>
                <c:pt idx="1956">
                  <c:v>3.2251750000000001</c:v>
                </c:pt>
                <c:pt idx="1957">
                  <c:v>2.7275019999999999</c:v>
                </c:pt>
                <c:pt idx="1958">
                  <c:v>2.8274810000000001</c:v>
                </c:pt>
                <c:pt idx="1959">
                  <c:v>3.2488100000000002</c:v>
                </c:pt>
                <c:pt idx="1960">
                  <c:v>4.1134849999999998</c:v>
                </c:pt>
                <c:pt idx="1961">
                  <c:v>3.066837</c:v>
                </c:pt>
                <c:pt idx="1962">
                  <c:v>2.9184420000000002</c:v>
                </c:pt>
                <c:pt idx="1963">
                  <c:v>3.32483</c:v>
                </c:pt>
                <c:pt idx="1964">
                  <c:v>3.34918</c:v>
                </c:pt>
                <c:pt idx="1965">
                  <c:v>3.1700499999999998</c:v>
                </c:pt>
                <c:pt idx="1966">
                  <c:v>3.16906</c:v>
                </c:pt>
                <c:pt idx="1967">
                  <c:v>3.1979129999999998</c:v>
                </c:pt>
                <c:pt idx="1968">
                  <c:v>2.8490259999999998</c:v>
                </c:pt>
                <c:pt idx="1969">
                  <c:v>2.928852</c:v>
                </c:pt>
                <c:pt idx="1970">
                  <c:v>2.8473139999999999</c:v>
                </c:pt>
                <c:pt idx="1971">
                  <c:v>3.1074470000000001</c:v>
                </c:pt>
                <c:pt idx="1972">
                  <c:v>2.8333759999999999</c:v>
                </c:pt>
                <c:pt idx="1973">
                  <c:v>3.3721109999999999</c:v>
                </c:pt>
                <c:pt idx="1974">
                  <c:v>2.9756040000000001</c:v>
                </c:pt>
                <c:pt idx="1975">
                  <c:v>3.2555779999999999</c:v>
                </c:pt>
                <c:pt idx="1976">
                  <c:v>3.0828769999999999</c:v>
                </c:pt>
                <c:pt idx="1977">
                  <c:v>3.1404079999999999</c:v>
                </c:pt>
                <c:pt idx="1978">
                  <c:v>3.3033619999999999</c:v>
                </c:pt>
                <c:pt idx="1979">
                  <c:v>3.9111799999999999</c:v>
                </c:pt>
                <c:pt idx="1980">
                  <c:v>3.215716</c:v>
                </c:pt>
                <c:pt idx="1981">
                  <c:v>2.9598429999999998</c:v>
                </c:pt>
                <c:pt idx="1982">
                  <c:v>3.4162750000000002</c:v>
                </c:pt>
                <c:pt idx="1983">
                  <c:v>3.231592</c:v>
                </c:pt>
                <c:pt idx="1984">
                  <c:v>3.7770440000000001</c:v>
                </c:pt>
                <c:pt idx="1985">
                  <c:v>4.4351149999999997</c:v>
                </c:pt>
                <c:pt idx="1986">
                  <c:v>2.84396</c:v>
                </c:pt>
                <c:pt idx="1987">
                  <c:v>2.7029179999999999</c:v>
                </c:pt>
                <c:pt idx="1988">
                  <c:v>3.1681050000000002</c:v>
                </c:pt>
                <c:pt idx="1989">
                  <c:v>2.9626960000000002</c:v>
                </c:pt>
                <c:pt idx="1990">
                  <c:v>2.9969579999999998</c:v>
                </c:pt>
                <c:pt idx="1991">
                  <c:v>2.7636989999999999</c:v>
                </c:pt>
                <c:pt idx="1992">
                  <c:v>3.1425990000000001</c:v>
                </c:pt>
                <c:pt idx="1993">
                  <c:v>2.9258169999999999</c:v>
                </c:pt>
                <c:pt idx="1994">
                  <c:v>3.2752500000000002</c:v>
                </c:pt>
                <c:pt idx="1995">
                  <c:v>2.8589540000000002</c:v>
                </c:pt>
                <c:pt idx="1996">
                  <c:v>3.7361080000000002</c:v>
                </c:pt>
                <c:pt idx="1997">
                  <c:v>4.172803</c:v>
                </c:pt>
                <c:pt idx="1998">
                  <c:v>2.8278629999999998</c:v>
                </c:pt>
                <c:pt idx="1999">
                  <c:v>2.8248009999999999</c:v>
                </c:pt>
                <c:pt idx="2000">
                  <c:v>2.8345500000000001</c:v>
                </c:pt>
                <c:pt idx="2001">
                  <c:v>3.689584</c:v>
                </c:pt>
                <c:pt idx="2002">
                  <c:v>3.4216530000000001</c:v>
                </c:pt>
                <c:pt idx="2003">
                  <c:v>3.0074040000000002</c:v>
                </c:pt>
                <c:pt idx="2004">
                  <c:v>2.9971160000000001</c:v>
                </c:pt>
                <c:pt idx="2005">
                  <c:v>3.119637</c:v>
                </c:pt>
                <c:pt idx="2006">
                  <c:v>2.7482630000000001</c:v>
                </c:pt>
                <c:pt idx="2007">
                  <c:v>3.166677</c:v>
                </c:pt>
                <c:pt idx="2008">
                  <c:v>6.7576700000000001</c:v>
                </c:pt>
                <c:pt idx="2009">
                  <c:v>6.5987119999999999</c:v>
                </c:pt>
                <c:pt idx="2010">
                  <c:v>7.1713690000000003</c:v>
                </c:pt>
                <c:pt idx="2011">
                  <c:v>6.5666840000000004</c:v>
                </c:pt>
                <c:pt idx="2012">
                  <c:v>4.7811839999999997</c:v>
                </c:pt>
                <c:pt idx="2013">
                  <c:v>4.5991479999999996</c:v>
                </c:pt>
                <c:pt idx="2014">
                  <c:v>5.1408670000000001</c:v>
                </c:pt>
                <c:pt idx="2015">
                  <c:v>3.0385909999999998</c:v>
                </c:pt>
                <c:pt idx="2016">
                  <c:v>3.136736</c:v>
                </c:pt>
                <c:pt idx="2017">
                  <c:v>2.9284949999999998</c:v>
                </c:pt>
                <c:pt idx="2018">
                  <c:v>3.1557189999999999</c:v>
                </c:pt>
                <c:pt idx="2019">
                  <c:v>2.8912390000000001</c:v>
                </c:pt>
                <c:pt idx="2020">
                  <c:v>2.9814750000000001</c:v>
                </c:pt>
                <c:pt idx="2021">
                  <c:v>3.2623829999999998</c:v>
                </c:pt>
                <c:pt idx="2022">
                  <c:v>4.3359180000000004</c:v>
                </c:pt>
                <c:pt idx="2023">
                  <c:v>6.1595079999999998</c:v>
                </c:pt>
                <c:pt idx="2024">
                  <c:v>4.742051</c:v>
                </c:pt>
                <c:pt idx="2025">
                  <c:v>3.8479749999999999</c:v>
                </c:pt>
                <c:pt idx="2026">
                  <c:v>3.8995600000000001</c:v>
                </c:pt>
                <c:pt idx="2027">
                  <c:v>2.8341219999999998</c:v>
                </c:pt>
                <c:pt idx="2028">
                  <c:v>2.841764</c:v>
                </c:pt>
                <c:pt idx="2029">
                  <c:v>3.9655900000000002</c:v>
                </c:pt>
                <c:pt idx="2030">
                  <c:v>3.0373600000000001</c:v>
                </c:pt>
                <c:pt idx="2031">
                  <c:v>4.1135270000000004</c:v>
                </c:pt>
                <c:pt idx="2032">
                  <c:v>2.6958160000000002</c:v>
                </c:pt>
                <c:pt idx="2033">
                  <c:v>3.765161</c:v>
                </c:pt>
                <c:pt idx="2034">
                  <c:v>3.2086350000000001</c:v>
                </c:pt>
                <c:pt idx="2035">
                  <c:v>2.9187080000000001</c:v>
                </c:pt>
                <c:pt idx="2036">
                  <c:v>3.0219529999999999</c:v>
                </c:pt>
                <c:pt idx="2037">
                  <c:v>2.7649379999999999</c:v>
                </c:pt>
                <c:pt idx="2038">
                  <c:v>3.0178349999999998</c:v>
                </c:pt>
                <c:pt idx="2039">
                  <c:v>2.8539629999999998</c:v>
                </c:pt>
                <c:pt idx="2040">
                  <c:v>3.7206299999999999</c:v>
                </c:pt>
                <c:pt idx="2041">
                  <c:v>4.4081099999999998</c:v>
                </c:pt>
                <c:pt idx="2042">
                  <c:v>4.193181</c:v>
                </c:pt>
                <c:pt idx="2043">
                  <c:v>3.5002010000000001</c:v>
                </c:pt>
                <c:pt idx="2044">
                  <c:v>3.5913439999999999</c:v>
                </c:pt>
                <c:pt idx="2045">
                  <c:v>3.4649939999999999</c:v>
                </c:pt>
                <c:pt idx="2046">
                  <c:v>4.058605</c:v>
                </c:pt>
                <c:pt idx="2047">
                  <c:v>2.8084570000000002</c:v>
                </c:pt>
                <c:pt idx="2048">
                  <c:v>3.2819579999999999</c:v>
                </c:pt>
                <c:pt idx="2049">
                  <c:v>2.911375</c:v>
                </c:pt>
                <c:pt idx="2050">
                  <c:v>4.420903</c:v>
                </c:pt>
                <c:pt idx="2051">
                  <c:v>3.1204329999999998</c:v>
                </c:pt>
                <c:pt idx="2052">
                  <c:v>3.5491809999999999</c:v>
                </c:pt>
                <c:pt idx="2053">
                  <c:v>3.7777259999999999</c:v>
                </c:pt>
                <c:pt idx="2054">
                  <c:v>2.9756420000000001</c:v>
                </c:pt>
                <c:pt idx="2055">
                  <c:v>4.0391339999999998</c:v>
                </c:pt>
                <c:pt idx="2056">
                  <c:v>3.2134809999999998</c:v>
                </c:pt>
                <c:pt idx="2057">
                  <c:v>2.8881420000000002</c:v>
                </c:pt>
                <c:pt idx="2058">
                  <c:v>2.8342290000000001</c:v>
                </c:pt>
                <c:pt idx="2059">
                  <c:v>3.1268699999999998</c:v>
                </c:pt>
                <c:pt idx="2060">
                  <c:v>3.569385</c:v>
                </c:pt>
                <c:pt idx="2061">
                  <c:v>2.8084829999999998</c:v>
                </c:pt>
                <c:pt idx="2062">
                  <c:v>2.8412199999999999</c:v>
                </c:pt>
                <c:pt idx="2063">
                  <c:v>3.651227</c:v>
                </c:pt>
                <c:pt idx="2064">
                  <c:v>4.1465249999999996</c:v>
                </c:pt>
                <c:pt idx="2065">
                  <c:v>5.3434229999999996</c:v>
                </c:pt>
                <c:pt idx="2066">
                  <c:v>4.2544230000000001</c:v>
                </c:pt>
                <c:pt idx="2067">
                  <c:v>4.4548829999999997</c:v>
                </c:pt>
                <c:pt idx="2068">
                  <c:v>4.5293570000000001</c:v>
                </c:pt>
                <c:pt idx="2069">
                  <c:v>3.7430560000000002</c:v>
                </c:pt>
                <c:pt idx="2070">
                  <c:v>2.669591</c:v>
                </c:pt>
                <c:pt idx="2071">
                  <c:v>2.8009369999999998</c:v>
                </c:pt>
                <c:pt idx="2072">
                  <c:v>2.683249</c:v>
                </c:pt>
                <c:pt idx="2073">
                  <c:v>2.9361470000000001</c:v>
                </c:pt>
                <c:pt idx="2074">
                  <c:v>2.7800009999999999</c:v>
                </c:pt>
                <c:pt idx="2075">
                  <c:v>3.0751219999999999</c:v>
                </c:pt>
                <c:pt idx="2076">
                  <c:v>2.8029860000000002</c:v>
                </c:pt>
                <c:pt idx="2077">
                  <c:v>2.8357269999999999</c:v>
                </c:pt>
                <c:pt idx="2078">
                  <c:v>3.5975980000000001</c:v>
                </c:pt>
                <c:pt idx="2079">
                  <c:v>2.9894189999999998</c:v>
                </c:pt>
                <c:pt idx="2080">
                  <c:v>2.9491990000000001</c:v>
                </c:pt>
                <c:pt idx="2081">
                  <c:v>2.793275</c:v>
                </c:pt>
                <c:pt idx="2082">
                  <c:v>3.0749759999999999</c:v>
                </c:pt>
                <c:pt idx="2083">
                  <c:v>3.7299709999999999</c:v>
                </c:pt>
                <c:pt idx="2084">
                  <c:v>2.8018369999999999</c:v>
                </c:pt>
                <c:pt idx="2085">
                  <c:v>3.0432329999999999</c:v>
                </c:pt>
                <c:pt idx="2086">
                  <c:v>2.8148110000000002</c:v>
                </c:pt>
                <c:pt idx="2087">
                  <c:v>2.675046</c:v>
                </c:pt>
                <c:pt idx="2088">
                  <c:v>2.6751079999999998</c:v>
                </c:pt>
                <c:pt idx="2089">
                  <c:v>2.698121</c:v>
                </c:pt>
                <c:pt idx="2090">
                  <c:v>3.1879849999999998</c:v>
                </c:pt>
                <c:pt idx="2091">
                  <c:v>2.9311509999999998</c:v>
                </c:pt>
                <c:pt idx="2092">
                  <c:v>2.7410920000000001</c:v>
                </c:pt>
                <c:pt idx="2093">
                  <c:v>3.2596020000000001</c:v>
                </c:pt>
                <c:pt idx="2094">
                  <c:v>3.219211</c:v>
                </c:pt>
                <c:pt idx="2095">
                  <c:v>3.4023460000000001</c:v>
                </c:pt>
                <c:pt idx="2096">
                  <c:v>2.6677409999999999</c:v>
                </c:pt>
                <c:pt idx="2097">
                  <c:v>3.098166</c:v>
                </c:pt>
                <c:pt idx="2098">
                  <c:v>3.24864</c:v>
                </c:pt>
                <c:pt idx="2099">
                  <c:v>2.8311890000000002</c:v>
                </c:pt>
                <c:pt idx="2100">
                  <c:v>3.3356919999999999</c:v>
                </c:pt>
                <c:pt idx="2101">
                  <c:v>2.7059669999999998</c:v>
                </c:pt>
                <c:pt idx="2102">
                  <c:v>3.3451080000000002</c:v>
                </c:pt>
                <c:pt idx="2103">
                  <c:v>3.038176</c:v>
                </c:pt>
                <c:pt idx="2104">
                  <c:v>3.0872289999999998</c:v>
                </c:pt>
                <c:pt idx="2105">
                  <c:v>3.1981670000000002</c:v>
                </c:pt>
                <c:pt idx="2106">
                  <c:v>3.6425890000000001</c:v>
                </c:pt>
                <c:pt idx="2107">
                  <c:v>4.0514979999999996</c:v>
                </c:pt>
                <c:pt idx="2108">
                  <c:v>3.140063</c:v>
                </c:pt>
                <c:pt idx="2109">
                  <c:v>2.9587539999999999</c:v>
                </c:pt>
                <c:pt idx="2110">
                  <c:v>3.6506280000000002</c:v>
                </c:pt>
                <c:pt idx="2111">
                  <c:v>3.3188</c:v>
                </c:pt>
                <c:pt idx="2112">
                  <c:v>2.741241</c:v>
                </c:pt>
                <c:pt idx="2113">
                  <c:v>2.9273899999999999</c:v>
                </c:pt>
                <c:pt idx="2114">
                  <c:v>2.889567</c:v>
                </c:pt>
                <c:pt idx="2115">
                  <c:v>2.8806379999999998</c:v>
                </c:pt>
                <c:pt idx="2116">
                  <c:v>2.7982239999999998</c:v>
                </c:pt>
                <c:pt idx="2117">
                  <c:v>2.8739430000000001</c:v>
                </c:pt>
                <c:pt idx="2118">
                  <c:v>2.8191989999999998</c:v>
                </c:pt>
                <c:pt idx="2119">
                  <c:v>2.609089</c:v>
                </c:pt>
                <c:pt idx="2120">
                  <c:v>2.7562329999999999</c:v>
                </c:pt>
                <c:pt idx="2121">
                  <c:v>2.9508000000000001</c:v>
                </c:pt>
                <c:pt idx="2122">
                  <c:v>4.1403829999999999</c:v>
                </c:pt>
                <c:pt idx="2123">
                  <c:v>3.8780779999999999</c:v>
                </c:pt>
                <c:pt idx="2124">
                  <c:v>4.1258800000000004</c:v>
                </c:pt>
                <c:pt idx="2125">
                  <c:v>4.9214739999999999</c:v>
                </c:pt>
                <c:pt idx="2126">
                  <c:v>6.3860799999999998</c:v>
                </c:pt>
                <c:pt idx="2127">
                  <c:v>6.8565680000000002</c:v>
                </c:pt>
                <c:pt idx="2128">
                  <c:v>4.5447090000000001</c:v>
                </c:pt>
                <c:pt idx="2129">
                  <c:v>6.1118870000000003</c:v>
                </c:pt>
                <c:pt idx="2130">
                  <c:v>6.5835809999999997</c:v>
                </c:pt>
                <c:pt idx="2131">
                  <c:v>5.8539830000000004</c:v>
                </c:pt>
                <c:pt idx="2132">
                  <c:v>4.6777829999999998</c:v>
                </c:pt>
                <c:pt idx="2133">
                  <c:v>6.2283749999999998</c:v>
                </c:pt>
                <c:pt idx="2134">
                  <c:v>5.156981</c:v>
                </c:pt>
                <c:pt idx="2135">
                  <c:v>5.943028</c:v>
                </c:pt>
                <c:pt idx="2136">
                  <c:v>5.7525360000000001</c:v>
                </c:pt>
                <c:pt idx="2137">
                  <c:v>7.881926</c:v>
                </c:pt>
                <c:pt idx="2138">
                  <c:v>6.7596600000000002</c:v>
                </c:pt>
                <c:pt idx="2139">
                  <c:v>5.8778579999999998</c:v>
                </c:pt>
                <c:pt idx="2140">
                  <c:v>6.2013290000000003</c:v>
                </c:pt>
                <c:pt idx="2141">
                  <c:v>7.1668000000000003</c:v>
                </c:pt>
                <c:pt idx="2142">
                  <c:v>4.7268540000000003</c:v>
                </c:pt>
                <c:pt idx="2143">
                  <c:v>6.4461079999999997</c:v>
                </c:pt>
                <c:pt idx="2144">
                  <c:v>6.3056869999999998</c:v>
                </c:pt>
                <c:pt idx="2145">
                  <c:v>7.0790389999999999</c:v>
                </c:pt>
                <c:pt idx="2146">
                  <c:v>6.9685930000000003</c:v>
                </c:pt>
                <c:pt idx="2147">
                  <c:v>5.4598310000000003</c:v>
                </c:pt>
                <c:pt idx="2148">
                  <c:v>6.9185299999999996</c:v>
                </c:pt>
                <c:pt idx="2149">
                  <c:v>6.8901380000000003</c:v>
                </c:pt>
                <c:pt idx="2150">
                  <c:v>7.6196669999999997</c:v>
                </c:pt>
                <c:pt idx="2151">
                  <c:v>7.4847140000000003</c:v>
                </c:pt>
                <c:pt idx="2152">
                  <c:v>7.687678</c:v>
                </c:pt>
                <c:pt idx="2153">
                  <c:v>6.7584960000000001</c:v>
                </c:pt>
                <c:pt idx="2154">
                  <c:v>6.9892479999999999</c:v>
                </c:pt>
                <c:pt idx="2155">
                  <c:v>7.5383769999999997</c:v>
                </c:pt>
                <c:pt idx="2156">
                  <c:v>6.3578440000000001</c:v>
                </c:pt>
                <c:pt idx="2157">
                  <c:v>6.2413939999999997</c:v>
                </c:pt>
                <c:pt idx="2158">
                  <c:v>6.9946619999999999</c:v>
                </c:pt>
                <c:pt idx="2159">
                  <c:v>7.8694940000000004</c:v>
                </c:pt>
                <c:pt idx="2160">
                  <c:v>6.3199259999999997</c:v>
                </c:pt>
                <c:pt idx="2161">
                  <c:v>7.0111530000000002</c:v>
                </c:pt>
                <c:pt idx="2162">
                  <c:v>4.8926740000000004</c:v>
                </c:pt>
                <c:pt idx="2163">
                  <c:v>8.0183730000000004</c:v>
                </c:pt>
                <c:pt idx="2164">
                  <c:v>5.1933170000000004</c:v>
                </c:pt>
                <c:pt idx="2165">
                  <c:v>7.0719250000000002</c:v>
                </c:pt>
                <c:pt idx="2166">
                  <c:v>7.484235</c:v>
                </c:pt>
                <c:pt idx="2167">
                  <c:v>6.4868259999999998</c:v>
                </c:pt>
                <c:pt idx="2168">
                  <c:v>6.773269</c:v>
                </c:pt>
                <c:pt idx="2169">
                  <c:v>7.262664</c:v>
                </c:pt>
                <c:pt idx="2170">
                  <c:v>7.019323</c:v>
                </c:pt>
                <c:pt idx="2171">
                  <c:v>6.0181319999999996</c:v>
                </c:pt>
                <c:pt idx="2172">
                  <c:v>6.6025749999999999</c:v>
                </c:pt>
                <c:pt idx="2173">
                  <c:v>7.4324370000000002</c:v>
                </c:pt>
                <c:pt idx="2174">
                  <c:v>8.0352580000000007</c:v>
                </c:pt>
                <c:pt idx="2175">
                  <c:v>6.2757880000000004</c:v>
                </c:pt>
                <c:pt idx="2176">
                  <c:v>7.0020540000000002</c:v>
                </c:pt>
                <c:pt idx="2177">
                  <c:v>6.9660700000000002</c:v>
                </c:pt>
                <c:pt idx="2178">
                  <c:v>6.7351869999999998</c:v>
                </c:pt>
                <c:pt idx="2179">
                  <c:v>6.5851379999999997</c:v>
                </c:pt>
                <c:pt idx="2180">
                  <c:v>5.5375170000000002</c:v>
                </c:pt>
                <c:pt idx="2181">
                  <c:v>4.8895730000000004</c:v>
                </c:pt>
                <c:pt idx="2182">
                  <c:v>5.2928699999999997</c:v>
                </c:pt>
                <c:pt idx="2183">
                  <c:v>4.3484030000000002</c:v>
                </c:pt>
                <c:pt idx="2184">
                  <c:v>4.4879129999999998</c:v>
                </c:pt>
                <c:pt idx="2185">
                  <c:v>4.6775880000000001</c:v>
                </c:pt>
                <c:pt idx="2186">
                  <c:v>4.6776679999999997</c:v>
                </c:pt>
                <c:pt idx="2187">
                  <c:v>5.0020569999999998</c:v>
                </c:pt>
                <c:pt idx="2188">
                  <c:v>4.7013340000000001</c:v>
                </c:pt>
                <c:pt idx="2189">
                  <c:v>5.1297059999999997</c:v>
                </c:pt>
                <c:pt idx="2190">
                  <c:v>6.063739</c:v>
                </c:pt>
                <c:pt idx="2191">
                  <c:v>4.7477929999999997</c:v>
                </c:pt>
                <c:pt idx="2192">
                  <c:v>4.5394110000000003</c:v>
                </c:pt>
                <c:pt idx="2193">
                  <c:v>5.1398659999999996</c:v>
                </c:pt>
                <c:pt idx="2194">
                  <c:v>4.7755479999999997</c:v>
                </c:pt>
                <c:pt idx="2195">
                  <c:v>6.5210080000000001</c:v>
                </c:pt>
                <c:pt idx="2196">
                  <c:v>6.6011410000000001</c:v>
                </c:pt>
                <c:pt idx="2197">
                  <c:v>5.789002</c:v>
                </c:pt>
                <c:pt idx="2198">
                  <c:v>7.4838310000000003</c:v>
                </c:pt>
                <c:pt idx="2199">
                  <c:v>6.3991709999999999</c:v>
                </c:pt>
                <c:pt idx="2200">
                  <c:v>6.027488</c:v>
                </c:pt>
                <c:pt idx="2201">
                  <c:v>7.3943430000000001</c:v>
                </c:pt>
                <c:pt idx="2202">
                  <c:v>5.5592059999999996</c:v>
                </c:pt>
                <c:pt idx="2203">
                  <c:v>6.0815299999999999</c:v>
                </c:pt>
                <c:pt idx="2204">
                  <c:v>7.2357329999999997</c:v>
                </c:pt>
                <c:pt idx="2205">
                  <c:v>7.3291839999999997</c:v>
                </c:pt>
                <c:pt idx="2206">
                  <c:v>5.9423529999999998</c:v>
                </c:pt>
                <c:pt idx="2207">
                  <c:v>6.9811059999999996</c:v>
                </c:pt>
                <c:pt idx="2208">
                  <c:v>7.109953</c:v>
                </c:pt>
                <c:pt idx="2209">
                  <c:v>5.0226069999999998</c:v>
                </c:pt>
                <c:pt idx="2210">
                  <c:v>6.51966</c:v>
                </c:pt>
                <c:pt idx="2211">
                  <c:v>6.9567930000000002</c:v>
                </c:pt>
                <c:pt idx="2212">
                  <c:v>7.4963050000000004</c:v>
                </c:pt>
                <c:pt idx="2213">
                  <c:v>7.4573559999999999</c:v>
                </c:pt>
                <c:pt idx="2214">
                  <c:v>7.8558500000000002</c:v>
                </c:pt>
                <c:pt idx="2215">
                  <c:v>6.6595659999999999</c:v>
                </c:pt>
                <c:pt idx="2216">
                  <c:v>6.6105340000000004</c:v>
                </c:pt>
                <c:pt idx="2217">
                  <c:v>6.0649199999999999</c:v>
                </c:pt>
                <c:pt idx="2218">
                  <c:v>5.9629180000000002</c:v>
                </c:pt>
                <c:pt idx="2219">
                  <c:v>8.0028190000000006</c:v>
                </c:pt>
                <c:pt idx="2220">
                  <c:v>7.7604569999999997</c:v>
                </c:pt>
                <c:pt idx="2221">
                  <c:v>7.3835850000000001</c:v>
                </c:pt>
                <c:pt idx="2222">
                  <c:v>6.548019</c:v>
                </c:pt>
                <c:pt idx="2223">
                  <c:v>6.7179130000000002</c:v>
                </c:pt>
                <c:pt idx="2224">
                  <c:v>6.8709530000000001</c:v>
                </c:pt>
                <c:pt idx="2225">
                  <c:v>7.7094370000000003</c:v>
                </c:pt>
                <c:pt idx="2226">
                  <c:v>7.1692200000000001</c:v>
                </c:pt>
                <c:pt idx="2227">
                  <c:v>7.7847309999999998</c:v>
                </c:pt>
                <c:pt idx="2228">
                  <c:v>7.0732460000000001</c:v>
                </c:pt>
                <c:pt idx="2229">
                  <c:v>8.3953310000000005</c:v>
                </c:pt>
                <c:pt idx="2230">
                  <c:v>7.5068229999999998</c:v>
                </c:pt>
                <c:pt idx="2231">
                  <c:v>6.2018529999999998</c:v>
                </c:pt>
                <c:pt idx="2232">
                  <c:v>7.4682130000000004</c:v>
                </c:pt>
                <c:pt idx="2233">
                  <c:v>7.8743069999999999</c:v>
                </c:pt>
                <c:pt idx="2234">
                  <c:v>6.5565049999999996</c:v>
                </c:pt>
                <c:pt idx="2235">
                  <c:v>7.3415119999999998</c:v>
                </c:pt>
                <c:pt idx="2236">
                  <c:v>7.1291630000000001</c:v>
                </c:pt>
                <c:pt idx="2237">
                  <c:v>8.4525369999999995</c:v>
                </c:pt>
                <c:pt idx="2238">
                  <c:v>8.116873</c:v>
                </c:pt>
                <c:pt idx="2239">
                  <c:v>7.8865030000000003</c:v>
                </c:pt>
                <c:pt idx="2240">
                  <c:v>6.5014099999999999</c:v>
                </c:pt>
                <c:pt idx="2241">
                  <c:v>6.2373960000000004</c:v>
                </c:pt>
                <c:pt idx="2242">
                  <c:v>6.6050120000000003</c:v>
                </c:pt>
                <c:pt idx="2243">
                  <c:v>6.8452029999999997</c:v>
                </c:pt>
                <c:pt idx="2244">
                  <c:v>8.0859989999999993</c:v>
                </c:pt>
                <c:pt idx="2245">
                  <c:v>7.7089129999999999</c:v>
                </c:pt>
                <c:pt idx="2246">
                  <c:v>8.8108520000000006</c:v>
                </c:pt>
                <c:pt idx="2247">
                  <c:v>9.2243169999999992</c:v>
                </c:pt>
                <c:pt idx="2248">
                  <c:v>6.466475</c:v>
                </c:pt>
                <c:pt idx="2249">
                  <c:v>6.4282760000000003</c:v>
                </c:pt>
                <c:pt idx="2250">
                  <c:v>6.4105480000000004</c:v>
                </c:pt>
                <c:pt idx="2251">
                  <c:v>2.7601580000000001</c:v>
                </c:pt>
                <c:pt idx="2252">
                  <c:v>5.9809960000000002</c:v>
                </c:pt>
                <c:pt idx="2253">
                  <c:v>7.3230639999999996</c:v>
                </c:pt>
                <c:pt idx="2254">
                  <c:v>6.8522530000000001</c:v>
                </c:pt>
                <c:pt idx="2255">
                  <c:v>5.9454140000000004</c:v>
                </c:pt>
                <c:pt idx="2256">
                  <c:v>5.8659819999999998</c:v>
                </c:pt>
                <c:pt idx="2257">
                  <c:v>6.5665940000000003</c:v>
                </c:pt>
                <c:pt idx="2258">
                  <c:v>6.584282</c:v>
                </c:pt>
                <c:pt idx="2259">
                  <c:v>5.900118</c:v>
                </c:pt>
                <c:pt idx="2260">
                  <c:v>6.0048310000000003</c:v>
                </c:pt>
                <c:pt idx="2261">
                  <c:v>7.106986</c:v>
                </c:pt>
                <c:pt idx="2262">
                  <c:v>6.9514269999999998</c:v>
                </c:pt>
                <c:pt idx="2263">
                  <c:v>6.5026539999999997</c:v>
                </c:pt>
                <c:pt idx="2264">
                  <c:v>6.922015</c:v>
                </c:pt>
                <c:pt idx="2265">
                  <c:v>6.6125740000000004</c:v>
                </c:pt>
                <c:pt idx="2266">
                  <c:v>7.5472149999999996</c:v>
                </c:pt>
                <c:pt idx="2267">
                  <c:v>7.8360719999999997</c:v>
                </c:pt>
                <c:pt idx="2268">
                  <c:v>8.2516370000000006</c:v>
                </c:pt>
                <c:pt idx="2269">
                  <c:v>7.4040270000000001</c:v>
                </c:pt>
                <c:pt idx="2270">
                  <c:v>6.4445269999999999</c:v>
                </c:pt>
                <c:pt idx="2271">
                  <c:v>6.2231249999999996</c:v>
                </c:pt>
                <c:pt idx="2272">
                  <c:v>6.7990839999999997</c:v>
                </c:pt>
                <c:pt idx="2273">
                  <c:v>6.1124679999999998</c:v>
                </c:pt>
                <c:pt idx="2274">
                  <c:v>6.6041069999999999</c:v>
                </c:pt>
                <c:pt idx="2275">
                  <c:v>4.9716329999999997</c:v>
                </c:pt>
                <c:pt idx="2276">
                  <c:v>5.7472519999999996</c:v>
                </c:pt>
                <c:pt idx="2277">
                  <c:v>6.512702</c:v>
                </c:pt>
                <c:pt idx="2278">
                  <c:v>5.1760080000000004</c:v>
                </c:pt>
                <c:pt idx="2279">
                  <c:v>6.5217450000000001</c:v>
                </c:pt>
                <c:pt idx="2280">
                  <c:v>6.0503559999999998</c:v>
                </c:pt>
                <c:pt idx="2281">
                  <c:v>6.1131019999999996</c:v>
                </c:pt>
                <c:pt idx="2282">
                  <c:v>5.944083</c:v>
                </c:pt>
                <c:pt idx="2283">
                  <c:v>7.1611729999999998</c:v>
                </c:pt>
                <c:pt idx="2284">
                  <c:v>7.1141120000000004</c:v>
                </c:pt>
                <c:pt idx="2285">
                  <c:v>8.1012190000000004</c:v>
                </c:pt>
                <c:pt idx="2286">
                  <c:v>9.112387</c:v>
                </c:pt>
                <c:pt idx="2287">
                  <c:v>8.0861490000000007</c:v>
                </c:pt>
                <c:pt idx="2288">
                  <c:v>8.8046310000000005</c:v>
                </c:pt>
                <c:pt idx="2289">
                  <c:v>7.9461300000000001</c:v>
                </c:pt>
                <c:pt idx="2290">
                  <c:v>5.9497489999999997</c:v>
                </c:pt>
                <c:pt idx="2291">
                  <c:v>6.8913180000000001</c:v>
                </c:pt>
                <c:pt idx="2292">
                  <c:v>4.6539960000000002</c:v>
                </c:pt>
                <c:pt idx="2293">
                  <c:v>2.7800319999999998</c:v>
                </c:pt>
                <c:pt idx="2294">
                  <c:v>2.641985</c:v>
                </c:pt>
                <c:pt idx="2295">
                  <c:v>2.9773040000000002</c:v>
                </c:pt>
                <c:pt idx="2296">
                  <c:v>3.2081360000000001</c:v>
                </c:pt>
                <c:pt idx="2297">
                  <c:v>3.8511639999999998</c:v>
                </c:pt>
                <c:pt idx="2298">
                  <c:v>4.8944340000000004</c:v>
                </c:pt>
                <c:pt idx="2299">
                  <c:v>5.0081230000000003</c:v>
                </c:pt>
                <c:pt idx="2300">
                  <c:v>3.0478779999999999</c:v>
                </c:pt>
                <c:pt idx="2301">
                  <c:v>3.1391179999999999</c:v>
                </c:pt>
                <c:pt idx="2302">
                  <c:v>3.4688319999999999</c:v>
                </c:pt>
                <c:pt idx="2303">
                  <c:v>2.781768</c:v>
                </c:pt>
                <c:pt idx="2304">
                  <c:v>3.0550009999999999</c:v>
                </c:pt>
                <c:pt idx="2305">
                  <c:v>2.735897</c:v>
                </c:pt>
                <c:pt idx="2306">
                  <c:v>2.8267009999999999</c:v>
                </c:pt>
                <c:pt idx="2307">
                  <c:v>2.775461</c:v>
                </c:pt>
                <c:pt idx="2308">
                  <c:v>2.7477930000000002</c:v>
                </c:pt>
                <c:pt idx="2309">
                  <c:v>3.5162749999999998</c:v>
                </c:pt>
                <c:pt idx="2310">
                  <c:v>2.7779720000000001</c:v>
                </c:pt>
                <c:pt idx="2311">
                  <c:v>2.8422070000000001</c:v>
                </c:pt>
                <c:pt idx="2312">
                  <c:v>2.7050429999999999</c:v>
                </c:pt>
                <c:pt idx="2313">
                  <c:v>2.8681009999999998</c:v>
                </c:pt>
                <c:pt idx="2314">
                  <c:v>2.8440859999999999</c:v>
                </c:pt>
                <c:pt idx="2315">
                  <c:v>3.5003410000000001</c:v>
                </c:pt>
                <c:pt idx="2316">
                  <c:v>2.7924920000000002</c:v>
                </c:pt>
                <c:pt idx="2317">
                  <c:v>2.9073120000000001</c:v>
                </c:pt>
                <c:pt idx="2318">
                  <c:v>2.6352530000000001</c:v>
                </c:pt>
                <c:pt idx="2319">
                  <c:v>2.8027389999999999</c:v>
                </c:pt>
                <c:pt idx="2320">
                  <c:v>3.0218319999999999</c:v>
                </c:pt>
                <c:pt idx="2321">
                  <c:v>2.6673230000000001</c:v>
                </c:pt>
                <c:pt idx="2322">
                  <c:v>3.0099089999999999</c:v>
                </c:pt>
                <c:pt idx="2323">
                  <c:v>2.8212419999999998</c:v>
                </c:pt>
                <c:pt idx="2324">
                  <c:v>3.0750609999999998</c:v>
                </c:pt>
                <c:pt idx="2325">
                  <c:v>3.228383</c:v>
                </c:pt>
                <c:pt idx="2326">
                  <c:v>2.8803709999999998</c:v>
                </c:pt>
                <c:pt idx="2327">
                  <c:v>2.6781649999999999</c:v>
                </c:pt>
                <c:pt idx="2328">
                  <c:v>2.9754559999999999</c:v>
                </c:pt>
                <c:pt idx="2329">
                  <c:v>3.0337770000000002</c:v>
                </c:pt>
                <c:pt idx="2330">
                  <c:v>2.881723</c:v>
                </c:pt>
                <c:pt idx="2331">
                  <c:v>2.6646380000000001</c:v>
                </c:pt>
                <c:pt idx="2332">
                  <c:v>2.8974000000000002</c:v>
                </c:pt>
                <c:pt idx="2333">
                  <c:v>2.7551589999999999</c:v>
                </c:pt>
                <c:pt idx="2334">
                  <c:v>2.8076129999999999</c:v>
                </c:pt>
                <c:pt idx="2335">
                  <c:v>3.5336219999999998</c:v>
                </c:pt>
                <c:pt idx="2336">
                  <c:v>2.8062330000000002</c:v>
                </c:pt>
                <c:pt idx="2337">
                  <c:v>2.6949939999999999</c:v>
                </c:pt>
                <c:pt idx="2338">
                  <c:v>2.9145490000000001</c:v>
                </c:pt>
                <c:pt idx="2339">
                  <c:v>2.8715890000000002</c:v>
                </c:pt>
                <c:pt idx="2340">
                  <c:v>3.0282</c:v>
                </c:pt>
                <c:pt idx="2341">
                  <c:v>2.799283</c:v>
                </c:pt>
                <c:pt idx="2342">
                  <c:v>2.8206470000000001</c:v>
                </c:pt>
                <c:pt idx="2343">
                  <c:v>2.9713509999999999</c:v>
                </c:pt>
                <c:pt idx="2344">
                  <c:v>2.9454440000000002</c:v>
                </c:pt>
                <c:pt idx="2345">
                  <c:v>4.019139</c:v>
                </c:pt>
                <c:pt idx="2346">
                  <c:v>4.0524269999999998</c:v>
                </c:pt>
                <c:pt idx="2347">
                  <c:v>2.7286450000000002</c:v>
                </c:pt>
                <c:pt idx="2348">
                  <c:v>2.9691719999999999</c:v>
                </c:pt>
                <c:pt idx="2349">
                  <c:v>4.3346629999999999</c:v>
                </c:pt>
                <c:pt idx="2350">
                  <c:v>3.256634</c:v>
                </c:pt>
                <c:pt idx="2351">
                  <c:v>3.2220620000000002</c:v>
                </c:pt>
                <c:pt idx="2352">
                  <c:v>3.2122310000000001</c:v>
                </c:pt>
                <c:pt idx="2353">
                  <c:v>3.792805</c:v>
                </c:pt>
                <c:pt idx="2354">
                  <c:v>2.959797</c:v>
                </c:pt>
                <c:pt idx="2355">
                  <c:v>3.7042359999999999</c:v>
                </c:pt>
                <c:pt idx="2356">
                  <c:v>3.2004410000000001</c:v>
                </c:pt>
                <c:pt idx="2357">
                  <c:v>3.2038359999999999</c:v>
                </c:pt>
                <c:pt idx="2358">
                  <c:v>3.1532070000000001</c:v>
                </c:pt>
                <c:pt idx="2359">
                  <c:v>4.1406729999999996</c:v>
                </c:pt>
                <c:pt idx="2360">
                  <c:v>3.3024490000000002</c:v>
                </c:pt>
                <c:pt idx="2361">
                  <c:v>3.0027689999999998</c:v>
                </c:pt>
                <c:pt idx="2362">
                  <c:v>3.0394389999999998</c:v>
                </c:pt>
                <c:pt idx="2363">
                  <c:v>4.4609399999999999</c:v>
                </c:pt>
                <c:pt idx="2364">
                  <c:v>3.1537600000000001</c:v>
                </c:pt>
                <c:pt idx="2365">
                  <c:v>4.0572119999999998</c:v>
                </c:pt>
                <c:pt idx="2366">
                  <c:v>2.8396629999999998</c:v>
                </c:pt>
                <c:pt idx="2367">
                  <c:v>3.0942789999999998</c:v>
                </c:pt>
                <c:pt idx="2368">
                  <c:v>3.1782249999999999</c:v>
                </c:pt>
                <c:pt idx="2369">
                  <c:v>2.8538000000000001</c:v>
                </c:pt>
                <c:pt idx="2370">
                  <c:v>3.0107710000000001</c:v>
                </c:pt>
                <c:pt idx="2371">
                  <c:v>3.0656319999999999</c:v>
                </c:pt>
                <c:pt idx="2372">
                  <c:v>3.0260799999999999</c:v>
                </c:pt>
                <c:pt idx="2373">
                  <c:v>2.771191</c:v>
                </c:pt>
                <c:pt idx="2374">
                  <c:v>3.4086050000000001</c:v>
                </c:pt>
                <c:pt idx="2375">
                  <c:v>3.0006680000000001</c:v>
                </c:pt>
                <c:pt idx="2376">
                  <c:v>2.9931890000000001</c:v>
                </c:pt>
                <c:pt idx="2377">
                  <c:v>3.3631509999999998</c:v>
                </c:pt>
                <c:pt idx="2378">
                  <c:v>4.2638600000000002</c:v>
                </c:pt>
                <c:pt idx="2379">
                  <c:v>2.8587210000000001</c:v>
                </c:pt>
                <c:pt idx="2380">
                  <c:v>3.1316679999999999</c:v>
                </c:pt>
                <c:pt idx="2381">
                  <c:v>4.1909190000000001</c:v>
                </c:pt>
                <c:pt idx="2382">
                  <c:v>4.9391769999999999</c:v>
                </c:pt>
                <c:pt idx="2383">
                  <c:v>2.72844</c:v>
                </c:pt>
                <c:pt idx="2384">
                  <c:v>2.7886139999999999</c:v>
                </c:pt>
                <c:pt idx="2385">
                  <c:v>2.8569960000000001</c:v>
                </c:pt>
                <c:pt idx="2386">
                  <c:v>2.7202869999999999</c:v>
                </c:pt>
                <c:pt idx="2387">
                  <c:v>2.7860580000000001</c:v>
                </c:pt>
                <c:pt idx="2388">
                  <c:v>2.779509</c:v>
                </c:pt>
                <c:pt idx="2389">
                  <c:v>2.6695159999999998</c:v>
                </c:pt>
                <c:pt idx="2390">
                  <c:v>2.871969</c:v>
                </c:pt>
                <c:pt idx="2391">
                  <c:v>2.8677480000000002</c:v>
                </c:pt>
                <c:pt idx="2392">
                  <c:v>2.831251</c:v>
                </c:pt>
                <c:pt idx="2393">
                  <c:v>2.8981710000000001</c:v>
                </c:pt>
                <c:pt idx="2394">
                  <c:v>2.7713939999999999</c:v>
                </c:pt>
                <c:pt idx="2395">
                  <c:v>3.7441740000000001</c:v>
                </c:pt>
                <c:pt idx="2396">
                  <c:v>3.7225220000000001</c:v>
                </c:pt>
                <c:pt idx="2397">
                  <c:v>3.4740250000000001</c:v>
                </c:pt>
                <c:pt idx="2398">
                  <c:v>3.827321</c:v>
                </c:pt>
                <c:pt idx="2399">
                  <c:v>2.7918820000000002</c:v>
                </c:pt>
                <c:pt idx="2400">
                  <c:v>2.796608</c:v>
                </c:pt>
                <c:pt idx="2401">
                  <c:v>3.7208220000000001</c:v>
                </c:pt>
                <c:pt idx="2402">
                  <c:v>2.726</c:v>
                </c:pt>
                <c:pt idx="2403">
                  <c:v>2.683052</c:v>
                </c:pt>
                <c:pt idx="2404">
                  <c:v>2.877094</c:v>
                </c:pt>
                <c:pt idx="2405">
                  <c:v>2.7625150000000001</c:v>
                </c:pt>
                <c:pt idx="2406">
                  <c:v>2.7909760000000001</c:v>
                </c:pt>
                <c:pt idx="2407">
                  <c:v>2.938555</c:v>
                </c:pt>
                <c:pt idx="2408">
                  <c:v>3.4297049999999998</c:v>
                </c:pt>
                <c:pt idx="2409">
                  <c:v>3.0948579999999999</c:v>
                </c:pt>
                <c:pt idx="2410">
                  <c:v>2.7192069999999999</c:v>
                </c:pt>
                <c:pt idx="2411">
                  <c:v>2.9171659999999999</c:v>
                </c:pt>
                <c:pt idx="2412">
                  <c:v>2.9336660000000001</c:v>
                </c:pt>
                <c:pt idx="2413">
                  <c:v>3.4703219999999999</c:v>
                </c:pt>
                <c:pt idx="2414">
                  <c:v>2.959778</c:v>
                </c:pt>
                <c:pt idx="2415">
                  <c:v>2.8697729999999999</c:v>
                </c:pt>
                <c:pt idx="2416">
                  <c:v>2.8275420000000002</c:v>
                </c:pt>
                <c:pt idx="2417">
                  <c:v>2.7087409999999998</c:v>
                </c:pt>
                <c:pt idx="2418">
                  <c:v>2.7370049999999999</c:v>
                </c:pt>
                <c:pt idx="2419">
                  <c:v>3.046713</c:v>
                </c:pt>
                <c:pt idx="2420">
                  <c:v>2.8626</c:v>
                </c:pt>
                <c:pt idx="2421">
                  <c:v>3.4008699999999998</c:v>
                </c:pt>
                <c:pt idx="2422">
                  <c:v>2.7804180000000001</c:v>
                </c:pt>
                <c:pt idx="2423">
                  <c:v>2.8723260000000002</c:v>
                </c:pt>
                <c:pt idx="2424">
                  <c:v>2.9069639999999999</c:v>
                </c:pt>
                <c:pt idx="2425">
                  <c:v>4.6079290000000004</c:v>
                </c:pt>
                <c:pt idx="2426">
                  <c:v>4.6172909999999998</c:v>
                </c:pt>
                <c:pt idx="2427">
                  <c:v>4.7402699999999998</c:v>
                </c:pt>
                <c:pt idx="2428">
                  <c:v>4.0232919999999996</c:v>
                </c:pt>
                <c:pt idx="2429">
                  <c:v>4.9001479999999997</c:v>
                </c:pt>
                <c:pt idx="2430">
                  <c:v>4.9978949999999998</c:v>
                </c:pt>
                <c:pt idx="2431">
                  <c:v>2.9292850000000001</c:v>
                </c:pt>
                <c:pt idx="2432">
                  <c:v>4.011774</c:v>
                </c:pt>
                <c:pt idx="2433">
                  <c:v>4.6871530000000003</c:v>
                </c:pt>
                <c:pt idx="2434">
                  <c:v>4.4723920000000001</c:v>
                </c:pt>
                <c:pt idx="2435">
                  <c:v>4.8334760000000001</c:v>
                </c:pt>
                <c:pt idx="2436">
                  <c:v>3.3124289999999998</c:v>
                </c:pt>
                <c:pt idx="2437">
                  <c:v>3.1033140000000001</c:v>
                </c:pt>
                <c:pt idx="2438">
                  <c:v>2.981271</c:v>
                </c:pt>
                <c:pt idx="2439">
                  <c:v>2.681568</c:v>
                </c:pt>
                <c:pt idx="2440">
                  <c:v>2.8995510000000002</c:v>
                </c:pt>
                <c:pt idx="2441">
                  <c:v>3.5602079999999998</c:v>
                </c:pt>
                <c:pt idx="2442">
                  <c:v>3.3637589999999999</c:v>
                </c:pt>
                <c:pt idx="2443">
                  <c:v>2.845548</c:v>
                </c:pt>
                <c:pt idx="2444">
                  <c:v>3.1363300000000001</c:v>
                </c:pt>
                <c:pt idx="2445">
                  <c:v>3.1923949999999999</c:v>
                </c:pt>
                <c:pt idx="2446">
                  <c:v>3.1465700000000001</c:v>
                </c:pt>
                <c:pt idx="2447">
                  <c:v>3.2972999999999999</c:v>
                </c:pt>
                <c:pt idx="2448">
                  <c:v>2.8264550000000002</c:v>
                </c:pt>
                <c:pt idx="2449">
                  <c:v>3.992445</c:v>
                </c:pt>
                <c:pt idx="2450">
                  <c:v>3.9508580000000002</c:v>
                </c:pt>
                <c:pt idx="2451">
                  <c:v>2.6367470000000002</c:v>
                </c:pt>
                <c:pt idx="2452">
                  <c:v>2.8862719999999999</c:v>
                </c:pt>
                <c:pt idx="2453">
                  <c:v>3.7594150000000002</c:v>
                </c:pt>
                <c:pt idx="2454">
                  <c:v>2.9128769999999999</c:v>
                </c:pt>
                <c:pt idx="2455">
                  <c:v>3.8672499999999999</c:v>
                </c:pt>
                <c:pt idx="2456">
                  <c:v>2.7981229999999999</c:v>
                </c:pt>
                <c:pt idx="2457">
                  <c:v>3.221387</c:v>
                </c:pt>
                <c:pt idx="2458">
                  <c:v>2.8634970000000002</c:v>
                </c:pt>
                <c:pt idx="2459">
                  <c:v>2.8757709999999999</c:v>
                </c:pt>
                <c:pt idx="2460">
                  <c:v>2.7666050000000002</c:v>
                </c:pt>
                <c:pt idx="2461">
                  <c:v>2.9409420000000002</c:v>
                </c:pt>
                <c:pt idx="2462">
                  <c:v>2.659008</c:v>
                </c:pt>
                <c:pt idx="2463">
                  <c:v>2.640568</c:v>
                </c:pt>
                <c:pt idx="2464">
                  <c:v>2.9033500000000001</c:v>
                </c:pt>
                <c:pt idx="2465">
                  <c:v>4.4276619999999998</c:v>
                </c:pt>
                <c:pt idx="2466">
                  <c:v>3.8243809999999998</c:v>
                </c:pt>
                <c:pt idx="2467">
                  <c:v>2.8700809999999999</c:v>
                </c:pt>
                <c:pt idx="2468">
                  <c:v>3.2324099999999998</c:v>
                </c:pt>
                <c:pt idx="2469">
                  <c:v>2.8317679999999998</c:v>
                </c:pt>
                <c:pt idx="2470">
                  <c:v>2.9617680000000002</c:v>
                </c:pt>
                <c:pt idx="2471">
                  <c:v>2.8101440000000002</c:v>
                </c:pt>
                <c:pt idx="2472">
                  <c:v>2.7521689999999999</c:v>
                </c:pt>
                <c:pt idx="2473">
                  <c:v>4.9949979999999998</c:v>
                </c:pt>
                <c:pt idx="2474">
                  <c:v>5.7150879999999997</c:v>
                </c:pt>
                <c:pt idx="2475">
                  <c:v>5.1294329999999997</c:v>
                </c:pt>
                <c:pt idx="2476">
                  <c:v>5.4063359999999996</c:v>
                </c:pt>
                <c:pt idx="2477">
                  <c:v>3.234769</c:v>
                </c:pt>
                <c:pt idx="2478">
                  <c:v>2.771601</c:v>
                </c:pt>
                <c:pt idx="2479">
                  <c:v>3.0873080000000002</c:v>
                </c:pt>
                <c:pt idx="2480">
                  <c:v>2.5876510000000001</c:v>
                </c:pt>
                <c:pt idx="2481">
                  <c:v>2.8209770000000001</c:v>
                </c:pt>
                <c:pt idx="2482">
                  <c:v>2.9293260000000001</c:v>
                </c:pt>
                <c:pt idx="2483">
                  <c:v>2.9694180000000001</c:v>
                </c:pt>
                <c:pt idx="2484">
                  <c:v>3.0203859999999998</c:v>
                </c:pt>
                <c:pt idx="2485">
                  <c:v>2.9532600000000002</c:v>
                </c:pt>
                <c:pt idx="2486">
                  <c:v>2.9762819999999999</c:v>
                </c:pt>
                <c:pt idx="2487">
                  <c:v>2.8461859999999999</c:v>
                </c:pt>
                <c:pt idx="2488">
                  <c:v>2.9005709999999998</c:v>
                </c:pt>
                <c:pt idx="2489">
                  <c:v>3.1219640000000002</c:v>
                </c:pt>
                <c:pt idx="2490">
                  <c:v>4.2823700000000002</c:v>
                </c:pt>
                <c:pt idx="2491">
                  <c:v>2.8474119999999998</c:v>
                </c:pt>
                <c:pt idx="2492">
                  <c:v>2.6520250000000001</c:v>
                </c:pt>
                <c:pt idx="2493">
                  <c:v>3.2921819999999999</c:v>
                </c:pt>
                <c:pt idx="2494">
                  <c:v>3.0494089999999998</c:v>
                </c:pt>
                <c:pt idx="2495">
                  <c:v>2.8109950000000001</c:v>
                </c:pt>
                <c:pt idx="2496">
                  <c:v>2.7822979999999999</c:v>
                </c:pt>
                <c:pt idx="2497">
                  <c:v>2.8143500000000001</c:v>
                </c:pt>
                <c:pt idx="2498">
                  <c:v>4.428636</c:v>
                </c:pt>
                <c:pt idx="2499">
                  <c:v>3.8917090000000001</c:v>
                </c:pt>
                <c:pt idx="2500">
                  <c:v>4.4033049999999996</c:v>
                </c:pt>
                <c:pt idx="2501">
                  <c:v>6.6552790000000002</c:v>
                </c:pt>
                <c:pt idx="2502">
                  <c:v>5.0562050000000003</c:v>
                </c:pt>
                <c:pt idx="2503">
                  <c:v>5.8354109999999997</c:v>
                </c:pt>
                <c:pt idx="2504">
                  <c:v>4.4068690000000004</c:v>
                </c:pt>
                <c:pt idx="2505">
                  <c:v>5.5111730000000003</c:v>
                </c:pt>
                <c:pt idx="2506">
                  <c:v>4.84368</c:v>
                </c:pt>
                <c:pt idx="2507">
                  <c:v>2.965408</c:v>
                </c:pt>
                <c:pt idx="2508">
                  <c:v>2.7997209999999999</c:v>
                </c:pt>
                <c:pt idx="2509">
                  <c:v>2.817313</c:v>
                </c:pt>
                <c:pt idx="2510">
                  <c:v>2.9480569999999999</c:v>
                </c:pt>
                <c:pt idx="2511">
                  <c:v>2.843232</c:v>
                </c:pt>
                <c:pt idx="2512">
                  <c:v>2.716116</c:v>
                </c:pt>
                <c:pt idx="2513">
                  <c:v>3.1138270000000001</c:v>
                </c:pt>
                <c:pt idx="2514">
                  <c:v>3.0409999999999999</c:v>
                </c:pt>
                <c:pt idx="2515">
                  <c:v>2.872369</c:v>
                </c:pt>
                <c:pt idx="2516">
                  <c:v>2.849326</c:v>
                </c:pt>
                <c:pt idx="2517">
                  <c:v>2.9179040000000001</c:v>
                </c:pt>
                <c:pt idx="2518">
                  <c:v>3.3938169999999999</c:v>
                </c:pt>
                <c:pt idx="2519">
                  <c:v>3.0142329999999999</c:v>
                </c:pt>
                <c:pt idx="2520">
                  <c:v>3.045798</c:v>
                </c:pt>
                <c:pt idx="2521">
                  <c:v>2.8765070000000001</c:v>
                </c:pt>
                <c:pt idx="2522">
                  <c:v>2.864411</c:v>
                </c:pt>
                <c:pt idx="2523">
                  <c:v>2.6487509999999999</c:v>
                </c:pt>
                <c:pt idx="2524">
                  <c:v>3.2728600000000001</c:v>
                </c:pt>
                <c:pt idx="2525">
                  <c:v>2.7836189999999998</c:v>
                </c:pt>
                <c:pt idx="2526">
                  <c:v>2.7599649999999998</c:v>
                </c:pt>
                <c:pt idx="2527">
                  <c:v>3.1627000000000001</c:v>
                </c:pt>
                <c:pt idx="2528">
                  <c:v>3.1017809999999999</c:v>
                </c:pt>
                <c:pt idx="2529">
                  <c:v>3.3350140000000001</c:v>
                </c:pt>
                <c:pt idx="2530">
                  <c:v>2.8826779999999999</c:v>
                </c:pt>
                <c:pt idx="2531">
                  <c:v>2.8150970000000002</c:v>
                </c:pt>
                <c:pt idx="2532">
                  <c:v>2.7973810000000001</c:v>
                </c:pt>
                <c:pt idx="2533">
                  <c:v>3.0426829999999998</c:v>
                </c:pt>
                <c:pt idx="2534">
                  <c:v>3.1295920000000002</c:v>
                </c:pt>
                <c:pt idx="2535">
                  <c:v>2.8122150000000001</c:v>
                </c:pt>
                <c:pt idx="2536">
                  <c:v>2.7312560000000001</c:v>
                </c:pt>
                <c:pt idx="2537">
                  <c:v>3.019495</c:v>
                </c:pt>
                <c:pt idx="2538">
                  <c:v>3.3367779999999998</c:v>
                </c:pt>
                <c:pt idx="2539">
                  <c:v>2.6601400000000002</c:v>
                </c:pt>
                <c:pt idx="2540">
                  <c:v>3.4801690000000001</c:v>
                </c:pt>
                <c:pt idx="2541">
                  <c:v>3.1474570000000002</c:v>
                </c:pt>
                <c:pt idx="2542">
                  <c:v>2.7892700000000001</c:v>
                </c:pt>
                <c:pt idx="2543">
                  <c:v>3.0443169999999999</c:v>
                </c:pt>
                <c:pt idx="2544">
                  <c:v>2.7462710000000001</c:v>
                </c:pt>
                <c:pt idx="2545">
                  <c:v>5.1987649999999999</c:v>
                </c:pt>
                <c:pt idx="2546">
                  <c:v>4.2635690000000004</c:v>
                </c:pt>
                <c:pt idx="2547">
                  <c:v>4.6012560000000002</c:v>
                </c:pt>
                <c:pt idx="2548">
                  <c:v>4.9739250000000004</c:v>
                </c:pt>
                <c:pt idx="2549">
                  <c:v>5.156803</c:v>
                </c:pt>
                <c:pt idx="2550">
                  <c:v>6.0607470000000001</c:v>
                </c:pt>
                <c:pt idx="2551">
                  <c:v>5.8181500000000002</c:v>
                </c:pt>
                <c:pt idx="2552">
                  <c:v>8.1703880000000009</c:v>
                </c:pt>
                <c:pt idx="2553">
                  <c:v>4.9176190000000002</c:v>
                </c:pt>
                <c:pt idx="2554">
                  <c:v>4.1623109999999999</c:v>
                </c:pt>
                <c:pt idx="2555">
                  <c:v>2.9930840000000001</c:v>
                </c:pt>
                <c:pt idx="2556">
                  <c:v>3.119866</c:v>
                </c:pt>
                <c:pt idx="2557">
                  <c:v>3.5881439999999998</c:v>
                </c:pt>
                <c:pt idx="2558">
                  <c:v>3.1004520000000002</c:v>
                </c:pt>
                <c:pt idx="2559">
                  <c:v>2.8312680000000001</c:v>
                </c:pt>
                <c:pt idx="2560">
                  <c:v>3.9317980000000001</c:v>
                </c:pt>
                <c:pt idx="2561">
                  <c:v>2.9310589999999999</c:v>
                </c:pt>
                <c:pt idx="2562">
                  <c:v>3.1107749999999998</c:v>
                </c:pt>
                <c:pt idx="2563">
                  <c:v>2.9957739999999999</c:v>
                </c:pt>
                <c:pt idx="2564">
                  <c:v>2.6798220000000001</c:v>
                </c:pt>
                <c:pt idx="2565">
                  <c:v>2.9995690000000002</c:v>
                </c:pt>
                <c:pt idx="2566">
                  <c:v>3.0800809999999998</c:v>
                </c:pt>
                <c:pt idx="2567">
                  <c:v>3.015396</c:v>
                </c:pt>
                <c:pt idx="2568">
                  <c:v>3.403152</c:v>
                </c:pt>
                <c:pt idx="2569">
                  <c:v>3.774178</c:v>
                </c:pt>
                <c:pt idx="2570">
                  <c:v>3.4846170000000001</c:v>
                </c:pt>
                <c:pt idx="2571">
                  <c:v>3.1543960000000002</c:v>
                </c:pt>
                <c:pt idx="2572">
                  <c:v>2.8937970000000002</c:v>
                </c:pt>
                <c:pt idx="2573">
                  <c:v>2.8684180000000001</c:v>
                </c:pt>
                <c:pt idx="2574">
                  <c:v>2.6680649999999999</c:v>
                </c:pt>
                <c:pt idx="2575">
                  <c:v>2.7237930000000001</c:v>
                </c:pt>
                <c:pt idx="2576">
                  <c:v>4.2136290000000001</c:v>
                </c:pt>
                <c:pt idx="2577">
                  <c:v>4.1083460000000001</c:v>
                </c:pt>
                <c:pt idx="2578">
                  <c:v>5.6651059999999998</c:v>
                </c:pt>
                <c:pt idx="2579">
                  <c:v>6.6339480000000002</c:v>
                </c:pt>
                <c:pt idx="2580">
                  <c:v>5.640123</c:v>
                </c:pt>
                <c:pt idx="2581">
                  <c:v>5.5698100000000004</c:v>
                </c:pt>
                <c:pt idx="2582">
                  <c:v>4.5312939999999999</c:v>
                </c:pt>
                <c:pt idx="2583">
                  <c:v>2.7733370000000002</c:v>
                </c:pt>
                <c:pt idx="2584">
                  <c:v>2.8190219999999999</c:v>
                </c:pt>
                <c:pt idx="2585">
                  <c:v>2.9986540000000002</c:v>
                </c:pt>
                <c:pt idx="2586">
                  <c:v>2.75861</c:v>
                </c:pt>
                <c:pt idx="2587">
                  <c:v>2.615462</c:v>
                </c:pt>
                <c:pt idx="2588">
                  <c:v>2.7997380000000001</c:v>
                </c:pt>
                <c:pt idx="2589">
                  <c:v>2.9750549999999998</c:v>
                </c:pt>
                <c:pt idx="2590">
                  <c:v>2.712736</c:v>
                </c:pt>
                <c:pt idx="2591">
                  <c:v>2.894361</c:v>
                </c:pt>
                <c:pt idx="2592">
                  <c:v>3.7436310000000002</c:v>
                </c:pt>
                <c:pt idx="2593">
                  <c:v>3.8649390000000001</c:v>
                </c:pt>
                <c:pt idx="2594">
                  <c:v>4.8474320000000004</c:v>
                </c:pt>
                <c:pt idx="2595">
                  <c:v>3.8497400000000002</c:v>
                </c:pt>
                <c:pt idx="2596">
                  <c:v>5.0740319999999999</c:v>
                </c:pt>
                <c:pt idx="2597">
                  <c:v>5.1846180000000004</c:v>
                </c:pt>
                <c:pt idx="2598">
                  <c:v>4.6394489999999999</c:v>
                </c:pt>
                <c:pt idx="2599">
                  <c:v>4.3609619999999998</c:v>
                </c:pt>
                <c:pt idx="2600">
                  <c:v>5.9544759999999997</c:v>
                </c:pt>
                <c:pt idx="2601">
                  <c:v>6.2384250000000003</c:v>
                </c:pt>
                <c:pt idx="2602">
                  <c:v>6.1408969999999998</c:v>
                </c:pt>
                <c:pt idx="2603">
                  <c:v>5.293336</c:v>
                </c:pt>
                <c:pt idx="2604">
                  <c:v>5.7893509999999999</c:v>
                </c:pt>
                <c:pt idx="2605">
                  <c:v>5.115386</c:v>
                </c:pt>
                <c:pt idx="2606">
                  <c:v>5.9011570000000004</c:v>
                </c:pt>
                <c:pt idx="2607">
                  <c:v>4.2691439999999998</c:v>
                </c:pt>
                <c:pt idx="2608">
                  <c:v>4.8226170000000002</c:v>
                </c:pt>
                <c:pt idx="2609">
                  <c:v>4.7359859999999996</c:v>
                </c:pt>
                <c:pt idx="2610">
                  <c:v>4.2726040000000003</c:v>
                </c:pt>
                <c:pt idx="2611">
                  <c:v>4.4986689999999996</c:v>
                </c:pt>
                <c:pt idx="2612">
                  <c:v>3.7547359999999999</c:v>
                </c:pt>
                <c:pt idx="2613">
                  <c:v>3.9390390000000002</c:v>
                </c:pt>
                <c:pt idx="2614">
                  <c:v>4.6421250000000001</c:v>
                </c:pt>
                <c:pt idx="2615">
                  <c:v>5.6573890000000002</c:v>
                </c:pt>
                <c:pt idx="2616">
                  <c:v>4.6509989999999997</c:v>
                </c:pt>
                <c:pt idx="2617">
                  <c:v>5.5846920000000004</c:v>
                </c:pt>
                <c:pt idx="2618">
                  <c:v>4.9617279999999999</c:v>
                </c:pt>
                <c:pt idx="2619">
                  <c:v>5.4996479999999996</c:v>
                </c:pt>
                <c:pt idx="2620">
                  <c:v>4.3557829999999997</c:v>
                </c:pt>
                <c:pt idx="2621">
                  <c:v>4.4316110000000002</c:v>
                </c:pt>
                <c:pt idx="2622">
                  <c:v>4.4638289999999996</c:v>
                </c:pt>
                <c:pt idx="2623">
                  <c:v>5.4463929999999996</c:v>
                </c:pt>
                <c:pt idx="2624">
                  <c:v>4.5440690000000004</c:v>
                </c:pt>
                <c:pt idx="2625">
                  <c:v>5.5762590000000003</c:v>
                </c:pt>
                <c:pt idx="2626">
                  <c:v>8.4546609999999998</c:v>
                </c:pt>
                <c:pt idx="2627">
                  <c:v>7.4478840000000002</c:v>
                </c:pt>
                <c:pt idx="2628">
                  <c:v>6.3634599999999999</c:v>
                </c:pt>
                <c:pt idx="2629">
                  <c:v>4.6369049999999996</c:v>
                </c:pt>
                <c:pt idx="2630">
                  <c:v>5.2127410000000003</c:v>
                </c:pt>
                <c:pt idx="2631">
                  <c:v>5.8322770000000004</c:v>
                </c:pt>
                <c:pt idx="2632">
                  <c:v>5.8466389999999997</c:v>
                </c:pt>
                <c:pt idx="2633">
                  <c:v>4.9035310000000001</c:v>
                </c:pt>
                <c:pt idx="2634">
                  <c:v>5.3479939999999999</c:v>
                </c:pt>
                <c:pt idx="2635">
                  <c:v>5.8042569999999998</c:v>
                </c:pt>
                <c:pt idx="2636">
                  <c:v>4.2930869999999999</c:v>
                </c:pt>
                <c:pt idx="2637">
                  <c:v>6.4198329999999997</c:v>
                </c:pt>
                <c:pt idx="2638">
                  <c:v>2.735341</c:v>
                </c:pt>
                <c:pt idx="2639">
                  <c:v>2.9007700000000001</c:v>
                </c:pt>
                <c:pt idx="2640">
                  <c:v>2.8879540000000001</c:v>
                </c:pt>
                <c:pt idx="2641">
                  <c:v>2.805094</c:v>
                </c:pt>
                <c:pt idx="2642">
                  <c:v>4.8436779999999997</c:v>
                </c:pt>
                <c:pt idx="2643">
                  <c:v>4.5464270000000004</c:v>
                </c:pt>
                <c:pt idx="2644">
                  <c:v>2.9527670000000001</c:v>
                </c:pt>
                <c:pt idx="2645">
                  <c:v>3.0577019999999999</c:v>
                </c:pt>
                <c:pt idx="2646">
                  <c:v>3.0471919999999999</c:v>
                </c:pt>
                <c:pt idx="2647">
                  <c:v>3.3084760000000002</c:v>
                </c:pt>
                <c:pt idx="2648">
                  <c:v>2.647996</c:v>
                </c:pt>
                <c:pt idx="2649">
                  <c:v>3.1306929999999999</c:v>
                </c:pt>
                <c:pt idx="2650">
                  <c:v>2.8302719999999999</c:v>
                </c:pt>
                <c:pt idx="2651">
                  <c:v>2.993922</c:v>
                </c:pt>
                <c:pt idx="2652">
                  <c:v>2.971317</c:v>
                </c:pt>
                <c:pt idx="2653">
                  <c:v>2.811823</c:v>
                </c:pt>
                <c:pt idx="2654">
                  <c:v>3.0506509999999998</c:v>
                </c:pt>
                <c:pt idx="2655">
                  <c:v>3.1212029999999999</c:v>
                </c:pt>
                <c:pt idx="2656">
                  <c:v>2.8139539999999998</c:v>
                </c:pt>
                <c:pt idx="2657">
                  <c:v>3.0815079999999999</c:v>
                </c:pt>
                <c:pt idx="2658">
                  <c:v>3.2518820000000002</c:v>
                </c:pt>
                <c:pt idx="2659">
                  <c:v>3.285209</c:v>
                </c:pt>
                <c:pt idx="2660">
                  <c:v>2.8372679999999999</c:v>
                </c:pt>
                <c:pt idx="2661">
                  <c:v>2.7971180000000002</c:v>
                </c:pt>
                <c:pt idx="2662">
                  <c:v>2.896976</c:v>
                </c:pt>
                <c:pt idx="2663">
                  <c:v>2.7673489999999998</c:v>
                </c:pt>
                <c:pt idx="2664">
                  <c:v>2.8770820000000001</c:v>
                </c:pt>
                <c:pt idx="2665">
                  <c:v>2.9568219999999998</c:v>
                </c:pt>
                <c:pt idx="2666">
                  <c:v>2.97512</c:v>
                </c:pt>
                <c:pt idx="2667">
                  <c:v>2.924852</c:v>
                </c:pt>
                <c:pt idx="2668">
                  <c:v>3.1104039999999999</c:v>
                </c:pt>
                <c:pt idx="2669">
                  <c:v>2.7344179999999998</c:v>
                </c:pt>
                <c:pt idx="2670">
                  <c:v>2.6912980000000002</c:v>
                </c:pt>
                <c:pt idx="2671">
                  <c:v>2.8522110000000001</c:v>
                </c:pt>
                <c:pt idx="2672">
                  <c:v>3.0684390000000001</c:v>
                </c:pt>
                <c:pt idx="2673">
                  <c:v>2.877459</c:v>
                </c:pt>
                <c:pt idx="2674">
                  <c:v>2.943168</c:v>
                </c:pt>
                <c:pt idx="2675">
                  <c:v>3.008807</c:v>
                </c:pt>
                <c:pt idx="2676">
                  <c:v>2.8895330000000001</c:v>
                </c:pt>
                <c:pt idx="2677">
                  <c:v>2.9635570000000002</c:v>
                </c:pt>
                <c:pt idx="2678">
                  <c:v>2.983778</c:v>
                </c:pt>
                <c:pt idx="2679">
                  <c:v>2.704526</c:v>
                </c:pt>
                <c:pt idx="2680">
                  <c:v>2.7623340000000001</c:v>
                </c:pt>
                <c:pt idx="2681">
                  <c:v>4.2063259999999998</c:v>
                </c:pt>
                <c:pt idx="2682">
                  <c:v>3.0598380000000001</c:v>
                </c:pt>
                <c:pt idx="2683">
                  <c:v>2.9560490000000001</c:v>
                </c:pt>
                <c:pt idx="2684">
                  <c:v>2.769298</c:v>
                </c:pt>
                <c:pt idx="2685">
                  <c:v>3.0481379999999998</c:v>
                </c:pt>
                <c:pt idx="2686">
                  <c:v>3.5065300000000001</c:v>
                </c:pt>
                <c:pt idx="2687">
                  <c:v>2.9611049999999999</c:v>
                </c:pt>
                <c:pt idx="2688">
                  <c:v>2.9112239999999998</c:v>
                </c:pt>
                <c:pt idx="2689">
                  <c:v>2.9558439999999999</c:v>
                </c:pt>
                <c:pt idx="2690">
                  <c:v>2.922857</c:v>
                </c:pt>
                <c:pt idx="2691">
                  <c:v>2.637829</c:v>
                </c:pt>
                <c:pt idx="2692">
                  <c:v>2.8986710000000002</c:v>
                </c:pt>
                <c:pt idx="2693">
                  <c:v>3.2197269999999998</c:v>
                </c:pt>
                <c:pt idx="2694">
                  <c:v>3.2492700000000001</c:v>
                </c:pt>
                <c:pt idx="2695">
                  <c:v>2.8881929999999998</c:v>
                </c:pt>
                <c:pt idx="2696">
                  <c:v>2.7332239999999999</c:v>
                </c:pt>
                <c:pt idx="2697">
                  <c:v>2.756265</c:v>
                </c:pt>
                <c:pt idx="2698">
                  <c:v>4.7987929999999999</c:v>
                </c:pt>
                <c:pt idx="2699">
                  <c:v>6.5093560000000004</c:v>
                </c:pt>
                <c:pt idx="2700">
                  <c:v>2.786473</c:v>
                </c:pt>
                <c:pt idx="2701">
                  <c:v>3.1334939999999998</c:v>
                </c:pt>
                <c:pt idx="2702">
                  <c:v>4.4263240000000001</c:v>
                </c:pt>
                <c:pt idx="2703">
                  <c:v>3.9373990000000001</c:v>
                </c:pt>
                <c:pt idx="2704">
                  <c:v>4.9696379999999998</c:v>
                </c:pt>
                <c:pt idx="2705">
                  <c:v>3.279112</c:v>
                </c:pt>
                <c:pt idx="2706">
                  <c:v>2.8567070000000001</c:v>
                </c:pt>
                <c:pt idx="2707">
                  <c:v>2.6567850000000002</c:v>
                </c:pt>
                <c:pt idx="2708">
                  <c:v>2.8852410000000002</c:v>
                </c:pt>
                <c:pt idx="2709">
                  <c:v>2.939419</c:v>
                </c:pt>
                <c:pt idx="2710">
                  <c:v>2.935273</c:v>
                </c:pt>
                <c:pt idx="2711">
                  <c:v>2.890314</c:v>
                </c:pt>
                <c:pt idx="2712">
                  <c:v>3.269425</c:v>
                </c:pt>
                <c:pt idx="2713">
                  <c:v>2.9466220000000001</c:v>
                </c:pt>
                <c:pt idx="2714">
                  <c:v>2.7196159999999998</c:v>
                </c:pt>
                <c:pt idx="2715">
                  <c:v>3.028273</c:v>
                </c:pt>
                <c:pt idx="2716">
                  <c:v>3.1395339999999998</c:v>
                </c:pt>
                <c:pt idx="2717">
                  <c:v>3.07117</c:v>
                </c:pt>
                <c:pt idx="2718">
                  <c:v>2.9763730000000002</c:v>
                </c:pt>
                <c:pt idx="2719">
                  <c:v>2.8009029999999999</c:v>
                </c:pt>
                <c:pt idx="2720">
                  <c:v>3.436328</c:v>
                </c:pt>
                <c:pt idx="2721">
                  <c:v>2.8276520000000001</c:v>
                </c:pt>
                <c:pt idx="2722">
                  <c:v>2.8672580000000001</c:v>
                </c:pt>
                <c:pt idx="2723">
                  <c:v>2.8864990000000001</c:v>
                </c:pt>
                <c:pt idx="2724">
                  <c:v>2.7658870000000002</c:v>
                </c:pt>
                <c:pt idx="2725">
                  <c:v>2.605604</c:v>
                </c:pt>
                <c:pt idx="2726">
                  <c:v>3.0969820000000001</c:v>
                </c:pt>
                <c:pt idx="2727">
                  <c:v>2.8076840000000001</c:v>
                </c:pt>
                <c:pt idx="2728">
                  <c:v>3.228043</c:v>
                </c:pt>
                <c:pt idx="2729">
                  <c:v>2.8216649999999999</c:v>
                </c:pt>
                <c:pt idx="2730">
                  <c:v>3.1135229999999998</c:v>
                </c:pt>
                <c:pt idx="2731">
                  <c:v>3.1872720000000001</c:v>
                </c:pt>
                <c:pt idx="2732">
                  <c:v>2.9291809999999998</c:v>
                </c:pt>
                <c:pt idx="2733">
                  <c:v>2.7320389999999999</c:v>
                </c:pt>
                <c:pt idx="2734">
                  <c:v>3.1508509999999998</c:v>
                </c:pt>
                <c:pt idx="2735">
                  <c:v>3.2454299999999998</c:v>
                </c:pt>
                <c:pt idx="2736">
                  <c:v>2.7694749999999999</c:v>
                </c:pt>
                <c:pt idx="2737">
                  <c:v>2.9501740000000001</c:v>
                </c:pt>
                <c:pt idx="2738">
                  <c:v>3.2625649999999999</c:v>
                </c:pt>
                <c:pt idx="2739">
                  <c:v>3.0627089999999999</c:v>
                </c:pt>
                <c:pt idx="2740">
                  <c:v>2.7170040000000002</c:v>
                </c:pt>
                <c:pt idx="2741">
                  <c:v>2.9075500000000001</c:v>
                </c:pt>
                <c:pt idx="2742">
                  <c:v>3.8114409999999999</c:v>
                </c:pt>
                <c:pt idx="2743">
                  <c:v>2.8014269999999999</c:v>
                </c:pt>
                <c:pt idx="2744">
                  <c:v>2.991476</c:v>
                </c:pt>
                <c:pt idx="2745">
                  <c:v>3.6787299999999998</c:v>
                </c:pt>
                <c:pt idx="2746">
                  <c:v>3.1013459999999999</c:v>
                </c:pt>
                <c:pt idx="2747">
                  <c:v>3.5846460000000002</c:v>
                </c:pt>
                <c:pt idx="2748">
                  <c:v>3.1933440000000002</c:v>
                </c:pt>
                <c:pt idx="2749">
                  <c:v>2.721438</c:v>
                </c:pt>
                <c:pt idx="2750">
                  <c:v>2.9140799999999998</c:v>
                </c:pt>
                <c:pt idx="2751">
                  <c:v>4.5424020000000001</c:v>
                </c:pt>
                <c:pt idx="2752">
                  <c:v>3.3871470000000001</c:v>
                </c:pt>
                <c:pt idx="2753">
                  <c:v>3.5092270000000001</c:v>
                </c:pt>
                <c:pt idx="2754">
                  <c:v>3.6709070000000001</c:v>
                </c:pt>
                <c:pt idx="2755">
                  <c:v>3.495457</c:v>
                </c:pt>
                <c:pt idx="2756">
                  <c:v>4.1481479999999999</c:v>
                </c:pt>
                <c:pt idx="2757">
                  <c:v>5.0677190000000003</c:v>
                </c:pt>
                <c:pt idx="2758">
                  <c:v>5.4909650000000001</c:v>
                </c:pt>
                <c:pt idx="2759">
                  <c:v>4.9502769999999998</c:v>
                </c:pt>
                <c:pt idx="2760">
                  <c:v>3.1295899999999999</c:v>
                </c:pt>
                <c:pt idx="2761">
                  <c:v>3.0951819999999999</c:v>
                </c:pt>
                <c:pt idx="2762">
                  <c:v>3.0803500000000001</c:v>
                </c:pt>
                <c:pt idx="2763">
                  <c:v>2.6490269999999998</c:v>
                </c:pt>
                <c:pt idx="2764">
                  <c:v>3.2330359999999998</c:v>
                </c:pt>
                <c:pt idx="2765">
                  <c:v>3.277997</c:v>
                </c:pt>
                <c:pt idx="2766">
                  <c:v>4.0686590000000002</c:v>
                </c:pt>
                <c:pt idx="2767">
                  <c:v>3.4905870000000001</c:v>
                </c:pt>
                <c:pt idx="2768">
                  <c:v>3.9276610000000001</c:v>
                </c:pt>
                <c:pt idx="2769">
                  <c:v>3.9905270000000002</c:v>
                </c:pt>
                <c:pt idx="2770">
                  <c:v>2.797037</c:v>
                </c:pt>
                <c:pt idx="2771">
                  <c:v>3.8311220000000001</c:v>
                </c:pt>
                <c:pt idx="2772">
                  <c:v>4.4964550000000001</c:v>
                </c:pt>
                <c:pt idx="2773">
                  <c:v>4.1632110000000004</c:v>
                </c:pt>
                <c:pt idx="2774">
                  <c:v>4.5003880000000001</c:v>
                </c:pt>
                <c:pt idx="2775">
                  <c:v>4.3861990000000004</c:v>
                </c:pt>
                <c:pt idx="2776">
                  <c:v>4.3479330000000003</c:v>
                </c:pt>
                <c:pt idx="2777">
                  <c:v>3.526103</c:v>
                </c:pt>
                <c:pt idx="2778">
                  <c:v>3.901751</c:v>
                </c:pt>
                <c:pt idx="2779">
                  <c:v>3.4068290000000001</c:v>
                </c:pt>
                <c:pt idx="2780">
                  <c:v>3.779709</c:v>
                </c:pt>
                <c:pt idx="2781">
                  <c:v>2.6391339999999999</c:v>
                </c:pt>
                <c:pt idx="2782">
                  <c:v>3.05681</c:v>
                </c:pt>
                <c:pt idx="2783">
                  <c:v>2.9991240000000001</c:v>
                </c:pt>
                <c:pt idx="2784">
                  <c:v>2.750178</c:v>
                </c:pt>
                <c:pt idx="2785">
                  <c:v>3.1028690000000001</c:v>
                </c:pt>
                <c:pt idx="2786">
                  <c:v>3.155268</c:v>
                </c:pt>
                <c:pt idx="2787">
                  <c:v>2.9038550000000001</c:v>
                </c:pt>
                <c:pt idx="2788">
                  <c:v>2.8832499999999999</c:v>
                </c:pt>
                <c:pt idx="2789">
                  <c:v>3.012283</c:v>
                </c:pt>
                <c:pt idx="2790">
                  <c:v>2.75875</c:v>
                </c:pt>
                <c:pt idx="2791">
                  <c:v>2.7233670000000001</c:v>
                </c:pt>
                <c:pt idx="2792">
                  <c:v>2.8844729999999998</c:v>
                </c:pt>
                <c:pt idx="2793">
                  <c:v>2.8789289999999998</c:v>
                </c:pt>
                <c:pt idx="2794">
                  <c:v>2.8905599999999998</c:v>
                </c:pt>
                <c:pt idx="2795">
                  <c:v>2.8662770000000002</c:v>
                </c:pt>
                <c:pt idx="2796">
                  <c:v>3.0091610000000002</c:v>
                </c:pt>
                <c:pt idx="2797">
                  <c:v>2.7160310000000001</c:v>
                </c:pt>
                <c:pt idx="2798">
                  <c:v>3.1817280000000001</c:v>
                </c:pt>
                <c:pt idx="2799">
                  <c:v>3.1025860000000001</c:v>
                </c:pt>
                <c:pt idx="2800">
                  <c:v>2.8365309999999999</c:v>
                </c:pt>
                <c:pt idx="2801">
                  <c:v>2.8858570000000001</c:v>
                </c:pt>
                <c:pt idx="2802">
                  <c:v>2.9294359999999999</c:v>
                </c:pt>
                <c:pt idx="2803">
                  <c:v>2.732723</c:v>
                </c:pt>
                <c:pt idx="2804">
                  <c:v>3.4179379999999999</c:v>
                </c:pt>
                <c:pt idx="2805">
                  <c:v>2.8999519999999999</c:v>
                </c:pt>
                <c:pt idx="2806">
                  <c:v>2.7301859999999998</c:v>
                </c:pt>
                <c:pt idx="2807">
                  <c:v>5.0304820000000001</c:v>
                </c:pt>
                <c:pt idx="2808">
                  <c:v>2.8647939999999998</c:v>
                </c:pt>
                <c:pt idx="2809">
                  <c:v>3.6885340000000002</c:v>
                </c:pt>
                <c:pt idx="2810">
                  <c:v>2.9231129999999999</c:v>
                </c:pt>
                <c:pt idx="2811">
                  <c:v>3.317364</c:v>
                </c:pt>
                <c:pt idx="2812">
                  <c:v>2.8319040000000002</c:v>
                </c:pt>
                <c:pt idx="2813">
                  <c:v>2.7521960000000001</c:v>
                </c:pt>
                <c:pt idx="2814">
                  <c:v>3.8902230000000002</c:v>
                </c:pt>
                <c:pt idx="2815">
                  <c:v>4.5443249999999997</c:v>
                </c:pt>
                <c:pt idx="2816">
                  <c:v>3.7520539999999998</c:v>
                </c:pt>
                <c:pt idx="2817">
                  <c:v>3.1834319999999998</c:v>
                </c:pt>
                <c:pt idx="2818">
                  <c:v>2.7736049999999999</c:v>
                </c:pt>
                <c:pt idx="2819">
                  <c:v>3.0822750000000001</c:v>
                </c:pt>
                <c:pt idx="2820">
                  <c:v>3.1696680000000002</c:v>
                </c:pt>
                <c:pt idx="2821">
                  <c:v>3.6588560000000001</c:v>
                </c:pt>
                <c:pt idx="2822">
                  <c:v>4.2234170000000004</c:v>
                </c:pt>
                <c:pt idx="2823">
                  <c:v>3.9593780000000001</c:v>
                </c:pt>
                <c:pt idx="2824">
                  <c:v>3.0563910000000001</c:v>
                </c:pt>
                <c:pt idx="2825">
                  <c:v>2.8526739999999999</c:v>
                </c:pt>
                <c:pt idx="2826">
                  <c:v>3.3972090000000001</c:v>
                </c:pt>
                <c:pt idx="2827">
                  <c:v>2.7214309999999999</c:v>
                </c:pt>
                <c:pt idx="2828">
                  <c:v>2.9358740000000001</c:v>
                </c:pt>
                <c:pt idx="2829">
                  <c:v>2.7672020000000002</c:v>
                </c:pt>
                <c:pt idx="2830">
                  <c:v>2.8550520000000001</c:v>
                </c:pt>
                <c:pt idx="2831">
                  <c:v>3.2723279999999999</c:v>
                </c:pt>
                <c:pt idx="2832">
                  <c:v>3.3077130000000001</c:v>
                </c:pt>
                <c:pt idx="2833">
                  <c:v>3.02346</c:v>
                </c:pt>
                <c:pt idx="2834">
                  <c:v>2.8650319999999998</c:v>
                </c:pt>
                <c:pt idx="2835">
                  <c:v>2.7493560000000001</c:v>
                </c:pt>
                <c:pt idx="2836">
                  <c:v>3.0094120000000002</c:v>
                </c:pt>
                <c:pt idx="2837">
                  <c:v>3.405297</c:v>
                </c:pt>
                <c:pt idx="2838">
                  <c:v>3.0681759999999998</c:v>
                </c:pt>
                <c:pt idx="2839">
                  <c:v>3.16635</c:v>
                </c:pt>
                <c:pt idx="2840">
                  <c:v>3.1112280000000001</c:v>
                </c:pt>
                <c:pt idx="2841">
                  <c:v>2.9384839999999999</c:v>
                </c:pt>
                <c:pt idx="2842">
                  <c:v>3.4193690000000001</c:v>
                </c:pt>
                <c:pt idx="2843">
                  <c:v>3.0484249999999999</c:v>
                </c:pt>
                <c:pt idx="2844">
                  <c:v>3.4125939999999999</c:v>
                </c:pt>
                <c:pt idx="2845">
                  <c:v>2.7205159999999999</c:v>
                </c:pt>
                <c:pt idx="2846">
                  <c:v>3.2883680000000002</c:v>
                </c:pt>
                <c:pt idx="2847">
                  <c:v>3.0868950000000002</c:v>
                </c:pt>
                <c:pt idx="2848">
                  <c:v>3.3343020000000001</c:v>
                </c:pt>
                <c:pt idx="2849">
                  <c:v>3.060908</c:v>
                </c:pt>
                <c:pt idx="2850">
                  <c:v>3.7579250000000002</c:v>
                </c:pt>
                <c:pt idx="2851">
                  <c:v>2.8250989999999998</c:v>
                </c:pt>
                <c:pt idx="2852">
                  <c:v>4.468623</c:v>
                </c:pt>
                <c:pt idx="2853">
                  <c:v>4.1637240000000002</c:v>
                </c:pt>
                <c:pt idx="2854">
                  <c:v>3.9468860000000001</c:v>
                </c:pt>
                <c:pt idx="2855">
                  <c:v>3.7339530000000001</c:v>
                </c:pt>
                <c:pt idx="2856">
                  <c:v>2.711589</c:v>
                </c:pt>
                <c:pt idx="2857">
                  <c:v>2.943273</c:v>
                </c:pt>
                <c:pt idx="2858">
                  <c:v>3.3532389999999999</c:v>
                </c:pt>
                <c:pt idx="2859">
                  <c:v>3.3049710000000001</c:v>
                </c:pt>
                <c:pt idx="2860">
                  <c:v>3.0799590000000001</c:v>
                </c:pt>
                <c:pt idx="2861">
                  <c:v>2.9350130000000001</c:v>
                </c:pt>
                <c:pt idx="2862">
                  <c:v>2.97566</c:v>
                </c:pt>
                <c:pt idx="2863">
                  <c:v>2.851817</c:v>
                </c:pt>
                <c:pt idx="2864">
                  <c:v>3.5542229999999999</c:v>
                </c:pt>
                <c:pt idx="2865">
                  <c:v>2.9336350000000002</c:v>
                </c:pt>
                <c:pt idx="2866">
                  <c:v>3.8557329999999999</c:v>
                </c:pt>
                <c:pt idx="2867">
                  <c:v>3.2072929999999999</c:v>
                </c:pt>
                <c:pt idx="2868">
                  <c:v>2.6836220000000002</c:v>
                </c:pt>
                <c:pt idx="2869">
                  <c:v>3.0168879999999998</c:v>
                </c:pt>
                <c:pt idx="2870">
                  <c:v>3.0755509999999999</c:v>
                </c:pt>
                <c:pt idx="2871">
                  <c:v>2.9312399999999998</c:v>
                </c:pt>
                <c:pt idx="2872">
                  <c:v>3.7100040000000001</c:v>
                </c:pt>
                <c:pt idx="2873">
                  <c:v>3.7472259999999999</c:v>
                </c:pt>
                <c:pt idx="2874">
                  <c:v>2.8894120000000001</c:v>
                </c:pt>
                <c:pt idx="2875">
                  <c:v>3.242083</c:v>
                </c:pt>
                <c:pt idx="2876">
                  <c:v>2.836106</c:v>
                </c:pt>
                <c:pt idx="2877">
                  <c:v>3.034942</c:v>
                </c:pt>
                <c:pt idx="2878">
                  <c:v>2.6787359999999998</c:v>
                </c:pt>
                <c:pt idx="2879">
                  <c:v>2.6005639999999999</c:v>
                </c:pt>
                <c:pt idx="2880">
                  <c:v>4.4173169999999997</c:v>
                </c:pt>
                <c:pt idx="2881">
                  <c:v>5.1903810000000004</c:v>
                </c:pt>
                <c:pt idx="2882">
                  <c:v>3.750483</c:v>
                </c:pt>
                <c:pt idx="2883">
                  <c:v>3.1484679999999998</c:v>
                </c:pt>
                <c:pt idx="2884">
                  <c:v>2.9221680000000001</c:v>
                </c:pt>
                <c:pt idx="2885">
                  <c:v>3.7190799999999999</c:v>
                </c:pt>
                <c:pt idx="2886">
                  <c:v>3.3526989999999999</c:v>
                </c:pt>
                <c:pt idx="2887">
                  <c:v>2.9889790000000001</c:v>
                </c:pt>
                <c:pt idx="2888">
                  <c:v>2.8191489999999999</c:v>
                </c:pt>
                <c:pt idx="2889">
                  <c:v>2.756656</c:v>
                </c:pt>
                <c:pt idx="2890">
                  <c:v>2.9651480000000001</c:v>
                </c:pt>
                <c:pt idx="2891">
                  <c:v>2.9326050000000001</c:v>
                </c:pt>
                <c:pt idx="2892">
                  <c:v>2.707576</c:v>
                </c:pt>
                <c:pt idx="2893">
                  <c:v>2.9181499999999998</c:v>
                </c:pt>
                <c:pt idx="2894">
                  <c:v>2.8331390000000001</c:v>
                </c:pt>
                <c:pt idx="2895">
                  <c:v>2.753641</c:v>
                </c:pt>
                <c:pt idx="2896">
                  <c:v>3.2256999999999998</c:v>
                </c:pt>
                <c:pt idx="2897">
                  <c:v>3.2989799999999998</c:v>
                </c:pt>
                <c:pt idx="2898">
                  <c:v>2.8705080000000001</c:v>
                </c:pt>
                <c:pt idx="2899">
                  <c:v>2.6873740000000002</c:v>
                </c:pt>
                <c:pt idx="2900">
                  <c:v>2.987371</c:v>
                </c:pt>
                <c:pt idx="2901">
                  <c:v>2.7365689999999998</c:v>
                </c:pt>
                <c:pt idx="2902">
                  <c:v>2.6740330000000001</c:v>
                </c:pt>
                <c:pt idx="2903">
                  <c:v>3.0390679999999999</c:v>
                </c:pt>
                <c:pt idx="2904">
                  <c:v>2.9144000000000001</c:v>
                </c:pt>
                <c:pt idx="2905">
                  <c:v>2.8405939999999998</c:v>
                </c:pt>
                <c:pt idx="2906">
                  <c:v>2.7842470000000001</c:v>
                </c:pt>
                <c:pt idx="2907">
                  <c:v>2.9925280000000001</c:v>
                </c:pt>
                <c:pt idx="2908">
                  <c:v>2.9700299999999999</c:v>
                </c:pt>
                <c:pt idx="2909">
                  <c:v>2.8703880000000002</c:v>
                </c:pt>
                <c:pt idx="2910">
                  <c:v>4.7988689999999998</c:v>
                </c:pt>
                <c:pt idx="2911">
                  <c:v>5.3016350000000001</c:v>
                </c:pt>
                <c:pt idx="2912">
                  <c:v>2.8056459999999999</c:v>
                </c:pt>
                <c:pt idx="2913">
                  <c:v>2.7733500000000002</c:v>
                </c:pt>
                <c:pt idx="2914">
                  <c:v>2.906002</c:v>
                </c:pt>
                <c:pt idx="2915">
                  <c:v>2.9753219999999998</c:v>
                </c:pt>
                <c:pt idx="2916">
                  <c:v>4.4325609999999998</c:v>
                </c:pt>
                <c:pt idx="2917">
                  <c:v>2.689006</c:v>
                </c:pt>
                <c:pt idx="2918">
                  <c:v>2.7654899999999998</c:v>
                </c:pt>
                <c:pt idx="2919">
                  <c:v>2.9628610000000002</c:v>
                </c:pt>
                <c:pt idx="2920">
                  <c:v>2.7632469999999998</c:v>
                </c:pt>
                <c:pt idx="2921">
                  <c:v>3.0572159999999999</c:v>
                </c:pt>
                <c:pt idx="2922">
                  <c:v>2.669206</c:v>
                </c:pt>
                <c:pt idx="2923">
                  <c:v>2.7179929999999999</c:v>
                </c:pt>
                <c:pt idx="2924">
                  <c:v>3.0144570000000002</c:v>
                </c:pt>
                <c:pt idx="2925">
                  <c:v>2.6627399999999999</c:v>
                </c:pt>
                <c:pt idx="2926">
                  <c:v>2.8459569999999998</c:v>
                </c:pt>
                <c:pt idx="2927">
                  <c:v>3.1366589999999999</c:v>
                </c:pt>
                <c:pt idx="2928">
                  <c:v>2.8098860000000001</c:v>
                </c:pt>
                <c:pt idx="2929">
                  <c:v>2.5614270000000001</c:v>
                </c:pt>
                <c:pt idx="2930">
                  <c:v>2.7647050000000002</c:v>
                </c:pt>
                <c:pt idx="2931">
                  <c:v>2.8402370000000001</c:v>
                </c:pt>
                <c:pt idx="2932">
                  <c:v>2.8335050000000002</c:v>
                </c:pt>
                <c:pt idx="2933">
                  <c:v>2.6154169999999999</c:v>
                </c:pt>
                <c:pt idx="2934">
                  <c:v>2.8848150000000001</c:v>
                </c:pt>
                <c:pt idx="2935">
                  <c:v>2.8613040000000001</c:v>
                </c:pt>
                <c:pt idx="2936">
                  <c:v>2.8313670000000002</c:v>
                </c:pt>
                <c:pt idx="2937">
                  <c:v>2.7805810000000002</c:v>
                </c:pt>
                <c:pt idx="2938">
                  <c:v>2.8486829999999999</c:v>
                </c:pt>
                <c:pt idx="2939">
                  <c:v>3.0171969999999999</c:v>
                </c:pt>
                <c:pt idx="2940">
                  <c:v>3.6328490000000002</c:v>
                </c:pt>
                <c:pt idx="2941">
                  <c:v>3.0906720000000001</c:v>
                </c:pt>
                <c:pt idx="2942">
                  <c:v>2.6775479999999998</c:v>
                </c:pt>
                <c:pt idx="2943">
                  <c:v>2.7696550000000002</c:v>
                </c:pt>
                <c:pt idx="2944">
                  <c:v>3.5493229999999998</c:v>
                </c:pt>
                <c:pt idx="2945">
                  <c:v>3.3418369999999999</c:v>
                </c:pt>
                <c:pt idx="2946">
                  <c:v>2.8801480000000002</c:v>
                </c:pt>
                <c:pt idx="2947">
                  <c:v>5.6342639999999999</c:v>
                </c:pt>
                <c:pt idx="2948">
                  <c:v>5.8187680000000004</c:v>
                </c:pt>
                <c:pt idx="2949">
                  <c:v>5.6034240000000004</c:v>
                </c:pt>
                <c:pt idx="2950">
                  <c:v>5.6199219999999999</c:v>
                </c:pt>
                <c:pt idx="2951">
                  <c:v>2.8695689999999998</c:v>
                </c:pt>
                <c:pt idx="2952">
                  <c:v>2.8424070000000001</c:v>
                </c:pt>
                <c:pt idx="2953">
                  <c:v>2.8429530000000001</c:v>
                </c:pt>
                <c:pt idx="2954">
                  <c:v>3.0063759999999999</c:v>
                </c:pt>
                <c:pt idx="2955">
                  <c:v>2.8148819999999999</c:v>
                </c:pt>
                <c:pt idx="2956">
                  <c:v>2.5916329999999999</c:v>
                </c:pt>
                <c:pt idx="2957">
                  <c:v>2.9392499999999999</c:v>
                </c:pt>
                <c:pt idx="2958">
                  <c:v>3.0013869999999998</c:v>
                </c:pt>
                <c:pt idx="2959">
                  <c:v>2.8803130000000001</c:v>
                </c:pt>
                <c:pt idx="2960">
                  <c:v>2.8464770000000001</c:v>
                </c:pt>
                <c:pt idx="2961">
                  <c:v>2.9849450000000002</c:v>
                </c:pt>
                <c:pt idx="2962">
                  <c:v>2.9068170000000002</c:v>
                </c:pt>
                <c:pt idx="2963">
                  <c:v>3.5742600000000002</c:v>
                </c:pt>
                <c:pt idx="2964">
                  <c:v>2.8774160000000002</c:v>
                </c:pt>
                <c:pt idx="2965">
                  <c:v>3.218966</c:v>
                </c:pt>
                <c:pt idx="2966">
                  <c:v>2.9091049999999998</c:v>
                </c:pt>
                <c:pt idx="2967">
                  <c:v>2.9618280000000001</c:v>
                </c:pt>
                <c:pt idx="2968">
                  <c:v>3.0333359999999998</c:v>
                </c:pt>
                <c:pt idx="2969">
                  <c:v>3.5660029999999998</c:v>
                </c:pt>
                <c:pt idx="2970">
                  <c:v>2.9472239999999998</c:v>
                </c:pt>
                <c:pt idx="2971">
                  <c:v>3.013865</c:v>
                </c:pt>
                <c:pt idx="2972">
                  <c:v>3.0697169999999998</c:v>
                </c:pt>
                <c:pt idx="2973">
                  <c:v>2.9550860000000001</c:v>
                </c:pt>
                <c:pt idx="2974">
                  <c:v>2.944299</c:v>
                </c:pt>
                <c:pt idx="2975">
                  <c:v>2.8975569999999999</c:v>
                </c:pt>
                <c:pt idx="2976">
                  <c:v>2.812999</c:v>
                </c:pt>
                <c:pt idx="2977">
                  <c:v>2.8704529999999999</c:v>
                </c:pt>
                <c:pt idx="2978">
                  <c:v>2.7257630000000002</c:v>
                </c:pt>
                <c:pt idx="2979">
                  <c:v>2.9579399999999998</c:v>
                </c:pt>
                <c:pt idx="2980">
                  <c:v>2.9014700000000002</c:v>
                </c:pt>
                <c:pt idx="2981">
                  <c:v>2.8324729999999998</c:v>
                </c:pt>
                <c:pt idx="2982">
                  <c:v>3.123494</c:v>
                </c:pt>
                <c:pt idx="2983">
                  <c:v>2.7987259999999998</c:v>
                </c:pt>
                <c:pt idx="2984">
                  <c:v>3.278667</c:v>
                </c:pt>
                <c:pt idx="2985">
                  <c:v>3.0615749999999999</c:v>
                </c:pt>
                <c:pt idx="2986">
                  <c:v>3.4469789999999998</c:v>
                </c:pt>
                <c:pt idx="2987">
                  <c:v>2.891184</c:v>
                </c:pt>
                <c:pt idx="2988">
                  <c:v>2.7453859999999999</c:v>
                </c:pt>
                <c:pt idx="2989">
                  <c:v>3.1160589999999999</c:v>
                </c:pt>
                <c:pt idx="2990">
                  <c:v>2.741422</c:v>
                </c:pt>
                <c:pt idx="2991">
                  <c:v>3.0139179999999999</c:v>
                </c:pt>
                <c:pt idx="2992">
                  <c:v>2.7151369999999999</c:v>
                </c:pt>
                <c:pt idx="2993">
                  <c:v>2.8430219999999999</c:v>
                </c:pt>
                <c:pt idx="2994">
                  <c:v>3.042138</c:v>
                </c:pt>
                <c:pt idx="2995">
                  <c:v>2.6796980000000001</c:v>
                </c:pt>
                <c:pt idx="2996">
                  <c:v>4.0836920000000001</c:v>
                </c:pt>
                <c:pt idx="2997">
                  <c:v>2.826892</c:v>
                </c:pt>
                <c:pt idx="2998">
                  <c:v>3.016394</c:v>
                </c:pt>
                <c:pt idx="2999">
                  <c:v>2.8403649999999998</c:v>
                </c:pt>
                <c:pt idx="3000">
                  <c:v>2.832106</c:v>
                </c:pt>
                <c:pt idx="3001">
                  <c:v>2.7643659999999999</c:v>
                </c:pt>
                <c:pt idx="3002">
                  <c:v>3.2070249999999998</c:v>
                </c:pt>
                <c:pt idx="3003">
                  <c:v>2.7051029999999998</c:v>
                </c:pt>
                <c:pt idx="3004">
                  <c:v>3.1193930000000001</c:v>
                </c:pt>
                <c:pt idx="3005">
                  <c:v>3.1563750000000002</c:v>
                </c:pt>
                <c:pt idx="3006">
                  <c:v>2.6722739999999998</c:v>
                </c:pt>
                <c:pt idx="3007">
                  <c:v>4.0657680000000003</c:v>
                </c:pt>
                <c:pt idx="3008">
                  <c:v>4.9752000000000001</c:v>
                </c:pt>
                <c:pt idx="3009">
                  <c:v>3.0720010000000002</c:v>
                </c:pt>
                <c:pt idx="3010">
                  <c:v>2.9323359999999998</c:v>
                </c:pt>
                <c:pt idx="3011">
                  <c:v>2.7889979999999999</c:v>
                </c:pt>
                <c:pt idx="3012">
                  <c:v>2.6787510000000001</c:v>
                </c:pt>
                <c:pt idx="3013">
                  <c:v>2.6548259999999999</c:v>
                </c:pt>
                <c:pt idx="3014">
                  <c:v>2.8576459999999999</c:v>
                </c:pt>
                <c:pt idx="3015">
                  <c:v>2.7237119999999999</c:v>
                </c:pt>
                <c:pt idx="3016">
                  <c:v>3.208682</c:v>
                </c:pt>
                <c:pt idx="3017">
                  <c:v>3.5483060000000002</c:v>
                </c:pt>
                <c:pt idx="3018">
                  <c:v>2.8939029999999999</c:v>
                </c:pt>
                <c:pt idx="3019">
                  <c:v>2.9181189999999999</c:v>
                </c:pt>
                <c:pt idx="3020">
                  <c:v>2.8202370000000001</c:v>
                </c:pt>
                <c:pt idx="3021">
                  <c:v>2.869742</c:v>
                </c:pt>
                <c:pt idx="3022">
                  <c:v>2.8618320000000002</c:v>
                </c:pt>
                <c:pt idx="3023">
                  <c:v>2.6817579999999999</c:v>
                </c:pt>
                <c:pt idx="3024">
                  <c:v>2.756672</c:v>
                </c:pt>
                <c:pt idx="3025">
                  <c:v>3.7563230000000001</c:v>
                </c:pt>
                <c:pt idx="3026">
                  <c:v>4.264081</c:v>
                </c:pt>
                <c:pt idx="3027">
                  <c:v>3.7610869999999998</c:v>
                </c:pt>
                <c:pt idx="3028">
                  <c:v>3.6095459999999999</c:v>
                </c:pt>
                <c:pt idx="3029">
                  <c:v>2.9836119999999999</c:v>
                </c:pt>
                <c:pt idx="3030">
                  <c:v>2.653937</c:v>
                </c:pt>
                <c:pt idx="3031">
                  <c:v>3.0619540000000001</c:v>
                </c:pt>
                <c:pt idx="3032">
                  <c:v>2.7397230000000001</c:v>
                </c:pt>
                <c:pt idx="3033">
                  <c:v>2.76783</c:v>
                </c:pt>
                <c:pt idx="3034">
                  <c:v>2.8416869999999999</c:v>
                </c:pt>
                <c:pt idx="3035">
                  <c:v>2.838069</c:v>
                </c:pt>
                <c:pt idx="3036">
                  <c:v>3.584651</c:v>
                </c:pt>
                <c:pt idx="3037">
                  <c:v>2.7895599999999998</c:v>
                </c:pt>
                <c:pt idx="3038">
                  <c:v>3.043669</c:v>
                </c:pt>
                <c:pt idx="3039">
                  <c:v>2.9166810000000001</c:v>
                </c:pt>
                <c:pt idx="3040">
                  <c:v>2.7994309999999998</c:v>
                </c:pt>
                <c:pt idx="3041">
                  <c:v>3.7786379999999999</c:v>
                </c:pt>
                <c:pt idx="3042">
                  <c:v>3.526224</c:v>
                </c:pt>
                <c:pt idx="3043">
                  <c:v>3.005401</c:v>
                </c:pt>
                <c:pt idx="3044">
                  <c:v>2.9035190000000002</c:v>
                </c:pt>
                <c:pt idx="3045">
                  <c:v>2.8926989999999999</c:v>
                </c:pt>
                <c:pt idx="3046">
                  <c:v>2.74884</c:v>
                </c:pt>
                <c:pt idx="3047">
                  <c:v>2.705184</c:v>
                </c:pt>
                <c:pt idx="3048">
                  <c:v>4.7789260000000002</c:v>
                </c:pt>
                <c:pt idx="3049">
                  <c:v>4.7669569999999997</c:v>
                </c:pt>
                <c:pt idx="3050">
                  <c:v>5.3520110000000001</c:v>
                </c:pt>
                <c:pt idx="3051">
                  <c:v>3.6051000000000002</c:v>
                </c:pt>
                <c:pt idx="3052">
                  <c:v>4.663157</c:v>
                </c:pt>
                <c:pt idx="3053">
                  <c:v>4.2391370000000004</c:v>
                </c:pt>
                <c:pt idx="3054">
                  <c:v>3.6599520000000001</c:v>
                </c:pt>
                <c:pt idx="3055">
                  <c:v>7.0564099999999996</c:v>
                </c:pt>
                <c:pt idx="3056">
                  <c:v>5.2754279999999998</c:v>
                </c:pt>
                <c:pt idx="3057">
                  <c:v>3.0777169999999998</c:v>
                </c:pt>
                <c:pt idx="3058">
                  <c:v>2.9365290000000002</c:v>
                </c:pt>
                <c:pt idx="3059">
                  <c:v>2.6835710000000002</c:v>
                </c:pt>
                <c:pt idx="3060">
                  <c:v>3.140101</c:v>
                </c:pt>
                <c:pt idx="3061">
                  <c:v>3.1548080000000001</c:v>
                </c:pt>
                <c:pt idx="3062">
                  <c:v>4.4140329999999999</c:v>
                </c:pt>
                <c:pt idx="3063">
                  <c:v>3.2195649999999998</c:v>
                </c:pt>
                <c:pt idx="3064">
                  <c:v>3.2343929999999999</c:v>
                </c:pt>
                <c:pt idx="3065">
                  <c:v>2.8940480000000002</c:v>
                </c:pt>
                <c:pt idx="3066">
                  <c:v>3.0249489999999999</c:v>
                </c:pt>
                <c:pt idx="3067">
                  <c:v>2.9339369999999998</c:v>
                </c:pt>
                <c:pt idx="3068">
                  <c:v>2.8695390000000001</c:v>
                </c:pt>
                <c:pt idx="3069">
                  <c:v>2.6930710000000002</c:v>
                </c:pt>
                <c:pt idx="3070">
                  <c:v>4.6095490000000003</c:v>
                </c:pt>
                <c:pt idx="3071">
                  <c:v>2.8875630000000001</c:v>
                </c:pt>
                <c:pt idx="3072">
                  <c:v>3.8160150000000002</c:v>
                </c:pt>
                <c:pt idx="3073">
                  <c:v>3.2628110000000001</c:v>
                </c:pt>
                <c:pt idx="3074">
                  <c:v>3.6902180000000002</c:v>
                </c:pt>
                <c:pt idx="3075">
                  <c:v>3.655732</c:v>
                </c:pt>
                <c:pt idx="3076">
                  <c:v>2.960162</c:v>
                </c:pt>
                <c:pt idx="3077">
                  <c:v>2.952798</c:v>
                </c:pt>
                <c:pt idx="3078">
                  <c:v>2.8876439999999999</c:v>
                </c:pt>
                <c:pt idx="3079">
                  <c:v>2.7229109999999999</c:v>
                </c:pt>
                <c:pt idx="3080">
                  <c:v>3.1720969999999999</c:v>
                </c:pt>
                <c:pt idx="3081">
                  <c:v>2.789669</c:v>
                </c:pt>
                <c:pt idx="3082">
                  <c:v>3.3116349999999999</c:v>
                </c:pt>
                <c:pt idx="3083">
                  <c:v>2.873821</c:v>
                </c:pt>
                <c:pt idx="3084">
                  <c:v>2.9351729999999998</c:v>
                </c:pt>
                <c:pt idx="3085">
                  <c:v>2.9348860000000001</c:v>
                </c:pt>
                <c:pt idx="3086">
                  <c:v>2.9368310000000002</c:v>
                </c:pt>
                <c:pt idx="3087">
                  <c:v>3.255665</c:v>
                </c:pt>
                <c:pt idx="3088">
                  <c:v>2.7592159999999999</c:v>
                </c:pt>
                <c:pt idx="3089">
                  <c:v>3.1554489999999999</c:v>
                </c:pt>
                <c:pt idx="3090">
                  <c:v>4.0091720000000004</c:v>
                </c:pt>
                <c:pt idx="3091">
                  <c:v>3.0505429999999998</c:v>
                </c:pt>
                <c:pt idx="3092">
                  <c:v>2.9443130000000002</c:v>
                </c:pt>
                <c:pt idx="3093">
                  <c:v>3.2127870000000001</c:v>
                </c:pt>
                <c:pt idx="3094">
                  <c:v>2.7242730000000002</c:v>
                </c:pt>
                <c:pt idx="3095">
                  <c:v>3.1123720000000001</c:v>
                </c:pt>
                <c:pt idx="3096">
                  <c:v>2.9390459999999998</c:v>
                </c:pt>
                <c:pt idx="3097">
                  <c:v>3.014424</c:v>
                </c:pt>
                <c:pt idx="3098">
                  <c:v>3.1093069999999998</c:v>
                </c:pt>
                <c:pt idx="3099">
                  <c:v>3.0757659999999998</c:v>
                </c:pt>
                <c:pt idx="3100">
                  <c:v>2.7478310000000001</c:v>
                </c:pt>
                <c:pt idx="3101">
                  <c:v>2.833866</c:v>
                </c:pt>
                <c:pt idx="3102">
                  <c:v>3.002491</c:v>
                </c:pt>
                <c:pt idx="3103">
                  <c:v>3.4763280000000001</c:v>
                </c:pt>
                <c:pt idx="3104">
                  <c:v>3.0513150000000002</c:v>
                </c:pt>
                <c:pt idx="3105">
                  <c:v>2.876598</c:v>
                </c:pt>
                <c:pt idx="3106">
                  <c:v>2.8823289999999999</c:v>
                </c:pt>
                <c:pt idx="3107">
                  <c:v>2.9247239999999999</c:v>
                </c:pt>
                <c:pt idx="3108">
                  <c:v>3.243703</c:v>
                </c:pt>
                <c:pt idx="3109">
                  <c:v>3.203719</c:v>
                </c:pt>
                <c:pt idx="3110">
                  <c:v>3.9205480000000001</c:v>
                </c:pt>
                <c:pt idx="3111">
                  <c:v>4.6653479999999998</c:v>
                </c:pt>
                <c:pt idx="3112">
                  <c:v>6.8758699999999999</c:v>
                </c:pt>
                <c:pt idx="3113">
                  <c:v>6.6566169999999998</c:v>
                </c:pt>
                <c:pt idx="3114">
                  <c:v>5.0146290000000002</c:v>
                </c:pt>
                <c:pt idx="3115">
                  <c:v>4.8386849999999999</c:v>
                </c:pt>
                <c:pt idx="3116">
                  <c:v>4.617032</c:v>
                </c:pt>
                <c:pt idx="3117">
                  <c:v>4.5809730000000002</c:v>
                </c:pt>
                <c:pt idx="3118">
                  <c:v>3.848462</c:v>
                </c:pt>
                <c:pt idx="3119">
                  <c:v>5.6241070000000004</c:v>
                </c:pt>
                <c:pt idx="3120">
                  <c:v>3.1314359999999999</c:v>
                </c:pt>
                <c:pt idx="3121">
                  <c:v>3.378895</c:v>
                </c:pt>
                <c:pt idx="3122">
                  <c:v>3.6257730000000001</c:v>
                </c:pt>
                <c:pt idx="3123">
                  <c:v>2.9862540000000002</c:v>
                </c:pt>
                <c:pt idx="3124">
                  <c:v>2.6775540000000002</c:v>
                </c:pt>
                <c:pt idx="3125">
                  <c:v>2.826301</c:v>
                </c:pt>
                <c:pt idx="3126">
                  <c:v>2.8459050000000001</c:v>
                </c:pt>
                <c:pt idx="3127">
                  <c:v>2.9167339999999999</c:v>
                </c:pt>
                <c:pt idx="3128">
                  <c:v>2.7630309999999998</c:v>
                </c:pt>
                <c:pt idx="3129">
                  <c:v>2.77054</c:v>
                </c:pt>
                <c:pt idx="3130">
                  <c:v>2.611939</c:v>
                </c:pt>
                <c:pt idx="3131">
                  <c:v>2.5595330000000001</c:v>
                </c:pt>
                <c:pt idx="3132">
                  <c:v>2.9673470000000002</c:v>
                </c:pt>
                <c:pt idx="3133">
                  <c:v>3.1491560000000001</c:v>
                </c:pt>
                <c:pt idx="3134">
                  <c:v>2.7406079999999999</c:v>
                </c:pt>
                <c:pt idx="3135">
                  <c:v>3.551482</c:v>
                </c:pt>
                <c:pt idx="3136">
                  <c:v>3.0704880000000001</c:v>
                </c:pt>
                <c:pt idx="3137">
                  <c:v>2.8524560000000001</c:v>
                </c:pt>
                <c:pt idx="3138">
                  <c:v>2.6909380000000001</c:v>
                </c:pt>
                <c:pt idx="3139">
                  <c:v>2.9069150000000001</c:v>
                </c:pt>
                <c:pt idx="3140">
                  <c:v>3.0388670000000002</c:v>
                </c:pt>
                <c:pt idx="3141">
                  <c:v>2.8120069999999999</c:v>
                </c:pt>
                <c:pt idx="3142">
                  <c:v>2.6580720000000002</c:v>
                </c:pt>
                <c:pt idx="3143">
                  <c:v>2.9382060000000001</c:v>
                </c:pt>
                <c:pt idx="3144">
                  <c:v>2.6989030000000001</c:v>
                </c:pt>
                <c:pt idx="3145">
                  <c:v>3.7489490000000001</c:v>
                </c:pt>
                <c:pt idx="3146">
                  <c:v>3.0067010000000001</c:v>
                </c:pt>
                <c:pt idx="3147">
                  <c:v>2.834066</c:v>
                </c:pt>
                <c:pt idx="3148">
                  <c:v>3.405802</c:v>
                </c:pt>
                <c:pt idx="3149">
                  <c:v>2.7559439999999999</c:v>
                </c:pt>
                <c:pt idx="3150">
                  <c:v>3.0682420000000001</c:v>
                </c:pt>
                <c:pt idx="3151">
                  <c:v>2.8958390000000001</c:v>
                </c:pt>
                <c:pt idx="3152">
                  <c:v>2.7065060000000001</c:v>
                </c:pt>
                <c:pt idx="3153">
                  <c:v>3.1480450000000002</c:v>
                </c:pt>
                <c:pt idx="3154">
                  <c:v>3.253835</c:v>
                </c:pt>
                <c:pt idx="3155">
                  <c:v>4.0861910000000004</c:v>
                </c:pt>
                <c:pt idx="3156">
                  <c:v>3.0468730000000002</c:v>
                </c:pt>
                <c:pt idx="3157">
                  <c:v>2.9128090000000002</c:v>
                </c:pt>
                <c:pt idx="3158">
                  <c:v>4.2191929999999997</c:v>
                </c:pt>
                <c:pt idx="3159">
                  <c:v>4.1689189999999998</c:v>
                </c:pt>
                <c:pt idx="3160">
                  <c:v>3.1235339999999998</c:v>
                </c:pt>
                <c:pt idx="3161">
                  <c:v>3.1774879999999999</c:v>
                </c:pt>
                <c:pt idx="3162">
                  <c:v>4.0554969999999999</c:v>
                </c:pt>
                <c:pt idx="3163">
                  <c:v>3.9745249999999999</c:v>
                </c:pt>
                <c:pt idx="3164">
                  <c:v>4.3430080000000002</c:v>
                </c:pt>
                <c:pt idx="3165">
                  <c:v>4.3311609999999998</c:v>
                </c:pt>
                <c:pt idx="3166">
                  <c:v>4.3441989999999997</c:v>
                </c:pt>
                <c:pt idx="3167">
                  <c:v>4.5203290000000003</c:v>
                </c:pt>
                <c:pt idx="3168">
                  <c:v>4.8151719999999996</c:v>
                </c:pt>
                <c:pt idx="3169">
                  <c:v>3.178375</c:v>
                </c:pt>
                <c:pt idx="3170">
                  <c:v>4.50197</c:v>
                </c:pt>
                <c:pt idx="3171">
                  <c:v>4.4365189999999997</c:v>
                </c:pt>
                <c:pt idx="3172">
                  <c:v>4.3543130000000003</c:v>
                </c:pt>
                <c:pt idx="3173">
                  <c:v>5.2986979999999999</c:v>
                </c:pt>
                <c:pt idx="3174">
                  <c:v>4.1079280000000002</c:v>
                </c:pt>
                <c:pt idx="3175">
                  <c:v>4.5718639999999997</c:v>
                </c:pt>
                <c:pt idx="3176">
                  <c:v>4.1288850000000004</c:v>
                </c:pt>
                <c:pt idx="3177">
                  <c:v>3.3675600000000001</c:v>
                </c:pt>
                <c:pt idx="3178">
                  <c:v>4.6415959999999998</c:v>
                </c:pt>
                <c:pt idx="3179">
                  <c:v>4.2596270000000001</c:v>
                </c:pt>
                <c:pt idx="3180">
                  <c:v>3.3733939999999998</c:v>
                </c:pt>
                <c:pt idx="3181">
                  <c:v>4.4278700000000004</c:v>
                </c:pt>
                <c:pt idx="3182">
                  <c:v>4.3687550000000002</c:v>
                </c:pt>
                <c:pt idx="3183">
                  <c:v>4.2386929999999996</c:v>
                </c:pt>
                <c:pt idx="3184">
                  <c:v>4.4794780000000003</c:v>
                </c:pt>
                <c:pt idx="3185">
                  <c:v>4.3583829999999999</c:v>
                </c:pt>
                <c:pt idx="3186">
                  <c:v>4.4980000000000002</c:v>
                </c:pt>
                <c:pt idx="3187">
                  <c:v>5.8436649999999997</c:v>
                </c:pt>
                <c:pt idx="3188">
                  <c:v>4.0386740000000003</c:v>
                </c:pt>
                <c:pt idx="3189">
                  <c:v>4.1734140000000002</c:v>
                </c:pt>
                <c:pt idx="3190">
                  <c:v>4.6374230000000001</c:v>
                </c:pt>
                <c:pt idx="3191">
                  <c:v>4.6319299999999997</c:v>
                </c:pt>
                <c:pt idx="3192">
                  <c:v>4.4320029999999999</c:v>
                </c:pt>
                <c:pt idx="3193">
                  <c:v>4.7677209999999999</c:v>
                </c:pt>
                <c:pt idx="3194">
                  <c:v>3.8483779999999999</c:v>
                </c:pt>
                <c:pt idx="3195">
                  <c:v>3.602433</c:v>
                </c:pt>
                <c:pt idx="3196">
                  <c:v>4.3933850000000003</c:v>
                </c:pt>
                <c:pt idx="3197">
                  <c:v>4.7462270000000002</c:v>
                </c:pt>
                <c:pt idx="3198">
                  <c:v>4.8646390000000004</c:v>
                </c:pt>
                <c:pt idx="3199">
                  <c:v>4.3587610000000003</c:v>
                </c:pt>
                <c:pt idx="3200">
                  <c:v>3.4022109999999999</c:v>
                </c:pt>
                <c:pt idx="3201">
                  <c:v>3.1644869999999998</c:v>
                </c:pt>
                <c:pt idx="3202">
                  <c:v>2.8861409999999998</c:v>
                </c:pt>
                <c:pt idx="3203">
                  <c:v>3.8698679999999999</c:v>
                </c:pt>
                <c:pt idx="3204">
                  <c:v>3.9413610000000001</c:v>
                </c:pt>
                <c:pt idx="3205">
                  <c:v>3.9795699999999998</c:v>
                </c:pt>
                <c:pt idx="3206">
                  <c:v>4.1573419999999999</c:v>
                </c:pt>
                <c:pt idx="3207">
                  <c:v>3.601464</c:v>
                </c:pt>
                <c:pt idx="3208">
                  <c:v>4.225142</c:v>
                </c:pt>
                <c:pt idx="3209">
                  <c:v>3.8974280000000001</c:v>
                </c:pt>
                <c:pt idx="3210">
                  <c:v>4.5190950000000001</c:v>
                </c:pt>
                <c:pt idx="3211">
                  <c:v>4.3923550000000002</c:v>
                </c:pt>
                <c:pt idx="3212">
                  <c:v>4.0222319999999998</c:v>
                </c:pt>
                <c:pt idx="3213">
                  <c:v>2.8332540000000002</c:v>
                </c:pt>
                <c:pt idx="3214">
                  <c:v>2.956769</c:v>
                </c:pt>
                <c:pt idx="3215">
                  <c:v>4.0106469999999996</c:v>
                </c:pt>
                <c:pt idx="3216">
                  <c:v>3.1574469999999999</c:v>
                </c:pt>
                <c:pt idx="3217">
                  <c:v>4.292783</c:v>
                </c:pt>
                <c:pt idx="3218">
                  <c:v>4.2380310000000003</c:v>
                </c:pt>
                <c:pt idx="3219">
                  <c:v>3.984324</c:v>
                </c:pt>
                <c:pt idx="3220">
                  <c:v>4.0335190000000001</c:v>
                </c:pt>
                <c:pt idx="3221">
                  <c:v>4.6161479999999999</c:v>
                </c:pt>
                <c:pt idx="3222">
                  <c:v>3.6408559999999999</c:v>
                </c:pt>
                <c:pt idx="3223">
                  <c:v>3.878044</c:v>
                </c:pt>
                <c:pt idx="3224">
                  <c:v>4.0359299999999996</c:v>
                </c:pt>
                <c:pt idx="3225">
                  <c:v>4.3087840000000002</c:v>
                </c:pt>
                <c:pt idx="3226">
                  <c:v>3.7483300000000002</c:v>
                </c:pt>
                <c:pt idx="3227">
                  <c:v>4.2394639999999999</c:v>
                </c:pt>
                <c:pt idx="3228">
                  <c:v>4.2534200000000002</c:v>
                </c:pt>
                <c:pt idx="3229">
                  <c:v>3.7079469999999999</c:v>
                </c:pt>
                <c:pt idx="3230">
                  <c:v>2.828017</c:v>
                </c:pt>
                <c:pt idx="3231">
                  <c:v>4.399508</c:v>
                </c:pt>
                <c:pt idx="3232">
                  <c:v>4.3631399999999996</c:v>
                </c:pt>
                <c:pt idx="3233">
                  <c:v>4.9375280000000004</c:v>
                </c:pt>
                <c:pt idx="3234">
                  <c:v>4.2310800000000004</c:v>
                </c:pt>
                <c:pt idx="3235">
                  <c:v>4.3939450000000004</c:v>
                </c:pt>
                <c:pt idx="3236">
                  <c:v>4.1782589999999997</c:v>
                </c:pt>
                <c:pt idx="3237">
                  <c:v>4.773663</c:v>
                </c:pt>
                <c:pt idx="3238">
                  <c:v>4.121397</c:v>
                </c:pt>
                <c:pt idx="3239">
                  <c:v>4.3211870000000001</c:v>
                </c:pt>
                <c:pt idx="3240">
                  <c:v>3.7839640000000001</c:v>
                </c:pt>
                <c:pt idx="3241">
                  <c:v>3.1180639999999999</c:v>
                </c:pt>
                <c:pt idx="3242">
                  <c:v>7.0655239999999999</c:v>
                </c:pt>
                <c:pt idx="3243">
                  <c:v>6.7993160000000001</c:v>
                </c:pt>
                <c:pt idx="3244">
                  <c:v>6.425567</c:v>
                </c:pt>
                <c:pt idx="3245">
                  <c:v>6.6849100000000004</c:v>
                </c:pt>
                <c:pt idx="3246">
                  <c:v>7.0444319999999996</c:v>
                </c:pt>
                <c:pt idx="3247">
                  <c:v>6.5142040000000003</c:v>
                </c:pt>
                <c:pt idx="3248">
                  <c:v>7.1868840000000001</c:v>
                </c:pt>
                <c:pt idx="3249">
                  <c:v>7.5336550000000004</c:v>
                </c:pt>
                <c:pt idx="3250">
                  <c:v>4.4652060000000002</c:v>
                </c:pt>
                <c:pt idx="3251">
                  <c:v>5.8091540000000004</c:v>
                </c:pt>
                <c:pt idx="3252">
                  <c:v>4.5468089999999997</c:v>
                </c:pt>
                <c:pt idx="3253">
                  <c:v>5.8669729999999998</c:v>
                </c:pt>
                <c:pt idx="3254">
                  <c:v>6.0161129999999998</c:v>
                </c:pt>
                <c:pt idx="3255">
                  <c:v>7.0611290000000002</c:v>
                </c:pt>
                <c:pt idx="3256">
                  <c:v>7.866943</c:v>
                </c:pt>
                <c:pt idx="3257">
                  <c:v>6.551132</c:v>
                </c:pt>
                <c:pt idx="3258">
                  <c:v>6.2851809999999997</c:v>
                </c:pt>
                <c:pt idx="3259">
                  <c:v>7.9634029999999996</c:v>
                </c:pt>
                <c:pt idx="3260">
                  <c:v>7.0709549999999997</c:v>
                </c:pt>
                <c:pt idx="3261">
                  <c:v>6.6739680000000003</c:v>
                </c:pt>
                <c:pt idx="3262">
                  <c:v>5.7489270000000001</c:v>
                </c:pt>
                <c:pt idx="3263">
                  <c:v>6.6433809999999998</c:v>
                </c:pt>
                <c:pt idx="3264">
                  <c:v>6.4662179999999996</c:v>
                </c:pt>
                <c:pt idx="3265">
                  <c:v>8.4166640000000008</c:v>
                </c:pt>
                <c:pt idx="3266">
                  <c:v>4.3852869999999999</c:v>
                </c:pt>
                <c:pt idx="3267">
                  <c:v>4.4383809999999997</c:v>
                </c:pt>
                <c:pt idx="3268">
                  <c:v>4.1769449999999999</c:v>
                </c:pt>
                <c:pt idx="3269">
                  <c:v>4.0071539999999999</c:v>
                </c:pt>
                <c:pt idx="3270">
                  <c:v>4.5221660000000004</c:v>
                </c:pt>
                <c:pt idx="3271">
                  <c:v>4.4323790000000001</c:v>
                </c:pt>
                <c:pt idx="3272">
                  <c:v>4.1388249999999998</c:v>
                </c:pt>
                <c:pt idx="3273">
                  <c:v>4.6565060000000003</c:v>
                </c:pt>
                <c:pt idx="3274">
                  <c:v>4.8864340000000004</c:v>
                </c:pt>
                <c:pt idx="3275">
                  <c:v>5.9255740000000001</c:v>
                </c:pt>
                <c:pt idx="3276">
                  <c:v>6.1662699999999999</c:v>
                </c:pt>
                <c:pt idx="3277">
                  <c:v>4.255547</c:v>
                </c:pt>
                <c:pt idx="3278">
                  <c:v>4.0194070000000002</c:v>
                </c:pt>
                <c:pt idx="3279">
                  <c:v>4.9591669999999999</c:v>
                </c:pt>
                <c:pt idx="3280">
                  <c:v>5.4198959999999996</c:v>
                </c:pt>
                <c:pt idx="3281">
                  <c:v>3.743052</c:v>
                </c:pt>
                <c:pt idx="3282">
                  <c:v>4.391165</c:v>
                </c:pt>
                <c:pt idx="3283">
                  <c:v>2.8629020000000001</c:v>
                </c:pt>
                <c:pt idx="3284">
                  <c:v>2.8168139999999999</c:v>
                </c:pt>
                <c:pt idx="3285">
                  <c:v>2.7560380000000002</c:v>
                </c:pt>
                <c:pt idx="3286">
                  <c:v>2.9536829999999998</c:v>
                </c:pt>
                <c:pt idx="3287">
                  <c:v>2.9076740000000001</c:v>
                </c:pt>
                <c:pt idx="3288">
                  <c:v>2.9842499999999998</c:v>
                </c:pt>
                <c:pt idx="3289">
                  <c:v>3.0097260000000001</c:v>
                </c:pt>
                <c:pt idx="3290">
                  <c:v>2.7206109999999999</c:v>
                </c:pt>
                <c:pt idx="3291">
                  <c:v>2.9610099999999999</c:v>
                </c:pt>
                <c:pt idx="3292">
                  <c:v>2.6914310000000001</c:v>
                </c:pt>
                <c:pt idx="3293">
                  <c:v>2.678118</c:v>
                </c:pt>
                <c:pt idx="3294">
                  <c:v>2.7756509999999999</c:v>
                </c:pt>
                <c:pt idx="3295">
                  <c:v>2.6863320000000002</c:v>
                </c:pt>
                <c:pt idx="3296">
                  <c:v>2.7829429999999999</c:v>
                </c:pt>
                <c:pt idx="3297">
                  <c:v>3.1938469999999999</c:v>
                </c:pt>
                <c:pt idx="3298">
                  <c:v>2.7694679999999998</c:v>
                </c:pt>
                <c:pt idx="3299">
                  <c:v>3.0162339999999999</c:v>
                </c:pt>
                <c:pt idx="3300">
                  <c:v>2.7721119999999999</c:v>
                </c:pt>
                <c:pt idx="3301">
                  <c:v>3.2438899999999999</c:v>
                </c:pt>
                <c:pt idx="3302">
                  <c:v>3.4733990000000001</c:v>
                </c:pt>
                <c:pt idx="3303">
                  <c:v>2.8996879999999998</c:v>
                </c:pt>
                <c:pt idx="3304">
                  <c:v>3.8191449999999998</c:v>
                </c:pt>
                <c:pt idx="3305">
                  <c:v>3.6624050000000001</c:v>
                </c:pt>
                <c:pt idx="3306">
                  <c:v>3.430901</c:v>
                </c:pt>
                <c:pt idx="3307">
                  <c:v>3.2285400000000002</c:v>
                </c:pt>
                <c:pt idx="3308">
                  <c:v>3.7632460000000001</c:v>
                </c:pt>
                <c:pt idx="3309">
                  <c:v>2.7876340000000002</c:v>
                </c:pt>
                <c:pt idx="3310">
                  <c:v>3.85446</c:v>
                </c:pt>
                <c:pt idx="3311">
                  <c:v>2.7832460000000001</c:v>
                </c:pt>
                <c:pt idx="3312">
                  <c:v>2.8981189999999999</c:v>
                </c:pt>
                <c:pt idx="3313">
                  <c:v>3.0561769999999999</c:v>
                </c:pt>
                <c:pt idx="3314">
                  <c:v>2.8328259999999998</c:v>
                </c:pt>
                <c:pt idx="3315">
                  <c:v>2.727087</c:v>
                </c:pt>
                <c:pt idx="3316">
                  <c:v>2.7324709999999999</c:v>
                </c:pt>
                <c:pt idx="3317">
                  <c:v>2.736354</c:v>
                </c:pt>
                <c:pt idx="3318">
                  <c:v>2.671646</c:v>
                </c:pt>
                <c:pt idx="3319">
                  <c:v>2.632914</c:v>
                </c:pt>
                <c:pt idx="3320">
                  <c:v>2.8771010000000001</c:v>
                </c:pt>
                <c:pt idx="3321">
                  <c:v>2.6673499999999999</c:v>
                </c:pt>
                <c:pt idx="3322">
                  <c:v>2.9752079999999999</c:v>
                </c:pt>
                <c:pt idx="3323">
                  <c:v>2.8849179999999999</c:v>
                </c:pt>
                <c:pt idx="3324">
                  <c:v>2.989344</c:v>
                </c:pt>
                <c:pt idx="3325">
                  <c:v>2.6417790000000001</c:v>
                </c:pt>
                <c:pt idx="3326">
                  <c:v>3.189981</c:v>
                </c:pt>
                <c:pt idx="3327">
                  <c:v>2.6598009999999999</c:v>
                </c:pt>
                <c:pt idx="3328">
                  <c:v>2.8718409999999999</c:v>
                </c:pt>
                <c:pt idx="3329">
                  <c:v>2.8829549999999999</c:v>
                </c:pt>
                <c:pt idx="3330">
                  <c:v>2.8763000000000001</c:v>
                </c:pt>
                <c:pt idx="3331">
                  <c:v>2.66337</c:v>
                </c:pt>
                <c:pt idx="3332">
                  <c:v>2.799912</c:v>
                </c:pt>
                <c:pt idx="3333">
                  <c:v>3.160593</c:v>
                </c:pt>
                <c:pt idx="3334">
                  <c:v>2.7006260000000002</c:v>
                </c:pt>
                <c:pt idx="3335">
                  <c:v>3.0799080000000001</c:v>
                </c:pt>
                <c:pt idx="3336">
                  <c:v>3.0848680000000002</c:v>
                </c:pt>
                <c:pt idx="3337">
                  <c:v>2.9294859999999998</c:v>
                </c:pt>
                <c:pt idx="3338">
                  <c:v>3.1129820000000001</c:v>
                </c:pt>
                <c:pt idx="3339">
                  <c:v>3.0234009999999998</c:v>
                </c:pt>
                <c:pt idx="3340">
                  <c:v>2.592479</c:v>
                </c:pt>
                <c:pt idx="3341">
                  <c:v>5.1951450000000001</c:v>
                </c:pt>
                <c:pt idx="3342">
                  <c:v>2.845745</c:v>
                </c:pt>
                <c:pt idx="3343">
                  <c:v>2.8128700000000002</c:v>
                </c:pt>
                <c:pt idx="3344">
                  <c:v>4.0930759999999999</c:v>
                </c:pt>
                <c:pt idx="3345">
                  <c:v>3.1227079999999998</c:v>
                </c:pt>
                <c:pt idx="3346">
                  <c:v>2.9203030000000001</c:v>
                </c:pt>
                <c:pt idx="3347">
                  <c:v>3.0583740000000001</c:v>
                </c:pt>
                <c:pt idx="3348">
                  <c:v>3.0285850000000001</c:v>
                </c:pt>
                <c:pt idx="3349">
                  <c:v>2.985293</c:v>
                </c:pt>
                <c:pt idx="3350">
                  <c:v>3.110706</c:v>
                </c:pt>
                <c:pt idx="3351">
                  <c:v>2.889707</c:v>
                </c:pt>
                <c:pt idx="3352">
                  <c:v>3.0492379999999999</c:v>
                </c:pt>
                <c:pt idx="3353">
                  <c:v>2.7067489999999998</c:v>
                </c:pt>
                <c:pt idx="3354">
                  <c:v>3.1182669999999999</c:v>
                </c:pt>
                <c:pt idx="3355">
                  <c:v>3.273339</c:v>
                </c:pt>
                <c:pt idx="3356">
                  <c:v>2.7773240000000001</c:v>
                </c:pt>
                <c:pt idx="3357">
                  <c:v>3.6092819999999999</c:v>
                </c:pt>
                <c:pt idx="3358">
                  <c:v>3.2484229999999998</c:v>
                </c:pt>
                <c:pt idx="3359">
                  <c:v>2.7385809999999999</c:v>
                </c:pt>
                <c:pt idx="3360">
                  <c:v>2.7224740000000001</c:v>
                </c:pt>
                <c:pt idx="3361">
                  <c:v>2.8224279999999999</c:v>
                </c:pt>
                <c:pt idx="3362">
                  <c:v>2.604981</c:v>
                </c:pt>
                <c:pt idx="3363">
                  <c:v>2.8102819999999999</c:v>
                </c:pt>
                <c:pt idx="3364">
                  <c:v>2.9149189999999998</c:v>
                </c:pt>
                <c:pt idx="3365">
                  <c:v>2.670274</c:v>
                </c:pt>
                <c:pt idx="3366">
                  <c:v>3.7780589999999998</c:v>
                </c:pt>
                <c:pt idx="3367">
                  <c:v>2.7763300000000002</c:v>
                </c:pt>
                <c:pt idx="3368">
                  <c:v>2.9076599999999999</c:v>
                </c:pt>
                <c:pt idx="3369">
                  <c:v>2.9805419999999998</c:v>
                </c:pt>
                <c:pt idx="3370">
                  <c:v>3.0826639999999998</c:v>
                </c:pt>
                <c:pt idx="3371">
                  <c:v>3.1242540000000001</c:v>
                </c:pt>
                <c:pt idx="3372">
                  <c:v>2.7234669999999999</c:v>
                </c:pt>
                <c:pt idx="3373">
                  <c:v>2.7768809999999999</c:v>
                </c:pt>
                <c:pt idx="3374">
                  <c:v>2.8762699999999999</c:v>
                </c:pt>
                <c:pt idx="3375">
                  <c:v>3.17381</c:v>
                </c:pt>
                <c:pt idx="3376">
                  <c:v>2.8885749999999999</c:v>
                </c:pt>
                <c:pt idx="3377">
                  <c:v>2.9002270000000001</c:v>
                </c:pt>
                <c:pt idx="3378">
                  <c:v>2.7554530000000002</c:v>
                </c:pt>
                <c:pt idx="3379">
                  <c:v>2.9066070000000002</c:v>
                </c:pt>
                <c:pt idx="3380">
                  <c:v>2.9819019999999998</c:v>
                </c:pt>
                <c:pt idx="3381">
                  <c:v>2.7568830000000002</c:v>
                </c:pt>
                <c:pt idx="3382">
                  <c:v>3.87582</c:v>
                </c:pt>
                <c:pt idx="3383">
                  <c:v>2.7558039999999999</c:v>
                </c:pt>
                <c:pt idx="3384">
                  <c:v>2.6603469999999998</c:v>
                </c:pt>
                <c:pt idx="3385">
                  <c:v>2.9784730000000001</c:v>
                </c:pt>
                <c:pt idx="3386">
                  <c:v>2.727611</c:v>
                </c:pt>
                <c:pt idx="3387">
                  <c:v>2.836176</c:v>
                </c:pt>
                <c:pt idx="3388">
                  <c:v>3.4270149999999999</c:v>
                </c:pt>
                <c:pt idx="3389">
                  <c:v>2.6772960000000001</c:v>
                </c:pt>
                <c:pt idx="3390">
                  <c:v>3.0120909999999999</c:v>
                </c:pt>
                <c:pt idx="3391">
                  <c:v>4.094195</c:v>
                </c:pt>
                <c:pt idx="3392">
                  <c:v>2.850041</c:v>
                </c:pt>
                <c:pt idx="3393">
                  <c:v>3.1527059999999998</c:v>
                </c:pt>
                <c:pt idx="3394">
                  <c:v>2.9951189999999999</c:v>
                </c:pt>
                <c:pt idx="3395">
                  <c:v>3.6022340000000002</c:v>
                </c:pt>
                <c:pt idx="3396">
                  <c:v>4.3989789999999998</c:v>
                </c:pt>
                <c:pt idx="3397">
                  <c:v>4.5777729999999996</c:v>
                </c:pt>
                <c:pt idx="3398">
                  <c:v>2.787738</c:v>
                </c:pt>
                <c:pt idx="3399">
                  <c:v>2.8329409999999999</c:v>
                </c:pt>
                <c:pt idx="3400">
                  <c:v>3.027183</c:v>
                </c:pt>
                <c:pt idx="3401">
                  <c:v>2.7483529999999998</c:v>
                </c:pt>
                <c:pt idx="3402">
                  <c:v>2.9486270000000001</c:v>
                </c:pt>
                <c:pt idx="3403">
                  <c:v>2.7995299999999999</c:v>
                </c:pt>
                <c:pt idx="3404">
                  <c:v>3.0308069999999998</c:v>
                </c:pt>
                <c:pt idx="3405">
                  <c:v>2.8479450000000002</c:v>
                </c:pt>
                <c:pt idx="3406">
                  <c:v>2.9461520000000001</c:v>
                </c:pt>
                <c:pt idx="3407">
                  <c:v>2.986224</c:v>
                </c:pt>
                <c:pt idx="3408">
                  <c:v>3.4223520000000001</c:v>
                </c:pt>
                <c:pt idx="3409">
                  <c:v>2.7425820000000001</c:v>
                </c:pt>
                <c:pt idx="3410">
                  <c:v>3.9046419999999999</c:v>
                </c:pt>
                <c:pt idx="3411">
                  <c:v>3.1175419999999998</c:v>
                </c:pt>
                <c:pt idx="3412">
                  <c:v>2.841974</c:v>
                </c:pt>
                <c:pt idx="3413">
                  <c:v>2.8247849999999999</c:v>
                </c:pt>
                <c:pt idx="3414">
                  <c:v>3.215954</c:v>
                </c:pt>
                <c:pt idx="3415">
                  <c:v>5.3087280000000003</c:v>
                </c:pt>
                <c:pt idx="3416">
                  <c:v>2.8036650000000001</c:v>
                </c:pt>
                <c:pt idx="3417">
                  <c:v>3.2738320000000001</c:v>
                </c:pt>
                <c:pt idx="3418">
                  <c:v>2.972702</c:v>
                </c:pt>
                <c:pt idx="3419">
                  <c:v>2.910234</c:v>
                </c:pt>
                <c:pt idx="3420">
                  <c:v>2.6762250000000001</c:v>
                </c:pt>
                <c:pt idx="3421">
                  <c:v>3.2515000000000001</c:v>
                </c:pt>
                <c:pt idx="3422">
                  <c:v>2.9813770000000002</c:v>
                </c:pt>
                <c:pt idx="3423">
                  <c:v>2.728275</c:v>
                </c:pt>
                <c:pt idx="3424">
                  <c:v>2.7576100000000001</c:v>
                </c:pt>
                <c:pt idx="3425">
                  <c:v>2.7906360000000001</c:v>
                </c:pt>
                <c:pt idx="3426">
                  <c:v>2.8559130000000001</c:v>
                </c:pt>
                <c:pt idx="3427">
                  <c:v>2.764548</c:v>
                </c:pt>
                <c:pt idx="3428">
                  <c:v>2.8920789999999998</c:v>
                </c:pt>
                <c:pt idx="3429">
                  <c:v>2.9061620000000001</c:v>
                </c:pt>
                <c:pt idx="3430">
                  <c:v>2.7494339999999999</c:v>
                </c:pt>
                <c:pt idx="3431">
                  <c:v>2.7707160000000002</c:v>
                </c:pt>
                <c:pt idx="3432">
                  <c:v>2.8892060000000002</c:v>
                </c:pt>
                <c:pt idx="3433">
                  <c:v>2.6998359999999999</c:v>
                </c:pt>
                <c:pt idx="3434">
                  <c:v>3.6218569999999999</c:v>
                </c:pt>
                <c:pt idx="3435">
                  <c:v>3.0102310000000001</c:v>
                </c:pt>
                <c:pt idx="3436">
                  <c:v>2.7794059999999998</c:v>
                </c:pt>
                <c:pt idx="3437">
                  <c:v>3.0866440000000002</c:v>
                </c:pt>
                <c:pt idx="3438">
                  <c:v>3.2583690000000001</c:v>
                </c:pt>
                <c:pt idx="3439">
                  <c:v>3.0633680000000001</c:v>
                </c:pt>
                <c:pt idx="3440">
                  <c:v>2.8177379999999999</c:v>
                </c:pt>
                <c:pt idx="3441">
                  <c:v>2.8983159999999999</c:v>
                </c:pt>
                <c:pt idx="3442">
                  <c:v>3.091825</c:v>
                </c:pt>
                <c:pt idx="3443">
                  <c:v>4.1881009999999996</c:v>
                </c:pt>
                <c:pt idx="3444">
                  <c:v>2.8749899999999999</c:v>
                </c:pt>
                <c:pt idx="3445">
                  <c:v>4.0588110000000004</c:v>
                </c:pt>
                <c:pt idx="3446">
                  <c:v>2.7425730000000001</c:v>
                </c:pt>
                <c:pt idx="3447">
                  <c:v>2.7168389999999998</c:v>
                </c:pt>
                <c:pt idx="3448">
                  <c:v>3.5052919999999999</c:v>
                </c:pt>
                <c:pt idx="3449">
                  <c:v>2.9350559999999999</c:v>
                </c:pt>
                <c:pt idx="3450">
                  <c:v>2.8290700000000002</c:v>
                </c:pt>
                <c:pt idx="3451">
                  <c:v>3.0220289999999999</c:v>
                </c:pt>
                <c:pt idx="3452">
                  <c:v>2.8468049999999998</c:v>
                </c:pt>
                <c:pt idx="3453">
                  <c:v>3.534564</c:v>
                </c:pt>
                <c:pt idx="3454">
                  <c:v>2.7714799999999999</c:v>
                </c:pt>
                <c:pt idx="3455">
                  <c:v>2.9784760000000001</c:v>
                </c:pt>
                <c:pt idx="3456">
                  <c:v>2.6616399999999998</c:v>
                </c:pt>
                <c:pt idx="3457">
                  <c:v>2.8734769999999998</c:v>
                </c:pt>
                <c:pt idx="3458">
                  <c:v>3.652358</c:v>
                </c:pt>
                <c:pt idx="3459">
                  <c:v>3.0706709999999999</c:v>
                </c:pt>
                <c:pt idx="3460">
                  <c:v>3.2706390000000001</c:v>
                </c:pt>
                <c:pt idx="3461">
                  <c:v>2.6892299999999998</c:v>
                </c:pt>
                <c:pt idx="3462">
                  <c:v>2.799172</c:v>
                </c:pt>
                <c:pt idx="3463">
                  <c:v>2.7169140000000001</c:v>
                </c:pt>
                <c:pt idx="3464">
                  <c:v>2.815296</c:v>
                </c:pt>
                <c:pt idx="3465">
                  <c:v>2.7390759999999998</c:v>
                </c:pt>
                <c:pt idx="3466">
                  <c:v>2.792548</c:v>
                </c:pt>
                <c:pt idx="3467">
                  <c:v>3.029058</c:v>
                </c:pt>
                <c:pt idx="3468">
                  <c:v>3.0035409999999998</c:v>
                </c:pt>
                <c:pt idx="3469">
                  <c:v>3.1493370000000001</c:v>
                </c:pt>
                <c:pt idx="3470">
                  <c:v>2.7246350000000001</c:v>
                </c:pt>
                <c:pt idx="3471">
                  <c:v>2.8076110000000001</c:v>
                </c:pt>
                <c:pt idx="3472">
                  <c:v>2.7908569999999999</c:v>
                </c:pt>
                <c:pt idx="3473">
                  <c:v>2.6014349999999999</c:v>
                </c:pt>
                <c:pt idx="3474">
                  <c:v>2.839445</c:v>
                </c:pt>
                <c:pt idx="3475">
                  <c:v>2.6549070000000001</c:v>
                </c:pt>
                <c:pt idx="3476">
                  <c:v>2.7436229999999999</c:v>
                </c:pt>
                <c:pt idx="3477">
                  <c:v>2.6141390000000002</c:v>
                </c:pt>
                <c:pt idx="3478">
                  <c:v>2.9185159999999999</c:v>
                </c:pt>
                <c:pt idx="3479">
                  <c:v>2.9554369999999999</c:v>
                </c:pt>
                <c:pt idx="3480">
                  <c:v>2.807436</c:v>
                </c:pt>
                <c:pt idx="3481">
                  <c:v>2.8512189999999999</c:v>
                </c:pt>
                <c:pt idx="3482">
                  <c:v>3.190636</c:v>
                </c:pt>
                <c:pt idx="3483">
                  <c:v>2.5818789999999998</c:v>
                </c:pt>
                <c:pt idx="3484">
                  <c:v>3.0475159999999999</c:v>
                </c:pt>
                <c:pt idx="3485">
                  <c:v>2.8165749999999998</c:v>
                </c:pt>
                <c:pt idx="3486">
                  <c:v>2.7165349999999999</c:v>
                </c:pt>
                <c:pt idx="3487">
                  <c:v>3.0714800000000002</c:v>
                </c:pt>
                <c:pt idx="3488">
                  <c:v>2.7249490000000001</c:v>
                </c:pt>
                <c:pt idx="3489">
                  <c:v>2.8049909999999998</c:v>
                </c:pt>
                <c:pt idx="3490">
                  <c:v>3.0112950000000001</c:v>
                </c:pt>
                <c:pt idx="3491">
                  <c:v>2.9123260000000002</c:v>
                </c:pt>
                <c:pt idx="3492">
                  <c:v>2.8180839999999998</c:v>
                </c:pt>
                <c:pt idx="3493">
                  <c:v>2.6925690000000002</c:v>
                </c:pt>
                <c:pt idx="3494">
                  <c:v>2.7484500000000001</c:v>
                </c:pt>
                <c:pt idx="3495">
                  <c:v>2.9732949999999998</c:v>
                </c:pt>
                <c:pt idx="3496">
                  <c:v>2.8204289999999999</c:v>
                </c:pt>
                <c:pt idx="3497">
                  <c:v>2.9437530000000001</c:v>
                </c:pt>
                <c:pt idx="3498">
                  <c:v>3.182391</c:v>
                </c:pt>
                <c:pt idx="3499">
                  <c:v>2.663335</c:v>
                </c:pt>
                <c:pt idx="3500">
                  <c:v>2.7937630000000002</c:v>
                </c:pt>
                <c:pt idx="3501">
                  <c:v>2.889513</c:v>
                </c:pt>
                <c:pt idx="3502">
                  <c:v>2.9062039999999998</c:v>
                </c:pt>
                <c:pt idx="3503">
                  <c:v>2.8809439999999999</c:v>
                </c:pt>
                <c:pt idx="3504">
                  <c:v>2.793075</c:v>
                </c:pt>
                <c:pt idx="3505">
                  <c:v>2.78464</c:v>
                </c:pt>
                <c:pt idx="3506">
                  <c:v>2.931559</c:v>
                </c:pt>
                <c:pt idx="3507">
                  <c:v>4.4353160000000003</c:v>
                </c:pt>
                <c:pt idx="3508">
                  <c:v>4.2315620000000003</c:v>
                </c:pt>
                <c:pt idx="3509">
                  <c:v>4.4299879999999998</c:v>
                </c:pt>
                <c:pt idx="3510">
                  <c:v>5.7503219999999997</c:v>
                </c:pt>
                <c:pt idx="3511">
                  <c:v>2.728691</c:v>
                </c:pt>
                <c:pt idx="3512">
                  <c:v>3.7057760000000002</c:v>
                </c:pt>
                <c:pt idx="3513">
                  <c:v>3.5019230000000001</c:v>
                </c:pt>
                <c:pt idx="3514">
                  <c:v>2.9079130000000002</c:v>
                </c:pt>
                <c:pt idx="3515">
                  <c:v>3.1870989999999999</c:v>
                </c:pt>
                <c:pt idx="3516">
                  <c:v>2.8462529999999999</c:v>
                </c:pt>
                <c:pt idx="3517">
                  <c:v>2.9480300000000002</c:v>
                </c:pt>
                <c:pt idx="3518">
                  <c:v>2.904671</c:v>
                </c:pt>
                <c:pt idx="3519">
                  <c:v>2.6898919999999999</c:v>
                </c:pt>
                <c:pt idx="3520">
                  <c:v>2.9517509999999998</c:v>
                </c:pt>
                <c:pt idx="3521">
                  <c:v>3.482383</c:v>
                </c:pt>
                <c:pt idx="3522">
                  <c:v>2.997198</c:v>
                </c:pt>
                <c:pt idx="3523">
                  <c:v>2.792589</c:v>
                </c:pt>
                <c:pt idx="3524">
                  <c:v>2.9679500000000001</c:v>
                </c:pt>
                <c:pt idx="3525">
                  <c:v>2.8523849999999999</c:v>
                </c:pt>
                <c:pt idx="3526">
                  <c:v>2.9347219999999998</c:v>
                </c:pt>
                <c:pt idx="3527">
                  <c:v>2.797282</c:v>
                </c:pt>
                <c:pt idx="3528">
                  <c:v>3.0053619999999999</c:v>
                </c:pt>
                <c:pt idx="3529">
                  <c:v>3.4792200000000002</c:v>
                </c:pt>
                <c:pt idx="3530">
                  <c:v>3.2581500000000001</c:v>
                </c:pt>
                <c:pt idx="3531">
                  <c:v>2.9924689999999998</c:v>
                </c:pt>
                <c:pt idx="3532">
                  <c:v>2.8263349999999998</c:v>
                </c:pt>
                <c:pt idx="3533">
                  <c:v>2.8540800000000002</c:v>
                </c:pt>
                <c:pt idx="3534">
                  <c:v>3.364719</c:v>
                </c:pt>
                <c:pt idx="3535">
                  <c:v>2.7942459999999998</c:v>
                </c:pt>
                <c:pt idx="3536">
                  <c:v>3.3527079999999998</c:v>
                </c:pt>
                <c:pt idx="3537">
                  <c:v>3.0143620000000002</c:v>
                </c:pt>
                <c:pt idx="3538">
                  <c:v>3.2033510000000001</c:v>
                </c:pt>
                <c:pt idx="3539">
                  <c:v>2.9256530000000001</c:v>
                </c:pt>
                <c:pt idx="3540">
                  <c:v>3.078986</c:v>
                </c:pt>
                <c:pt idx="3541">
                  <c:v>2.951657</c:v>
                </c:pt>
                <c:pt idx="3542">
                  <c:v>3.264907</c:v>
                </c:pt>
                <c:pt idx="3543">
                  <c:v>3.1340590000000002</c:v>
                </c:pt>
                <c:pt idx="3544">
                  <c:v>2.7948849999999998</c:v>
                </c:pt>
                <c:pt idx="3545">
                  <c:v>2.8612299999999999</c:v>
                </c:pt>
                <c:pt idx="3546">
                  <c:v>3.4555950000000002</c:v>
                </c:pt>
                <c:pt idx="3547">
                  <c:v>2.90185</c:v>
                </c:pt>
                <c:pt idx="3548">
                  <c:v>3.0647319999999998</c:v>
                </c:pt>
                <c:pt idx="3549">
                  <c:v>2.8517790000000001</c:v>
                </c:pt>
                <c:pt idx="3550">
                  <c:v>2.8413349999999999</c:v>
                </c:pt>
                <c:pt idx="3551">
                  <c:v>3.8598270000000001</c:v>
                </c:pt>
                <c:pt idx="3552">
                  <c:v>3.214134</c:v>
                </c:pt>
                <c:pt idx="3553">
                  <c:v>3.173216</c:v>
                </c:pt>
                <c:pt idx="3554">
                  <c:v>2.7214260000000001</c:v>
                </c:pt>
                <c:pt idx="3555">
                  <c:v>3.2090689999999999</c:v>
                </c:pt>
                <c:pt idx="3556">
                  <c:v>3.3957459999999999</c:v>
                </c:pt>
                <c:pt idx="3557">
                  <c:v>3.0878019999999999</c:v>
                </c:pt>
                <c:pt idx="3558">
                  <c:v>3.0730050000000002</c:v>
                </c:pt>
                <c:pt idx="3559">
                  <c:v>2.7178800000000001</c:v>
                </c:pt>
                <c:pt idx="3560">
                  <c:v>3.161184</c:v>
                </c:pt>
                <c:pt idx="3561">
                  <c:v>2.8654860000000002</c:v>
                </c:pt>
                <c:pt idx="3562">
                  <c:v>3.058891</c:v>
                </c:pt>
                <c:pt idx="3563">
                  <c:v>3.2630379999999999</c:v>
                </c:pt>
                <c:pt idx="3564">
                  <c:v>3.7864689999999999</c:v>
                </c:pt>
                <c:pt idx="3565">
                  <c:v>2.6679629999999999</c:v>
                </c:pt>
                <c:pt idx="3566">
                  <c:v>3.0662609999999999</c:v>
                </c:pt>
                <c:pt idx="3567">
                  <c:v>3.4640970000000002</c:v>
                </c:pt>
                <c:pt idx="3568">
                  <c:v>2.729228</c:v>
                </c:pt>
                <c:pt idx="3569">
                  <c:v>3.2707269999999999</c:v>
                </c:pt>
                <c:pt idx="3570">
                  <c:v>3.131135</c:v>
                </c:pt>
                <c:pt idx="3571">
                  <c:v>3.6503930000000002</c:v>
                </c:pt>
                <c:pt idx="3572">
                  <c:v>2.7810600000000001</c:v>
                </c:pt>
                <c:pt idx="3573">
                  <c:v>2.8788960000000001</c:v>
                </c:pt>
                <c:pt idx="3574">
                  <c:v>2.773393</c:v>
                </c:pt>
                <c:pt idx="3575">
                  <c:v>2.8482409999999998</c:v>
                </c:pt>
                <c:pt idx="3576">
                  <c:v>2.9269430000000001</c:v>
                </c:pt>
                <c:pt idx="3577">
                  <c:v>2.7580610000000001</c:v>
                </c:pt>
                <c:pt idx="3578">
                  <c:v>3.0180069999999999</c:v>
                </c:pt>
                <c:pt idx="3579">
                  <c:v>2.7587100000000002</c:v>
                </c:pt>
                <c:pt idx="3580">
                  <c:v>2.860754</c:v>
                </c:pt>
                <c:pt idx="3581">
                  <c:v>3.085445</c:v>
                </c:pt>
                <c:pt idx="3582">
                  <c:v>2.9205160000000001</c:v>
                </c:pt>
                <c:pt idx="3583">
                  <c:v>2.753349</c:v>
                </c:pt>
                <c:pt idx="3584">
                  <c:v>3.1165949999999998</c:v>
                </c:pt>
                <c:pt idx="3585">
                  <c:v>2.745911</c:v>
                </c:pt>
                <c:pt idx="3586">
                  <c:v>2.7256520000000002</c:v>
                </c:pt>
                <c:pt idx="3587">
                  <c:v>2.7894730000000001</c:v>
                </c:pt>
                <c:pt idx="3588">
                  <c:v>3.176202</c:v>
                </c:pt>
                <c:pt idx="3589">
                  <c:v>2.948861</c:v>
                </c:pt>
                <c:pt idx="3590">
                  <c:v>3.2495919999999998</c:v>
                </c:pt>
                <c:pt idx="3591">
                  <c:v>2.7149779999999999</c:v>
                </c:pt>
                <c:pt idx="3592">
                  <c:v>2.9890219999999998</c:v>
                </c:pt>
                <c:pt idx="3593">
                  <c:v>3.1261459999999999</c:v>
                </c:pt>
                <c:pt idx="3594">
                  <c:v>2.9464410000000001</c:v>
                </c:pt>
                <c:pt idx="3595">
                  <c:v>2.9989870000000001</c:v>
                </c:pt>
                <c:pt idx="3596">
                  <c:v>2.9593280000000002</c:v>
                </c:pt>
                <c:pt idx="3597">
                  <c:v>3.1944349999999999</c:v>
                </c:pt>
                <c:pt idx="3598">
                  <c:v>2.7960959999999999</c:v>
                </c:pt>
                <c:pt idx="3599">
                  <c:v>2.8496510000000002</c:v>
                </c:pt>
                <c:pt idx="3600">
                  <c:v>2.8842449999999999</c:v>
                </c:pt>
                <c:pt idx="3601">
                  <c:v>2.8192680000000001</c:v>
                </c:pt>
                <c:pt idx="3602">
                  <c:v>3.1098059999999998</c:v>
                </c:pt>
                <c:pt idx="3603">
                  <c:v>2.9391970000000001</c:v>
                </c:pt>
                <c:pt idx="3604">
                  <c:v>2.7665459999999999</c:v>
                </c:pt>
                <c:pt idx="3605">
                  <c:v>2.669778</c:v>
                </c:pt>
                <c:pt idx="3606">
                  <c:v>2.9339240000000002</c:v>
                </c:pt>
                <c:pt idx="3607">
                  <c:v>3.0193840000000001</c:v>
                </c:pt>
                <c:pt idx="3608">
                  <c:v>2.8357610000000002</c:v>
                </c:pt>
                <c:pt idx="3609">
                  <c:v>3.0106380000000001</c:v>
                </c:pt>
                <c:pt idx="3610">
                  <c:v>3.0817679999999998</c:v>
                </c:pt>
                <c:pt idx="3611">
                  <c:v>2.770127</c:v>
                </c:pt>
                <c:pt idx="3612">
                  <c:v>2.982316</c:v>
                </c:pt>
                <c:pt idx="3613">
                  <c:v>3.0334249999999998</c:v>
                </c:pt>
                <c:pt idx="3614">
                  <c:v>2.9360780000000002</c:v>
                </c:pt>
                <c:pt idx="3615">
                  <c:v>3.1529120000000002</c:v>
                </c:pt>
                <c:pt idx="3616">
                  <c:v>2.9812620000000001</c:v>
                </c:pt>
                <c:pt idx="3617">
                  <c:v>3.0396670000000001</c:v>
                </c:pt>
                <c:pt idx="3618">
                  <c:v>2.8334190000000001</c:v>
                </c:pt>
                <c:pt idx="3619">
                  <c:v>3.610805</c:v>
                </c:pt>
                <c:pt idx="3620">
                  <c:v>2.826819</c:v>
                </c:pt>
                <c:pt idx="3621">
                  <c:v>2.8796520000000001</c:v>
                </c:pt>
                <c:pt idx="3622">
                  <c:v>2.886711</c:v>
                </c:pt>
                <c:pt idx="3623">
                  <c:v>3.0972550000000001</c:v>
                </c:pt>
                <c:pt idx="3624">
                  <c:v>2.9137010000000001</c:v>
                </c:pt>
                <c:pt idx="3625">
                  <c:v>3.296468</c:v>
                </c:pt>
                <c:pt idx="3626">
                  <c:v>3.402488</c:v>
                </c:pt>
                <c:pt idx="3627">
                  <c:v>2.7987410000000001</c:v>
                </c:pt>
                <c:pt idx="3628">
                  <c:v>2.8134700000000001</c:v>
                </c:pt>
                <c:pt idx="3629">
                  <c:v>2.6640440000000001</c:v>
                </c:pt>
                <c:pt idx="3630">
                  <c:v>3.2241330000000001</c:v>
                </c:pt>
                <c:pt idx="3631">
                  <c:v>2.7599490000000002</c:v>
                </c:pt>
                <c:pt idx="3632">
                  <c:v>2.7215280000000002</c:v>
                </c:pt>
                <c:pt idx="3633">
                  <c:v>2.844716</c:v>
                </c:pt>
                <c:pt idx="3634">
                  <c:v>2.9865249999999999</c:v>
                </c:pt>
                <c:pt idx="3635">
                  <c:v>2.7842479999999998</c:v>
                </c:pt>
                <c:pt idx="3636">
                  <c:v>3.0572140000000001</c:v>
                </c:pt>
                <c:pt idx="3637">
                  <c:v>3.09809</c:v>
                </c:pt>
                <c:pt idx="3638">
                  <c:v>2.9247679999999998</c:v>
                </c:pt>
                <c:pt idx="3639">
                  <c:v>2.7965559999999998</c:v>
                </c:pt>
                <c:pt idx="3640">
                  <c:v>2.6068889999999998</c:v>
                </c:pt>
                <c:pt idx="3641">
                  <c:v>2.8846150000000002</c:v>
                </c:pt>
                <c:pt idx="3642">
                  <c:v>2.7803849999999999</c:v>
                </c:pt>
                <c:pt idx="3643">
                  <c:v>3.8704079999999998</c:v>
                </c:pt>
                <c:pt idx="3644">
                  <c:v>2.8673190000000002</c:v>
                </c:pt>
                <c:pt idx="3645">
                  <c:v>3.268014</c:v>
                </c:pt>
                <c:pt idx="3646">
                  <c:v>2.9413339999999999</c:v>
                </c:pt>
                <c:pt idx="3647">
                  <c:v>4.0420429999999996</c:v>
                </c:pt>
                <c:pt idx="3648">
                  <c:v>3.586592</c:v>
                </c:pt>
                <c:pt idx="3649">
                  <c:v>3.1419790000000001</c:v>
                </c:pt>
                <c:pt idx="3650">
                  <c:v>3.3071109999999999</c:v>
                </c:pt>
                <c:pt idx="3651">
                  <c:v>3.917856</c:v>
                </c:pt>
                <c:pt idx="3652">
                  <c:v>4.0391300000000001</c:v>
                </c:pt>
                <c:pt idx="3653">
                  <c:v>3.1567970000000001</c:v>
                </c:pt>
                <c:pt idx="3654">
                  <c:v>2.821399</c:v>
                </c:pt>
                <c:pt idx="3655">
                  <c:v>2.8896389999999998</c:v>
                </c:pt>
                <c:pt idx="3656">
                  <c:v>2.8683329999999998</c:v>
                </c:pt>
                <c:pt idx="3657">
                  <c:v>3.080301</c:v>
                </c:pt>
                <c:pt idx="3658">
                  <c:v>2.802753</c:v>
                </c:pt>
                <c:pt idx="3659">
                  <c:v>3.0204589999999998</c:v>
                </c:pt>
                <c:pt idx="3660">
                  <c:v>3.5488870000000001</c:v>
                </c:pt>
                <c:pt idx="3661">
                  <c:v>2.9300820000000001</c:v>
                </c:pt>
                <c:pt idx="3662">
                  <c:v>2.934596</c:v>
                </c:pt>
                <c:pt idx="3663">
                  <c:v>2.890504</c:v>
                </c:pt>
                <c:pt idx="3664">
                  <c:v>2.9530599999999998</c:v>
                </c:pt>
                <c:pt idx="3665">
                  <c:v>2.7730000000000001</c:v>
                </c:pt>
                <c:pt idx="3666">
                  <c:v>2.712866</c:v>
                </c:pt>
                <c:pt idx="3667">
                  <c:v>3.2248570000000001</c:v>
                </c:pt>
                <c:pt idx="3668">
                  <c:v>2.9728180000000002</c:v>
                </c:pt>
                <c:pt idx="3669">
                  <c:v>2.8089849999999998</c:v>
                </c:pt>
                <c:pt idx="3670">
                  <c:v>3.2766060000000001</c:v>
                </c:pt>
                <c:pt idx="3671">
                  <c:v>3.235722</c:v>
                </c:pt>
                <c:pt idx="3672">
                  <c:v>2.696736</c:v>
                </c:pt>
                <c:pt idx="3673">
                  <c:v>2.9127420000000002</c:v>
                </c:pt>
                <c:pt idx="3674">
                  <c:v>2.9841760000000002</c:v>
                </c:pt>
                <c:pt idx="3675">
                  <c:v>2.9361549999999998</c:v>
                </c:pt>
                <c:pt idx="3676">
                  <c:v>2.7706900000000001</c:v>
                </c:pt>
                <c:pt idx="3677">
                  <c:v>2.8331569999999999</c:v>
                </c:pt>
                <c:pt idx="3678">
                  <c:v>3.2309070000000002</c:v>
                </c:pt>
                <c:pt idx="3679">
                  <c:v>2.6494110000000002</c:v>
                </c:pt>
                <c:pt idx="3680">
                  <c:v>2.8121100000000001</c:v>
                </c:pt>
                <c:pt idx="3681">
                  <c:v>3.1160260000000002</c:v>
                </c:pt>
                <c:pt idx="3682">
                  <c:v>2.9845649999999999</c:v>
                </c:pt>
                <c:pt idx="3683">
                  <c:v>2.6717339999999998</c:v>
                </c:pt>
                <c:pt idx="3684">
                  <c:v>2.9059810000000001</c:v>
                </c:pt>
                <c:pt idx="3685">
                  <c:v>3.3966569999999998</c:v>
                </c:pt>
                <c:pt idx="3686">
                  <c:v>2.959927</c:v>
                </c:pt>
                <c:pt idx="3687">
                  <c:v>3.067266</c:v>
                </c:pt>
                <c:pt idx="3688">
                  <c:v>3.5093009999999998</c:v>
                </c:pt>
                <c:pt idx="3689">
                  <c:v>3.0690460000000002</c:v>
                </c:pt>
                <c:pt idx="3690">
                  <c:v>3.8711120000000001</c:v>
                </c:pt>
                <c:pt idx="3691">
                  <c:v>5.3081519999999998</c:v>
                </c:pt>
                <c:pt idx="3692">
                  <c:v>2.798098</c:v>
                </c:pt>
                <c:pt idx="3693">
                  <c:v>5.1969459999999996</c:v>
                </c:pt>
                <c:pt idx="3694">
                  <c:v>5.3642529999999997</c:v>
                </c:pt>
                <c:pt idx="3695">
                  <c:v>3.2168040000000002</c:v>
                </c:pt>
                <c:pt idx="3696">
                  <c:v>6.2836749999999997</c:v>
                </c:pt>
                <c:pt idx="3697">
                  <c:v>5.6251160000000002</c:v>
                </c:pt>
                <c:pt idx="3698">
                  <c:v>3.097702</c:v>
                </c:pt>
                <c:pt idx="3699">
                  <c:v>5.3898910000000004</c:v>
                </c:pt>
                <c:pt idx="3700">
                  <c:v>6.3446540000000002</c:v>
                </c:pt>
                <c:pt idx="3701">
                  <c:v>5.1420089999999998</c:v>
                </c:pt>
                <c:pt idx="3702">
                  <c:v>5.5965360000000004</c:v>
                </c:pt>
                <c:pt idx="3703">
                  <c:v>7.752173</c:v>
                </c:pt>
                <c:pt idx="3704">
                  <c:v>6.5253290000000002</c:v>
                </c:pt>
                <c:pt idx="3705">
                  <c:v>5.38849</c:v>
                </c:pt>
                <c:pt idx="3706">
                  <c:v>6.4797060000000002</c:v>
                </c:pt>
                <c:pt idx="3707">
                  <c:v>7.8601239999999999</c:v>
                </c:pt>
                <c:pt idx="3708">
                  <c:v>6.4889320000000001</c:v>
                </c:pt>
                <c:pt idx="3709">
                  <c:v>7.4984039999999998</c:v>
                </c:pt>
                <c:pt idx="3710">
                  <c:v>5.8126139999999999</c:v>
                </c:pt>
                <c:pt idx="3711">
                  <c:v>6.4402249999999999</c:v>
                </c:pt>
                <c:pt idx="3712">
                  <c:v>7.6254369999999998</c:v>
                </c:pt>
                <c:pt idx="3713">
                  <c:v>8.4578589999999991</c:v>
                </c:pt>
                <c:pt idx="3714">
                  <c:v>8.0748280000000001</c:v>
                </c:pt>
                <c:pt idx="3715">
                  <c:v>6.7805359999999997</c:v>
                </c:pt>
                <c:pt idx="3716">
                  <c:v>6.1209990000000003</c:v>
                </c:pt>
                <c:pt idx="3717">
                  <c:v>7.5820059999999998</c:v>
                </c:pt>
                <c:pt idx="3718">
                  <c:v>8.0362749999999998</c:v>
                </c:pt>
                <c:pt idx="3719">
                  <c:v>8.2307419999999993</c:v>
                </c:pt>
                <c:pt idx="3720">
                  <c:v>8.8043169999999993</c:v>
                </c:pt>
                <c:pt idx="3721">
                  <c:v>7.2816650000000003</c:v>
                </c:pt>
                <c:pt idx="3722">
                  <c:v>9.014583</c:v>
                </c:pt>
                <c:pt idx="3723">
                  <c:v>6.0121589999999996</c:v>
                </c:pt>
                <c:pt idx="3724">
                  <c:v>7.4928119999999998</c:v>
                </c:pt>
                <c:pt idx="3725">
                  <c:v>6.0755999999999997</c:v>
                </c:pt>
                <c:pt idx="3726">
                  <c:v>6.5782930000000004</c:v>
                </c:pt>
                <c:pt idx="3727">
                  <c:v>7.9775700000000001</c:v>
                </c:pt>
                <c:pt idx="3728">
                  <c:v>8.0186189999999993</c:v>
                </c:pt>
                <c:pt idx="3729">
                  <c:v>5.6012250000000003</c:v>
                </c:pt>
                <c:pt idx="3730">
                  <c:v>5.6944790000000003</c:v>
                </c:pt>
                <c:pt idx="3731">
                  <c:v>8.3309990000000003</c:v>
                </c:pt>
                <c:pt idx="3732">
                  <c:v>7.6613660000000001</c:v>
                </c:pt>
                <c:pt idx="3733">
                  <c:v>7.3228759999999999</c:v>
                </c:pt>
                <c:pt idx="3734">
                  <c:v>6.059361</c:v>
                </c:pt>
                <c:pt idx="3735">
                  <c:v>6.7719579999999997</c:v>
                </c:pt>
                <c:pt idx="3736">
                  <c:v>8.2937320000000003</c:v>
                </c:pt>
                <c:pt idx="3737">
                  <c:v>6.825958</c:v>
                </c:pt>
                <c:pt idx="3738">
                  <c:v>7.4579199999999997</c:v>
                </c:pt>
                <c:pt idx="3739">
                  <c:v>7.3330840000000004</c:v>
                </c:pt>
                <c:pt idx="3740">
                  <c:v>10.43085</c:v>
                </c:pt>
                <c:pt idx="3741">
                  <c:v>9.1782400000000006</c:v>
                </c:pt>
                <c:pt idx="3742">
                  <c:v>6.0337490000000003</c:v>
                </c:pt>
                <c:pt idx="3743">
                  <c:v>6.3499150000000002</c:v>
                </c:pt>
                <c:pt idx="3744">
                  <c:v>6.3651710000000001</c:v>
                </c:pt>
                <c:pt idx="3745">
                  <c:v>5.7620469999999999</c:v>
                </c:pt>
                <c:pt idx="3746">
                  <c:v>4.868792</c:v>
                </c:pt>
                <c:pt idx="3747">
                  <c:v>4.8777850000000003</c:v>
                </c:pt>
                <c:pt idx="3748">
                  <c:v>7.2352740000000004</c:v>
                </c:pt>
                <c:pt idx="3749">
                  <c:v>6.5895609999999998</c:v>
                </c:pt>
                <c:pt idx="3750">
                  <c:v>8.1133220000000001</c:v>
                </c:pt>
                <c:pt idx="3751">
                  <c:v>8.6324690000000004</c:v>
                </c:pt>
                <c:pt idx="3752">
                  <c:v>7.9965000000000002</c:v>
                </c:pt>
                <c:pt idx="3753">
                  <c:v>7.5907850000000003</c:v>
                </c:pt>
                <c:pt idx="3754">
                  <c:v>7.5767579999999999</c:v>
                </c:pt>
                <c:pt idx="3755">
                  <c:v>6.0576869999999996</c:v>
                </c:pt>
                <c:pt idx="3756">
                  <c:v>9.9760819999999999</c:v>
                </c:pt>
                <c:pt idx="3757">
                  <c:v>9.3026750000000007</c:v>
                </c:pt>
                <c:pt idx="3758">
                  <c:v>8.4921670000000002</c:v>
                </c:pt>
                <c:pt idx="3759">
                  <c:v>8.3239239999999999</c:v>
                </c:pt>
                <c:pt idx="3760">
                  <c:v>7.8240280000000002</c:v>
                </c:pt>
                <c:pt idx="3761">
                  <c:v>8.4112039999999997</c:v>
                </c:pt>
                <c:pt idx="3762">
                  <c:v>6.9511820000000002</c:v>
                </c:pt>
                <c:pt idx="3763">
                  <c:v>8.7149359999999998</c:v>
                </c:pt>
                <c:pt idx="3764">
                  <c:v>7.5128139999999997</c:v>
                </c:pt>
                <c:pt idx="3765">
                  <c:v>7.490475</c:v>
                </c:pt>
                <c:pt idx="3766">
                  <c:v>6.8418409999999996</c:v>
                </c:pt>
                <c:pt idx="3767">
                  <c:v>7.0401540000000002</c:v>
                </c:pt>
                <c:pt idx="3768">
                  <c:v>7.8765980000000004</c:v>
                </c:pt>
                <c:pt idx="3769">
                  <c:v>9.7127049999999997</c:v>
                </c:pt>
                <c:pt idx="3770">
                  <c:v>9.6784619999999997</c:v>
                </c:pt>
                <c:pt idx="3771">
                  <c:v>7.1620090000000003</c:v>
                </c:pt>
                <c:pt idx="3772">
                  <c:v>6.9023310000000002</c:v>
                </c:pt>
                <c:pt idx="3773">
                  <c:v>6.3066560000000003</c:v>
                </c:pt>
                <c:pt idx="3774">
                  <c:v>7.9124030000000003</c:v>
                </c:pt>
                <c:pt idx="3775">
                  <c:v>4.1486970000000003</c:v>
                </c:pt>
                <c:pt idx="3776">
                  <c:v>4.9901239999999998</c:v>
                </c:pt>
                <c:pt idx="3777">
                  <c:v>4.5923920000000003</c:v>
                </c:pt>
                <c:pt idx="3778">
                  <c:v>4.3923360000000002</c:v>
                </c:pt>
                <c:pt idx="3779">
                  <c:v>3.6255000000000002</c:v>
                </c:pt>
                <c:pt idx="3780">
                  <c:v>5.0262440000000002</c:v>
                </c:pt>
                <c:pt idx="3781">
                  <c:v>6.8622839999999998</c:v>
                </c:pt>
                <c:pt idx="3782">
                  <c:v>8.1631470000000004</c:v>
                </c:pt>
                <c:pt idx="3783">
                  <c:v>4.2873770000000002</c:v>
                </c:pt>
                <c:pt idx="3784">
                  <c:v>6.6419839999999999</c:v>
                </c:pt>
                <c:pt idx="3785">
                  <c:v>9.0911919999999995</c:v>
                </c:pt>
                <c:pt idx="3786">
                  <c:v>6.4973510000000001</c:v>
                </c:pt>
                <c:pt idx="3787">
                  <c:v>7.2197199999999997</c:v>
                </c:pt>
                <c:pt idx="3788">
                  <c:v>5.7555360000000002</c:v>
                </c:pt>
                <c:pt idx="3789">
                  <c:v>5.1506509999999999</c:v>
                </c:pt>
                <c:pt idx="3790">
                  <c:v>5.5286229999999996</c:v>
                </c:pt>
                <c:pt idx="3791">
                  <c:v>6.9731899999999998</c:v>
                </c:pt>
                <c:pt idx="3792">
                  <c:v>5.8329519999999997</c:v>
                </c:pt>
                <c:pt idx="3793">
                  <c:v>5.6750480000000003</c:v>
                </c:pt>
                <c:pt idx="3794">
                  <c:v>6.4700009999999999</c:v>
                </c:pt>
                <c:pt idx="3795">
                  <c:v>5.9780030000000002</c:v>
                </c:pt>
                <c:pt idx="3796">
                  <c:v>5.3172189999999997</c:v>
                </c:pt>
                <c:pt idx="3797">
                  <c:v>7.2535910000000001</c:v>
                </c:pt>
                <c:pt idx="3798">
                  <c:v>7.1540920000000003</c:v>
                </c:pt>
                <c:pt idx="3799">
                  <c:v>7.3123370000000003</c:v>
                </c:pt>
                <c:pt idx="3800">
                  <c:v>8.6156400000000009</c:v>
                </c:pt>
                <c:pt idx="3801">
                  <c:v>7.4402010000000001</c:v>
                </c:pt>
                <c:pt idx="3802">
                  <c:v>6.5135389999999997</c:v>
                </c:pt>
                <c:pt idx="3803">
                  <c:v>6.7890079999999999</c:v>
                </c:pt>
                <c:pt idx="3804">
                  <c:v>4.9370229999999999</c:v>
                </c:pt>
                <c:pt idx="3805">
                  <c:v>6.0536750000000001</c:v>
                </c:pt>
                <c:pt idx="3806">
                  <c:v>7.5115270000000001</c:v>
                </c:pt>
                <c:pt idx="3807">
                  <c:v>8.4535499999999999</c:v>
                </c:pt>
                <c:pt idx="3808">
                  <c:v>7.0569309999999996</c:v>
                </c:pt>
                <c:pt idx="3809">
                  <c:v>7.066484</c:v>
                </c:pt>
                <c:pt idx="3810">
                  <c:v>8.0128869999999992</c:v>
                </c:pt>
                <c:pt idx="3811">
                  <c:v>8.2184480000000004</c:v>
                </c:pt>
                <c:pt idx="3812">
                  <c:v>4.7050539999999996</c:v>
                </c:pt>
                <c:pt idx="3813">
                  <c:v>7.3215159999999999</c:v>
                </c:pt>
                <c:pt idx="3814">
                  <c:v>6.7312339999999997</c:v>
                </c:pt>
                <c:pt idx="3815">
                  <c:v>6.1702620000000001</c:v>
                </c:pt>
                <c:pt idx="3816">
                  <c:v>8.9946459999999995</c:v>
                </c:pt>
                <c:pt idx="3817">
                  <c:v>9.2126079999999995</c:v>
                </c:pt>
                <c:pt idx="3818">
                  <c:v>9.7516529999999992</c:v>
                </c:pt>
                <c:pt idx="3819">
                  <c:v>9.3510100000000005</c:v>
                </c:pt>
                <c:pt idx="3820">
                  <c:v>8.5347609999999996</c:v>
                </c:pt>
                <c:pt idx="3821">
                  <c:v>10.083114999999999</c:v>
                </c:pt>
                <c:pt idx="3822">
                  <c:v>7.507377</c:v>
                </c:pt>
                <c:pt idx="3823">
                  <c:v>7.3335590000000002</c:v>
                </c:pt>
                <c:pt idx="3824">
                  <c:v>8.7098519999999997</c:v>
                </c:pt>
                <c:pt idx="3825">
                  <c:v>6.9302659999999996</c:v>
                </c:pt>
                <c:pt idx="3826">
                  <c:v>8.2928859999999993</c:v>
                </c:pt>
                <c:pt idx="3827">
                  <c:v>6.2499060000000002</c:v>
                </c:pt>
                <c:pt idx="3828">
                  <c:v>6.8170700000000002</c:v>
                </c:pt>
                <c:pt idx="3829">
                  <c:v>8.6498360000000005</c:v>
                </c:pt>
                <c:pt idx="3830">
                  <c:v>10.103880999999999</c:v>
                </c:pt>
                <c:pt idx="3831">
                  <c:v>8.0183210000000003</c:v>
                </c:pt>
                <c:pt idx="3832">
                  <c:v>7.3252300000000004</c:v>
                </c:pt>
                <c:pt idx="3833">
                  <c:v>6.6165419999999999</c:v>
                </c:pt>
                <c:pt idx="3834">
                  <c:v>5.3649480000000001</c:v>
                </c:pt>
                <c:pt idx="3835">
                  <c:v>5.4155119999999997</c:v>
                </c:pt>
                <c:pt idx="3836">
                  <c:v>6.8728499999999997</c:v>
                </c:pt>
                <c:pt idx="3837">
                  <c:v>8.1277670000000004</c:v>
                </c:pt>
                <c:pt idx="3838">
                  <c:v>6.8141870000000004</c:v>
                </c:pt>
                <c:pt idx="3839">
                  <c:v>6.5090349999999999</c:v>
                </c:pt>
                <c:pt idx="3840">
                  <c:v>6.8427769999999999</c:v>
                </c:pt>
                <c:pt idx="3841">
                  <c:v>7.7351000000000001</c:v>
                </c:pt>
                <c:pt idx="3842">
                  <c:v>6.747655</c:v>
                </c:pt>
                <c:pt idx="3843">
                  <c:v>7.7856779999999999</c:v>
                </c:pt>
                <c:pt idx="3844">
                  <c:v>7.8894460000000004</c:v>
                </c:pt>
                <c:pt idx="3845">
                  <c:v>6.8882440000000003</c:v>
                </c:pt>
                <c:pt idx="3846">
                  <c:v>7.4056090000000001</c:v>
                </c:pt>
                <c:pt idx="3847">
                  <c:v>7.0332090000000003</c:v>
                </c:pt>
                <c:pt idx="3848">
                  <c:v>6.5624000000000002</c:v>
                </c:pt>
                <c:pt idx="3849">
                  <c:v>6.0877619999999997</c:v>
                </c:pt>
                <c:pt idx="3850">
                  <c:v>8.4997710000000009</c:v>
                </c:pt>
                <c:pt idx="3851">
                  <c:v>6.4713139999999996</c:v>
                </c:pt>
                <c:pt idx="3852">
                  <c:v>7.6281619999999997</c:v>
                </c:pt>
                <c:pt idx="3853">
                  <c:v>8.1273210000000002</c:v>
                </c:pt>
                <c:pt idx="3854">
                  <c:v>8.3465620000000005</c:v>
                </c:pt>
                <c:pt idx="3855">
                  <c:v>6.961627</c:v>
                </c:pt>
                <c:pt idx="3856">
                  <c:v>7.4312940000000003</c:v>
                </c:pt>
                <c:pt idx="3857">
                  <c:v>9.6433940000000007</c:v>
                </c:pt>
                <c:pt idx="3858">
                  <c:v>7.7520280000000001</c:v>
                </c:pt>
                <c:pt idx="3859">
                  <c:v>6.9423789999999999</c:v>
                </c:pt>
                <c:pt idx="3860">
                  <c:v>4.7544839999999997</c:v>
                </c:pt>
                <c:pt idx="3861">
                  <c:v>4.3152710000000001</c:v>
                </c:pt>
                <c:pt idx="3862">
                  <c:v>6.7110770000000004</c:v>
                </c:pt>
                <c:pt idx="3863">
                  <c:v>5.4314010000000001</c:v>
                </c:pt>
                <c:pt idx="3864">
                  <c:v>6.9992859999999997</c:v>
                </c:pt>
                <c:pt idx="3865">
                  <c:v>6.044333</c:v>
                </c:pt>
                <c:pt idx="3866">
                  <c:v>6.8441619999999999</c:v>
                </c:pt>
                <c:pt idx="3867">
                  <c:v>7.5616919999999999</c:v>
                </c:pt>
                <c:pt idx="3868">
                  <c:v>7.9888960000000004</c:v>
                </c:pt>
                <c:pt idx="3869">
                  <c:v>7.3378880000000004</c:v>
                </c:pt>
                <c:pt idx="3870">
                  <c:v>7.2411890000000003</c:v>
                </c:pt>
                <c:pt idx="3871">
                  <c:v>9.3161330000000007</c:v>
                </c:pt>
                <c:pt idx="3872">
                  <c:v>9.2252259999999993</c:v>
                </c:pt>
                <c:pt idx="3873">
                  <c:v>8.2612550000000002</c:v>
                </c:pt>
                <c:pt idx="3874">
                  <c:v>8.3587749999999996</c:v>
                </c:pt>
                <c:pt idx="3875">
                  <c:v>9.8063479999999998</c:v>
                </c:pt>
                <c:pt idx="3876">
                  <c:v>9.0310039999999994</c:v>
                </c:pt>
                <c:pt idx="3877">
                  <c:v>9.2808139999999995</c:v>
                </c:pt>
                <c:pt idx="3878">
                  <c:v>7.8565189999999996</c:v>
                </c:pt>
                <c:pt idx="3879">
                  <c:v>9.6622920000000008</c:v>
                </c:pt>
                <c:pt idx="3880">
                  <c:v>9.9861599999999999</c:v>
                </c:pt>
                <c:pt idx="3881">
                  <c:v>10.011521999999999</c:v>
                </c:pt>
                <c:pt idx="3882">
                  <c:v>7.0843030000000002</c:v>
                </c:pt>
                <c:pt idx="3883">
                  <c:v>5.7582199999999997</c:v>
                </c:pt>
                <c:pt idx="3884">
                  <c:v>9.7341820000000006</c:v>
                </c:pt>
                <c:pt idx="3885">
                  <c:v>7.9187709999999996</c:v>
                </c:pt>
                <c:pt idx="3886">
                  <c:v>5.3649880000000003</c:v>
                </c:pt>
                <c:pt idx="3887">
                  <c:v>6.3465860000000003</c:v>
                </c:pt>
                <c:pt idx="3888">
                  <c:v>5.5602650000000002</c:v>
                </c:pt>
                <c:pt idx="3889">
                  <c:v>5.409789</c:v>
                </c:pt>
                <c:pt idx="3890">
                  <c:v>5.4957919999999998</c:v>
                </c:pt>
                <c:pt idx="3891">
                  <c:v>6.78721</c:v>
                </c:pt>
                <c:pt idx="3892">
                  <c:v>6.3473490000000004</c:v>
                </c:pt>
                <c:pt idx="3893">
                  <c:v>6.2778070000000001</c:v>
                </c:pt>
                <c:pt idx="3894">
                  <c:v>8.0921470000000006</c:v>
                </c:pt>
                <c:pt idx="3895">
                  <c:v>7.6052960000000001</c:v>
                </c:pt>
                <c:pt idx="3896">
                  <c:v>5.0630850000000001</c:v>
                </c:pt>
                <c:pt idx="3897">
                  <c:v>6.6188459999999996</c:v>
                </c:pt>
                <c:pt idx="3898">
                  <c:v>6.8612970000000004</c:v>
                </c:pt>
                <c:pt idx="3899">
                  <c:v>6.0408330000000001</c:v>
                </c:pt>
                <c:pt idx="3900">
                  <c:v>6.8073499999999996</c:v>
                </c:pt>
                <c:pt idx="3901">
                  <c:v>7.1582249999999998</c:v>
                </c:pt>
                <c:pt idx="3902">
                  <c:v>6.1054510000000004</c:v>
                </c:pt>
                <c:pt idx="3903">
                  <c:v>4.7741170000000004</c:v>
                </c:pt>
                <c:pt idx="3904">
                  <c:v>7.4059080000000002</c:v>
                </c:pt>
                <c:pt idx="3905">
                  <c:v>4.0389489999999997</c:v>
                </c:pt>
                <c:pt idx="3906">
                  <c:v>4.272354</c:v>
                </c:pt>
                <c:pt idx="3907">
                  <c:v>2.8307609999999999</c:v>
                </c:pt>
                <c:pt idx="3908">
                  <c:v>6.1168069999999997</c:v>
                </c:pt>
                <c:pt idx="3909">
                  <c:v>3.9969510000000001</c:v>
                </c:pt>
                <c:pt idx="3910">
                  <c:v>4.5318750000000003</c:v>
                </c:pt>
                <c:pt idx="3911">
                  <c:v>4.4098579999999998</c:v>
                </c:pt>
                <c:pt idx="3912">
                  <c:v>5.5935790000000001</c:v>
                </c:pt>
                <c:pt idx="3913">
                  <c:v>6.526192</c:v>
                </c:pt>
                <c:pt idx="3914">
                  <c:v>4.7883800000000001</c:v>
                </c:pt>
                <c:pt idx="3915">
                  <c:v>4.4397149999999996</c:v>
                </c:pt>
                <c:pt idx="3916">
                  <c:v>5.7600800000000003</c:v>
                </c:pt>
                <c:pt idx="3917">
                  <c:v>6.2326560000000004</c:v>
                </c:pt>
                <c:pt idx="3918">
                  <c:v>8.5659109999999998</c:v>
                </c:pt>
                <c:pt idx="3919">
                  <c:v>8.1794469999999997</c:v>
                </c:pt>
                <c:pt idx="3920">
                  <c:v>8.0089210000000008</c:v>
                </c:pt>
                <c:pt idx="3921">
                  <c:v>6.7489730000000003</c:v>
                </c:pt>
                <c:pt idx="3922">
                  <c:v>6.8797699999999997</c:v>
                </c:pt>
                <c:pt idx="3923">
                  <c:v>6.38497</c:v>
                </c:pt>
                <c:pt idx="3924">
                  <c:v>7.3174400000000004</c:v>
                </c:pt>
                <c:pt idx="3925">
                  <c:v>9.0957720000000002</c:v>
                </c:pt>
                <c:pt idx="3926">
                  <c:v>10.286948000000001</c:v>
                </c:pt>
                <c:pt idx="3927">
                  <c:v>6.549893</c:v>
                </c:pt>
                <c:pt idx="3928">
                  <c:v>6.8799070000000002</c:v>
                </c:pt>
                <c:pt idx="3929">
                  <c:v>8.0174260000000004</c:v>
                </c:pt>
                <c:pt idx="3930">
                  <c:v>10.469552999999999</c:v>
                </c:pt>
                <c:pt idx="3931">
                  <c:v>8.3381609999999995</c:v>
                </c:pt>
                <c:pt idx="3932">
                  <c:v>8.3844110000000001</c:v>
                </c:pt>
                <c:pt idx="3933">
                  <c:v>6.0250589999999997</c:v>
                </c:pt>
                <c:pt idx="3934">
                  <c:v>8.9532369999999997</c:v>
                </c:pt>
                <c:pt idx="3935">
                  <c:v>10.363457</c:v>
                </c:pt>
                <c:pt idx="3936">
                  <c:v>10.03046</c:v>
                </c:pt>
                <c:pt idx="3937">
                  <c:v>12.649437000000001</c:v>
                </c:pt>
                <c:pt idx="3938">
                  <c:v>9.1694639999999996</c:v>
                </c:pt>
                <c:pt idx="3939">
                  <c:v>9.9825730000000004</c:v>
                </c:pt>
                <c:pt idx="3940">
                  <c:v>9.9516709999999993</c:v>
                </c:pt>
                <c:pt idx="3941">
                  <c:v>9.7334790000000009</c:v>
                </c:pt>
                <c:pt idx="3942">
                  <c:v>11.113408</c:v>
                </c:pt>
                <c:pt idx="3943">
                  <c:v>11.739511</c:v>
                </c:pt>
                <c:pt idx="3944">
                  <c:v>10.595427000000001</c:v>
                </c:pt>
                <c:pt idx="3945">
                  <c:v>10.707093</c:v>
                </c:pt>
                <c:pt idx="3946">
                  <c:v>10.345181999999999</c:v>
                </c:pt>
                <c:pt idx="3947">
                  <c:v>10.193585000000001</c:v>
                </c:pt>
                <c:pt idx="3948">
                  <c:v>10.371226999999999</c:v>
                </c:pt>
                <c:pt idx="3949">
                  <c:v>9.1143909999999995</c:v>
                </c:pt>
                <c:pt idx="3950">
                  <c:v>9.6570330000000002</c:v>
                </c:pt>
                <c:pt idx="3951">
                  <c:v>8.0094910000000006</c:v>
                </c:pt>
                <c:pt idx="3952">
                  <c:v>8.7096199999999993</c:v>
                </c:pt>
                <c:pt idx="3953">
                  <c:v>9.1542490000000001</c:v>
                </c:pt>
                <c:pt idx="3954">
                  <c:v>11.174939</c:v>
                </c:pt>
                <c:pt idx="3955">
                  <c:v>10.720271</c:v>
                </c:pt>
                <c:pt idx="3956">
                  <c:v>11.404030000000001</c:v>
                </c:pt>
                <c:pt idx="3957">
                  <c:v>9.219519</c:v>
                </c:pt>
                <c:pt idx="3958">
                  <c:v>8.9557029999999997</c:v>
                </c:pt>
                <c:pt idx="3959">
                  <c:v>8.9509070000000008</c:v>
                </c:pt>
                <c:pt idx="3960">
                  <c:v>7.5574560000000002</c:v>
                </c:pt>
                <c:pt idx="3961">
                  <c:v>7.2834969999999997</c:v>
                </c:pt>
                <c:pt idx="3962">
                  <c:v>7.1487730000000003</c:v>
                </c:pt>
                <c:pt idx="3963">
                  <c:v>6.4245929999999998</c:v>
                </c:pt>
                <c:pt idx="3964">
                  <c:v>7.0941609999999997</c:v>
                </c:pt>
                <c:pt idx="3965">
                  <c:v>8.7333029999999994</c:v>
                </c:pt>
                <c:pt idx="3966">
                  <c:v>9.9065250000000002</c:v>
                </c:pt>
                <c:pt idx="3967">
                  <c:v>8.3641470000000009</c:v>
                </c:pt>
                <c:pt idx="3968">
                  <c:v>8.8438379999999999</c:v>
                </c:pt>
                <c:pt idx="3969">
                  <c:v>9.4614849999999997</c:v>
                </c:pt>
                <c:pt idx="3970">
                  <c:v>8.2146430000000006</c:v>
                </c:pt>
                <c:pt idx="3971">
                  <c:v>7.4382820000000001</c:v>
                </c:pt>
                <c:pt idx="3972">
                  <c:v>8.6911199999999997</c:v>
                </c:pt>
                <c:pt idx="3973">
                  <c:v>10.510206999999999</c:v>
                </c:pt>
                <c:pt idx="3974">
                  <c:v>8.227983</c:v>
                </c:pt>
                <c:pt idx="3975">
                  <c:v>8.8473559999999996</c:v>
                </c:pt>
                <c:pt idx="3976">
                  <c:v>10.624083000000001</c:v>
                </c:pt>
                <c:pt idx="3977">
                  <c:v>11.108755</c:v>
                </c:pt>
                <c:pt idx="3978">
                  <c:v>10.065848000000001</c:v>
                </c:pt>
                <c:pt idx="3979">
                  <c:v>9.4394819999999999</c:v>
                </c:pt>
                <c:pt idx="3980">
                  <c:v>10.147465</c:v>
                </c:pt>
                <c:pt idx="3981">
                  <c:v>8.5960099999999997</c:v>
                </c:pt>
                <c:pt idx="3982">
                  <c:v>9.3756339999999998</c:v>
                </c:pt>
                <c:pt idx="3983">
                  <c:v>8.9062210000000004</c:v>
                </c:pt>
                <c:pt idx="3984">
                  <c:v>7.3111040000000003</c:v>
                </c:pt>
                <c:pt idx="3985">
                  <c:v>10.252653</c:v>
                </c:pt>
                <c:pt idx="3986">
                  <c:v>8.6662750000000006</c:v>
                </c:pt>
                <c:pt idx="3987">
                  <c:v>5.5548349999999997</c:v>
                </c:pt>
                <c:pt idx="3988">
                  <c:v>7.2149260000000002</c:v>
                </c:pt>
                <c:pt idx="3989">
                  <c:v>6.0015580000000002</c:v>
                </c:pt>
                <c:pt idx="3990">
                  <c:v>5.3659239999999997</c:v>
                </c:pt>
                <c:pt idx="3991">
                  <c:v>5.791855</c:v>
                </c:pt>
                <c:pt idx="3992">
                  <c:v>6.626055</c:v>
                </c:pt>
                <c:pt idx="3993">
                  <c:v>6.5641800000000003</c:v>
                </c:pt>
                <c:pt idx="3994">
                  <c:v>9.9507940000000001</c:v>
                </c:pt>
                <c:pt idx="3995">
                  <c:v>7.3877680000000003</c:v>
                </c:pt>
                <c:pt idx="3996">
                  <c:v>5.982996</c:v>
                </c:pt>
                <c:pt idx="3997">
                  <c:v>5.3518530000000002</c:v>
                </c:pt>
                <c:pt idx="3998">
                  <c:v>7.9025230000000004</c:v>
                </c:pt>
                <c:pt idx="3999">
                  <c:v>9.4523060000000001</c:v>
                </c:pt>
                <c:pt idx="4000">
                  <c:v>7.1478440000000001</c:v>
                </c:pt>
                <c:pt idx="4001">
                  <c:v>5.4824279999999996</c:v>
                </c:pt>
                <c:pt idx="4002">
                  <c:v>4.7305039999999998</c:v>
                </c:pt>
                <c:pt idx="4003">
                  <c:v>4.4524299999999997</c:v>
                </c:pt>
                <c:pt idx="4004">
                  <c:v>4.4977419999999997</c:v>
                </c:pt>
                <c:pt idx="4005">
                  <c:v>4.5415469999999996</c:v>
                </c:pt>
                <c:pt idx="4006">
                  <c:v>4.6884249999999996</c:v>
                </c:pt>
                <c:pt idx="4007">
                  <c:v>3.9827309999999998</c:v>
                </c:pt>
                <c:pt idx="4008">
                  <c:v>5.5645540000000002</c:v>
                </c:pt>
                <c:pt idx="4009">
                  <c:v>5.1037239999999997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'K178-E213'!$D$1</c:f>
              <c:strCache>
                <c:ptCount val="1"/>
                <c:pt idx="0">
                  <c:v>OE2</c:v>
                </c:pt>
              </c:strCache>
            </c:strRef>
          </c:tx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'K178-E213'!$A$2:$A$4011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'K178-E213'!$D$2:$D$4011</c:f>
              <c:numCache>
                <c:formatCode>General</c:formatCode>
                <c:ptCount val="4010"/>
                <c:pt idx="0">
                  <c:v>4.5963750000000001</c:v>
                </c:pt>
                <c:pt idx="1">
                  <c:v>3.9498220000000002</c:v>
                </c:pt>
                <c:pt idx="2">
                  <c:v>4.4465279999999998</c:v>
                </c:pt>
                <c:pt idx="3">
                  <c:v>3.9461889999999999</c:v>
                </c:pt>
                <c:pt idx="4">
                  <c:v>4.8363769999999997</c:v>
                </c:pt>
                <c:pt idx="5">
                  <c:v>3.8504100000000001</c:v>
                </c:pt>
                <c:pt idx="6">
                  <c:v>4.3311210000000004</c:v>
                </c:pt>
                <c:pt idx="7">
                  <c:v>6.0070209999999999</c:v>
                </c:pt>
                <c:pt idx="8">
                  <c:v>5.1881170000000001</c:v>
                </c:pt>
                <c:pt idx="9">
                  <c:v>2.9164590000000001</c:v>
                </c:pt>
                <c:pt idx="10">
                  <c:v>3.133937</c:v>
                </c:pt>
                <c:pt idx="11">
                  <c:v>2.9472179999999999</c:v>
                </c:pt>
                <c:pt idx="12">
                  <c:v>2.92855</c:v>
                </c:pt>
                <c:pt idx="13">
                  <c:v>3.0458970000000001</c:v>
                </c:pt>
                <c:pt idx="14">
                  <c:v>2.7576369999999999</c:v>
                </c:pt>
                <c:pt idx="15">
                  <c:v>3.471425</c:v>
                </c:pt>
                <c:pt idx="16">
                  <c:v>3.9967899999999998</c:v>
                </c:pt>
                <c:pt idx="17">
                  <c:v>5.8145379999999998</c:v>
                </c:pt>
                <c:pt idx="18">
                  <c:v>4.0588959999999998</c:v>
                </c:pt>
                <c:pt idx="19">
                  <c:v>3.7949959999999998</c:v>
                </c:pt>
                <c:pt idx="20">
                  <c:v>4.405348</c:v>
                </c:pt>
                <c:pt idx="21">
                  <c:v>2.6790080000000001</c:v>
                </c:pt>
                <c:pt idx="22">
                  <c:v>3.9425889999999999</c:v>
                </c:pt>
                <c:pt idx="23">
                  <c:v>3.208304</c:v>
                </c:pt>
                <c:pt idx="24">
                  <c:v>2.942291</c:v>
                </c:pt>
                <c:pt idx="25">
                  <c:v>3.7328619999999999</c:v>
                </c:pt>
                <c:pt idx="26">
                  <c:v>3.2088019999999999</c:v>
                </c:pt>
                <c:pt idx="27">
                  <c:v>3.2493470000000002</c:v>
                </c:pt>
                <c:pt idx="28">
                  <c:v>2.6759529999999998</c:v>
                </c:pt>
                <c:pt idx="29">
                  <c:v>2.8111760000000001</c:v>
                </c:pt>
                <c:pt idx="30">
                  <c:v>2.9129160000000001</c:v>
                </c:pt>
                <c:pt idx="31">
                  <c:v>3.0712709999999999</c:v>
                </c:pt>
                <c:pt idx="32">
                  <c:v>2.9582160000000002</c:v>
                </c:pt>
                <c:pt idx="33">
                  <c:v>3.1210010000000001</c:v>
                </c:pt>
                <c:pt idx="34">
                  <c:v>2.6429710000000002</c:v>
                </c:pt>
                <c:pt idx="35">
                  <c:v>2.7659009999999999</c:v>
                </c:pt>
                <c:pt idx="36">
                  <c:v>3.0767359999999999</c:v>
                </c:pt>
                <c:pt idx="37">
                  <c:v>2.7196579999999999</c:v>
                </c:pt>
                <c:pt idx="38">
                  <c:v>2.917611</c:v>
                </c:pt>
                <c:pt idx="39">
                  <c:v>2.9490479999999999</c:v>
                </c:pt>
                <c:pt idx="40">
                  <c:v>2.9670489999999998</c:v>
                </c:pt>
                <c:pt idx="41">
                  <c:v>2.6966890000000001</c:v>
                </c:pt>
                <c:pt idx="42">
                  <c:v>2.878539</c:v>
                </c:pt>
                <c:pt idx="43">
                  <c:v>2.98509</c:v>
                </c:pt>
                <c:pt idx="44">
                  <c:v>2.740888</c:v>
                </c:pt>
                <c:pt idx="45">
                  <c:v>2.9853160000000001</c:v>
                </c:pt>
                <c:pt idx="46">
                  <c:v>2.945894</c:v>
                </c:pt>
                <c:pt idx="47">
                  <c:v>2.9590510000000001</c:v>
                </c:pt>
                <c:pt idx="48">
                  <c:v>2.9784649999999999</c:v>
                </c:pt>
                <c:pt idx="49">
                  <c:v>3.1481409999999999</c:v>
                </c:pt>
                <c:pt idx="50">
                  <c:v>3.1322640000000002</c:v>
                </c:pt>
                <c:pt idx="51">
                  <c:v>3.5087039999999998</c:v>
                </c:pt>
                <c:pt idx="52">
                  <c:v>3.3481939999999999</c:v>
                </c:pt>
                <c:pt idx="53">
                  <c:v>3.0336059999999998</c:v>
                </c:pt>
                <c:pt idx="54">
                  <c:v>2.9157579999999998</c:v>
                </c:pt>
                <c:pt idx="55">
                  <c:v>3.0292500000000002</c:v>
                </c:pt>
                <c:pt idx="56">
                  <c:v>2.9267340000000002</c:v>
                </c:pt>
                <c:pt idx="57">
                  <c:v>3.0984769999999999</c:v>
                </c:pt>
                <c:pt idx="58">
                  <c:v>3.0025909999999998</c:v>
                </c:pt>
                <c:pt idx="59">
                  <c:v>3.233009</c:v>
                </c:pt>
                <c:pt idx="60">
                  <c:v>2.96543</c:v>
                </c:pt>
                <c:pt idx="61">
                  <c:v>3.112733</c:v>
                </c:pt>
                <c:pt idx="62">
                  <c:v>3.369761</c:v>
                </c:pt>
                <c:pt idx="63">
                  <c:v>2.9625240000000002</c:v>
                </c:pt>
                <c:pt idx="64">
                  <c:v>2.8052220000000001</c:v>
                </c:pt>
                <c:pt idx="65">
                  <c:v>3.3480620000000001</c:v>
                </c:pt>
                <c:pt idx="66">
                  <c:v>3.029299</c:v>
                </c:pt>
                <c:pt idx="67">
                  <c:v>3.0507919999999999</c:v>
                </c:pt>
                <c:pt idx="68">
                  <c:v>2.9974889999999998</c:v>
                </c:pt>
                <c:pt idx="69">
                  <c:v>3.1366429999999998</c:v>
                </c:pt>
                <c:pt idx="70">
                  <c:v>3.6856330000000002</c:v>
                </c:pt>
                <c:pt idx="71">
                  <c:v>2.7615910000000001</c:v>
                </c:pt>
                <c:pt idx="72">
                  <c:v>3.3282699999999998</c:v>
                </c:pt>
                <c:pt idx="73">
                  <c:v>3.1184590000000001</c:v>
                </c:pt>
                <c:pt idx="74">
                  <c:v>2.9815589999999998</c:v>
                </c:pt>
                <c:pt idx="75">
                  <c:v>3.0075440000000002</c:v>
                </c:pt>
                <c:pt idx="76">
                  <c:v>2.7705820000000001</c:v>
                </c:pt>
                <c:pt idx="77">
                  <c:v>3.5183770000000001</c:v>
                </c:pt>
                <c:pt idx="78">
                  <c:v>3.7100490000000002</c:v>
                </c:pt>
                <c:pt idx="79">
                  <c:v>3.2748970000000002</c:v>
                </c:pt>
                <c:pt idx="80">
                  <c:v>2.7837689999999999</c:v>
                </c:pt>
                <c:pt idx="81">
                  <c:v>3.14751</c:v>
                </c:pt>
                <c:pt idx="82">
                  <c:v>3.5097239999999998</c:v>
                </c:pt>
                <c:pt idx="83">
                  <c:v>3.1237089999999998</c:v>
                </c:pt>
                <c:pt idx="84">
                  <c:v>2.7540369999999998</c:v>
                </c:pt>
                <c:pt idx="85">
                  <c:v>3.228278</c:v>
                </c:pt>
                <c:pt idx="86">
                  <c:v>3.0045899999999999</c:v>
                </c:pt>
                <c:pt idx="87">
                  <c:v>3.686909</c:v>
                </c:pt>
                <c:pt idx="88">
                  <c:v>3.0103960000000001</c:v>
                </c:pt>
                <c:pt idx="89">
                  <c:v>3.2935859999999999</c:v>
                </c:pt>
                <c:pt idx="90">
                  <c:v>2.8047520000000001</c:v>
                </c:pt>
                <c:pt idx="91">
                  <c:v>2.9396300000000002</c:v>
                </c:pt>
                <c:pt idx="92">
                  <c:v>2.781822</c:v>
                </c:pt>
                <c:pt idx="93">
                  <c:v>3.5171960000000002</c:v>
                </c:pt>
                <c:pt idx="94">
                  <c:v>2.7491310000000002</c:v>
                </c:pt>
                <c:pt idx="95">
                  <c:v>3.2508910000000002</c:v>
                </c:pt>
                <c:pt idx="96">
                  <c:v>2.854981</c:v>
                </c:pt>
                <c:pt idx="97">
                  <c:v>3.0162409999999999</c:v>
                </c:pt>
                <c:pt idx="98">
                  <c:v>2.9505189999999999</c:v>
                </c:pt>
                <c:pt idx="99">
                  <c:v>2.93405</c:v>
                </c:pt>
                <c:pt idx="100">
                  <c:v>2.8513410000000001</c:v>
                </c:pt>
                <c:pt idx="101">
                  <c:v>3.5456750000000001</c:v>
                </c:pt>
                <c:pt idx="102">
                  <c:v>4.3590780000000002</c:v>
                </c:pt>
                <c:pt idx="103">
                  <c:v>2.9987189999999999</c:v>
                </c:pt>
                <c:pt idx="104">
                  <c:v>3.8242750000000001</c:v>
                </c:pt>
                <c:pt idx="105">
                  <c:v>3.7252420000000002</c:v>
                </c:pt>
                <c:pt idx="106">
                  <c:v>3.382425</c:v>
                </c:pt>
                <c:pt idx="107">
                  <c:v>2.9070960000000001</c:v>
                </c:pt>
                <c:pt idx="108">
                  <c:v>3.2684799999999998</c:v>
                </c:pt>
                <c:pt idx="109">
                  <c:v>3.1936330000000002</c:v>
                </c:pt>
                <c:pt idx="110">
                  <c:v>2.8867180000000001</c:v>
                </c:pt>
                <c:pt idx="111">
                  <c:v>3.627237</c:v>
                </c:pt>
                <c:pt idx="112">
                  <c:v>2.9456570000000002</c:v>
                </c:pt>
                <c:pt idx="113">
                  <c:v>3.193308</c:v>
                </c:pt>
                <c:pt idx="114">
                  <c:v>3.3166039999999999</c:v>
                </c:pt>
                <c:pt idx="115">
                  <c:v>3.1415869999999999</c:v>
                </c:pt>
                <c:pt idx="116">
                  <c:v>3.8452250000000001</c:v>
                </c:pt>
                <c:pt idx="117">
                  <c:v>2.8644210000000001</c:v>
                </c:pt>
                <c:pt idx="118">
                  <c:v>3.0225279999999999</c:v>
                </c:pt>
                <c:pt idx="119">
                  <c:v>2.7615539999999998</c:v>
                </c:pt>
                <c:pt idx="120">
                  <c:v>3.962418</c:v>
                </c:pt>
                <c:pt idx="121">
                  <c:v>3.3622179999999999</c:v>
                </c:pt>
                <c:pt idx="122">
                  <c:v>2.8345570000000002</c:v>
                </c:pt>
                <c:pt idx="123">
                  <c:v>4.1698620000000002</c:v>
                </c:pt>
                <c:pt idx="124">
                  <c:v>2.855388</c:v>
                </c:pt>
                <c:pt idx="125">
                  <c:v>3.0746410000000002</c:v>
                </c:pt>
                <c:pt idx="126">
                  <c:v>2.973881</c:v>
                </c:pt>
                <c:pt idx="127">
                  <c:v>2.802765</c:v>
                </c:pt>
                <c:pt idx="128">
                  <c:v>2.972521</c:v>
                </c:pt>
                <c:pt idx="129">
                  <c:v>2.964442</c:v>
                </c:pt>
                <c:pt idx="130">
                  <c:v>3.1132569999999999</c:v>
                </c:pt>
                <c:pt idx="131">
                  <c:v>3.3468460000000002</c:v>
                </c:pt>
                <c:pt idx="132">
                  <c:v>2.7087129999999999</c:v>
                </c:pt>
                <c:pt idx="133">
                  <c:v>2.7779980000000002</c:v>
                </c:pt>
                <c:pt idx="134">
                  <c:v>2.862368</c:v>
                </c:pt>
                <c:pt idx="135">
                  <c:v>2.9126289999999999</c:v>
                </c:pt>
                <c:pt idx="136">
                  <c:v>3.0193050000000001</c:v>
                </c:pt>
                <c:pt idx="137">
                  <c:v>3.0100310000000001</c:v>
                </c:pt>
                <c:pt idx="138">
                  <c:v>2.8766280000000002</c:v>
                </c:pt>
                <c:pt idx="139">
                  <c:v>3.3969490000000002</c:v>
                </c:pt>
                <c:pt idx="140">
                  <c:v>2.8984329999999998</c:v>
                </c:pt>
                <c:pt idx="141">
                  <c:v>2.7683610000000001</c:v>
                </c:pt>
                <c:pt idx="142">
                  <c:v>2.8981409999999999</c:v>
                </c:pt>
                <c:pt idx="143">
                  <c:v>3.2525019999999998</c:v>
                </c:pt>
                <c:pt idx="144">
                  <c:v>3.0982379999999998</c:v>
                </c:pt>
                <c:pt idx="145">
                  <c:v>3.1858040000000001</c:v>
                </c:pt>
                <c:pt idx="146">
                  <c:v>2.814225</c:v>
                </c:pt>
                <c:pt idx="147">
                  <c:v>3.1886619999999999</c:v>
                </c:pt>
                <c:pt idx="148">
                  <c:v>3.0244390000000001</c:v>
                </c:pt>
                <c:pt idx="149">
                  <c:v>3.6343960000000002</c:v>
                </c:pt>
                <c:pt idx="150">
                  <c:v>2.7084269999999999</c:v>
                </c:pt>
                <c:pt idx="151">
                  <c:v>3.752186</c:v>
                </c:pt>
                <c:pt idx="152">
                  <c:v>5.0867300000000002</c:v>
                </c:pt>
                <c:pt idx="153">
                  <c:v>4.9097470000000003</c:v>
                </c:pt>
                <c:pt idx="154">
                  <c:v>5.2133719999999997</c:v>
                </c:pt>
                <c:pt idx="155">
                  <c:v>5.2778780000000003</c:v>
                </c:pt>
                <c:pt idx="156">
                  <c:v>3.118833</c:v>
                </c:pt>
                <c:pt idx="157">
                  <c:v>3.0776379999999999</c:v>
                </c:pt>
                <c:pt idx="158">
                  <c:v>2.790635</c:v>
                </c:pt>
                <c:pt idx="159">
                  <c:v>3.3685900000000002</c:v>
                </c:pt>
                <c:pt idx="160">
                  <c:v>3.0357759999999998</c:v>
                </c:pt>
                <c:pt idx="161">
                  <c:v>3.3478650000000001</c:v>
                </c:pt>
                <c:pt idx="162">
                  <c:v>2.867035</c:v>
                </c:pt>
                <c:pt idx="163">
                  <c:v>2.8235389999999998</c:v>
                </c:pt>
                <c:pt idx="164">
                  <c:v>3.287058</c:v>
                </c:pt>
                <c:pt idx="165">
                  <c:v>2.969878</c:v>
                </c:pt>
                <c:pt idx="166">
                  <c:v>2.7210369999999999</c:v>
                </c:pt>
                <c:pt idx="167">
                  <c:v>3.7347440000000001</c:v>
                </c:pt>
                <c:pt idx="168">
                  <c:v>3.3983620000000001</c:v>
                </c:pt>
                <c:pt idx="169">
                  <c:v>2.844293</c:v>
                </c:pt>
                <c:pt idx="170">
                  <c:v>3.355362</c:v>
                </c:pt>
                <c:pt idx="171">
                  <c:v>3.8625560000000001</c:v>
                </c:pt>
                <c:pt idx="172">
                  <c:v>2.6699860000000002</c:v>
                </c:pt>
                <c:pt idx="173">
                  <c:v>2.8731659999999999</c:v>
                </c:pt>
                <c:pt idx="174">
                  <c:v>3.0289700000000002</c:v>
                </c:pt>
                <c:pt idx="175">
                  <c:v>2.6389990000000001</c:v>
                </c:pt>
                <c:pt idx="176">
                  <c:v>3.3880680000000001</c:v>
                </c:pt>
                <c:pt idx="177">
                  <c:v>2.9139759999999999</c:v>
                </c:pt>
                <c:pt idx="178">
                  <c:v>2.8149869999999999</c:v>
                </c:pt>
                <c:pt idx="179">
                  <c:v>3.5597159999999999</c:v>
                </c:pt>
                <c:pt idx="180">
                  <c:v>3.3315459999999999</c:v>
                </c:pt>
                <c:pt idx="181">
                  <c:v>2.9068160000000001</c:v>
                </c:pt>
                <c:pt idx="182">
                  <c:v>7.1093140000000004</c:v>
                </c:pt>
                <c:pt idx="183">
                  <c:v>7.4017590000000002</c:v>
                </c:pt>
                <c:pt idx="184">
                  <c:v>5.8949610000000003</c:v>
                </c:pt>
                <c:pt idx="185">
                  <c:v>5.6871619999999998</c:v>
                </c:pt>
                <c:pt idx="186">
                  <c:v>3.028886</c:v>
                </c:pt>
                <c:pt idx="187">
                  <c:v>3.0202140000000002</c:v>
                </c:pt>
                <c:pt idx="188">
                  <c:v>5.1635109999999997</c:v>
                </c:pt>
                <c:pt idx="189">
                  <c:v>3.6886709999999998</c:v>
                </c:pt>
                <c:pt idx="190">
                  <c:v>3.8414959999999998</c:v>
                </c:pt>
                <c:pt idx="191">
                  <c:v>4.62643</c:v>
                </c:pt>
                <c:pt idx="192">
                  <c:v>3.7033459999999998</c:v>
                </c:pt>
                <c:pt idx="193">
                  <c:v>4.2710039999999996</c:v>
                </c:pt>
                <c:pt idx="194">
                  <c:v>2.6729039999999999</c:v>
                </c:pt>
                <c:pt idx="195">
                  <c:v>2.9453860000000001</c:v>
                </c:pt>
                <c:pt idx="196">
                  <c:v>2.7632530000000002</c:v>
                </c:pt>
                <c:pt idx="197">
                  <c:v>3.0194559999999999</c:v>
                </c:pt>
                <c:pt idx="198">
                  <c:v>2.7425609999999998</c:v>
                </c:pt>
                <c:pt idx="199">
                  <c:v>2.7103000000000002</c:v>
                </c:pt>
                <c:pt idx="200">
                  <c:v>2.7441450000000001</c:v>
                </c:pt>
                <c:pt idx="201">
                  <c:v>2.9239269999999999</c:v>
                </c:pt>
                <c:pt idx="202">
                  <c:v>2.909278</c:v>
                </c:pt>
                <c:pt idx="203">
                  <c:v>2.7312400000000001</c:v>
                </c:pt>
                <c:pt idx="204">
                  <c:v>2.8914300000000002</c:v>
                </c:pt>
                <c:pt idx="205">
                  <c:v>2.9196620000000002</c:v>
                </c:pt>
                <c:pt idx="206">
                  <c:v>2.7441059999999999</c:v>
                </c:pt>
                <c:pt idx="207">
                  <c:v>2.6343260000000002</c:v>
                </c:pt>
                <c:pt idx="208">
                  <c:v>2.8438639999999999</c:v>
                </c:pt>
                <c:pt idx="209">
                  <c:v>2.8880370000000002</c:v>
                </c:pt>
                <c:pt idx="210">
                  <c:v>3.7438669999999998</c:v>
                </c:pt>
                <c:pt idx="211">
                  <c:v>3.3415879999999998</c:v>
                </c:pt>
                <c:pt idx="212">
                  <c:v>3.4326940000000001</c:v>
                </c:pt>
                <c:pt idx="213">
                  <c:v>3.5060470000000001</c:v>
                </c:pt>
                <c:pt idx="214">
                  <c:v>3.0542199999999999</c:v>
                </c:pt>
                <c:pt idx="215">
                  <c:v>2.8865180000000001</c:v>
                </c:pt>
                <c:pt idx="216">
                  <c:v>2.7969949999999999</c:v>
                </c:pt>
                <c:pt idx="217">
                  <c:v>3.3258740000000002</c:v>
                </c:pt>
                <c:pt idx="218">
                  <c:v>2.723563</c:v>
                </c:pt>
                <c:pt idx="219">
                  <c:v>2.90002</c:v>
                </c:pt>
                <c:pt idx="220">
                  <c:v>2.834924</c:v>
                </c:pt>
                <c:pt idx="221">
                  <c:v>2.8279450000000002</c:v>
                </c:pt>
                <c:pt idx="222">
                  <c:v>3.5227650000000001</c:v>
                </c:pt>
                <c:pt idx="223">
                  <c:v>3.085032</c:v>
                </c:pt>
                <c:pt idx="224">
                  <c:v>2.819801</c:v>
                </c:pt>
                <c:pt idx="225">
                  <c:v>2.8241320000000001</c:v>
                </c:pt>
                <c:pt idx="226">
                  <c:v>2.9193259999999999</c:v>
                </c:pt>
                <c:pt idx="227">
                  <c:v>5.2871300000000003</c:v>
                </c:pt>
                <c:pt idx="228">
                  <c:v>5.581645</c:v>
                </c:pt>
                <c:pt idx="229">
                  <c:v>5.3207959999999996</c:v>
                </c:pt>
                <c:pt idx="230">
                  <c:v>4.623812</c:v>
                </c:pt>
                <c:pt idx="231">
                  <c:v>4.477697</c:v>
                </c:pt>
                <c:pt idx="232">
                  <c:v>3.0398480000000001</c:v>
                </c:pt>
                <c:pt idx="233">
                  <c:v>2.6056339999999998</c:v>
                </c:pt>
                <c:pt idx="234">
                  <c:v>3.9340060000000001</c:v>
                </c:pt>
                <c:pt idx="235">
                  <c:v>3.7188840000000001</c:v>
                </c:pt>
                <c:pt idx="236">
                  <c:v>2.8993250000000002</c:v>
                </c:pt>
                <c:pt idx="237">
                  <c:v>2.8766959999999999</c:v>
                </c:pt>
                <c:pt idx="238">
                  <c:v>2.6241300000000001</c:v>
                </c:pt>
                <c:pt idx="239">
                  <c:v>3.271239</c:v>
                </c:pt>
                <c:pt idx="240">
                  <c:v>3.047167</c:v>
                </c:pt>
                <c:pt idx="241">
                  <c:v>2.7829130000000002</c:v>
                </c:pt>
                <c:pt idx="242">
                  <c:v>3.058122</c:v>
                </c:pt>
                <c:pt idx="243">
                  <c:v>2.7976890000000001</c:v>
                </c:pt>
                <c:pt idx="244">
                  <c:v>2.9771990000000002</c:v>
                </c:pt>
                <c:pt idx="245">
                  <c:v>2.758877</c:v>
                </c:pt>
                <c:pt idx="246">
                  <c:v>2.7332900000000002</c:v>
                </c:pt>
                <c:pt idx="247">
                  <c:v>2.8291529999999998</c:v>
                </c:pt>
                <c:pt idx="248">
                  <c:v>2.743941</c:v>
                </c:pt>
                <c:pt idx="249">
                  <c:v>2.7830900000000001</c:v>
                </c:pt>
                <c:pt idx="250">
                  <c:v>2.8985750000000001</c:v>
                </c:pt>
                <c:pt idx="251">
                  <c:v>2.775506</c:v>
                </c:pt>
                <c:pt idx="252">
                  <c:v>2.693362</c:v>
                </c:pt>
                <c:pt idx="253">
                  <c:v>2.5771090000000001</c:v>
                </c:pt>
                <c:pt idx="254">
                  <c:v>2.704685</c:v>
                </c:pt>
                <c:pt idx="255">
                  <c:v>3.4947949999999999</c:v>
                </c:pt>
                <c:pt idx="256">
                  <c:v>3.0057130000000001</c:v>
                </c:pt>
                <c:pt idx="257">
                  <c:v>2.9144730000000001</c:v>
                </c:pt>
                <c:pt idx="258">
                  <c:v>3.216663</c:v>
                </c:pt>
                <c:pt idx="259">
                  <c:v>2.6880090000000001</c:v>
                </c:pt>
                <c:pt idx="260">
                  <c:v>2.9286210000000001</c:v>
                </c:pt>
                <c:pt idx="261">
                  <c:v>3.2483629999999999</c:v>
                </c:pt>
                <c:pt idx="262">
                  <c:v>3.2545160000000002</c:v>
                </c:pt>
                <c:pt idx="263">
                  <c:v>2.8353969999999999</c:v>
                </c:pt>
                <c:pt idx="264">
                  <c:v>2.7436769999999999</c:v>
                </c:pt>
                <c:pt idx="265">
                  <c:v>2.806527</c:v>
                </c:pt>
                <c:pt idx="266">
                  <c:v>3.814228</c:v>
                </c:pt>
                <c:pt idx="267">
                  <c:v>3.7499340000000001</c:v>
                </c:pt>
                <c:pt idx="268">
                  <c:v>4.9424840000000003</c:v>
                </c:pt>
                <c:pt idx="269">
                  <c:v>6.6426629999999998</c:v>
                </c:pt>
                <c:pt idx="270">
                  <c:v>6.9677920000000002</c:v>
                </c:pt>
                <c:pt idx="271">
                  <c:v>4.5156369999999999</c:v>
                </c:pt>
                <c:pt idx="272">
                  <c:v>2.7327970000000001</c:v>
                </c:pt>
                <c:pt idx="273">
                  <c:v>2.6754470000000001</c:v>
                </c:pt>
                <c:pt idx="274">
                  <c:v>2.85242</c:v>
                </c:pt>
                <c:pt idx="275">
                  <c:v>3.0192800000000002</c:v>
                </c:pt>
                <c:pt idx="276">
                  <c:v>2.7152069999999999</c:v>
                </c:pt>
                <c:pt idx="277">
                  <c:v>3.2771150000000002</c:v>
                </c:pt>
                <c:pt idx="278">
                  <c:v>3.2676479999999999</c:v>
                </c:pt>
                <c:pt idx="279">
                  <c:v>3.3384290000000001</c:v>
                </c:pt>
                <c:pt idx="280">
                  <c:v>3.1212970000000002</c:v>
                </c:pt>
                <c:pt idx="281">
                  <c:v>3.171014</c:v>
                </c:pt>
                <c:pt idx="282">
                  <c:v>2.8905599999999998</c:v>
                </c:pt>
                <c:pt idx="283">
                  <c:v>4.7805400000000002</c:v>
                </c:pt>
                <c:pt idx="284">
                  <c:v>5.2122820000000001</c:v>
                </c:pt>
                <c:pt idx="285">
                  <c:v>6.5747119999999999</c:v>
                </c:pt>
                <c:pt idx="286">
                  <c:v>6.2785919999999997</c:v>
                </c:pt>
                <c:pt idx="287">
                  <c:v>5.7388950000000003</c:v>
                </c:pt>
                <c:pt idx="288">
                  <c:v>5.3985969999999996</c:v>
                </c:pt>
                <c:pt idx="289">
                  <c:v>7.7351299999999998</c:v>
                </c:pt>
                <c:pt idx="290">
                  <c:v>8.0896779999999993</c:v>
                </c:pt>
                <c:pt idx="291">
                  <c:v>7.7633520000000003</c:v>
                </c:pt>
                <c:pt idx="292">
                  <c:v>6.2222609999999996</c:v>
                </c:pt>
                <c:pt idx="293">
                  <c:v>7.7556589999999996</c:v>
                </c:pt>
                <c:pt idx="294">
                  <c:v>5.1553069999999996</c:v>
                </c:pt>
                <c:pt idx="295">
                  <c:v>6.1597900000000001</c:v>
                </c:pt>
                <c:pt idx="296">
                  <c:v>6.1154719999999996</c:v>
                </c:pt>
                <c:pt idx="297">
                  <c:v>6.6688270000000003</c:v>
                </c:pt>
                <c:pt idx="298">
                  <c:v>8.313974</c:v>
                </c:pt>
                <c:pt idx="299">
                  <c:v>6.9639800000000003</c:v>
                </c:pt>
                <c:pt idx="300">
                  <c:v>7.4642530000000002</c:v>
                </c:pt>
                <c:pt idx="301">
                  <c:v>5.2769589999999997</c:v>
                </c:pt>
                <c:pt idx="302">
                  <c:v>5.053293</c:v>
                </c:pt>
                <c:pt idx="303">
                  <c:v>6.234127</c:v>
                </c:pt>
                <c:pt idx="304">
                  <c:v>7.4914550000000002</c:v>
                </c:pt>
                <c:pt idx="305">
                  <c:v>5.5719620000000001</c:v>
                </c:pt>
                <c:pt idx="306">
                  <c:v>5.5270510000000002</c:v>
                </c:pt>
                <c:pt idx="307">
                  <c:v>6.0038910000000003</c:v>
                </c:pt>
                <c:pt idx="308">
                  <c:v>7.9359570000000001</c:v>
                </c:pt>
                <c:pt idx="309">
                  <c:v>6.9467800000000004</c:v>
                </c:pt>
                <c:pt idx="310">
                  <c:v>7.0543060000000004</c:v>
                </c:pt>
                <c:pt idx="311">
                  <c:v>6.7535639999999999</c:v>
                </c:pt>
                <c:pt idx="312">
                  <c:v>6.9578670000000002</c:v>
                </c:pt>
                <c:pt idx="313">
                  <c:v>7.0718680000000003</c:v>
                </c:pt>
                <c:pt idx="314">
                  <c:v>6.2277269999999998</c:v>
                </c:pt>
                <c:pt idx="315">
                  <c:v>6.3821300000000001</c:v>
                </c:pt>
                <c:pt idx="316">
                  <c:v>7.1476540000000002</c:v>
                </c:pt>
                <c:pt idx="317">
                  <c:v>5.0544820000000001</c:v>
                </c:pt>
                <c:pt idx="318">
                  <c:v>5.7192740000000004</c:v>
                </c:pt>
                <c:pt idx="319">
                  <c:v>6.381653</c:v>
                </c:pt>
                <c:pt idx="320">
                  <c:v>7.6964240000000004</c:v>
                </c:pt>
                <c:pt idx="321">
                  <c:v>3.7185039999999998</c:v>
                </c:pt>
                <c:pt idx="322">
                  <c:v>5.6884899999999998</c:v>
                </c:pt>
                <c:pt idx="323">
                  <c:v>6.8977690000000003</c:v>
                </c:pt>
                <c:pt idx="324">
                  <c:v>7.4035609999999998</c:v>
                </c:pt>
                <c:pt idx="325">
                  <c:v>6.3835699999999997</c:v>
                </c:pt>
                <c:pt idx="326">
                  <c:v>8.3339079999999992</c:v>
                </c:pt>
                <c:pt idx="327">
                  <c:v>8.9790120000000009</c:v>
                </c:pt>
                <c:pt idx="328">
                  <c:v>8.0651460000000004</c:v>
                </c:pt>
                <c:pt idx="329">
                  <c:v>6.702115</c:v>
                </c:pt>
                <c:pt idx="330">
                  <c:v>6.4126219999999998</c:v>
                </c:pt>
                <c:pt idx="331">
                  <c:v>7.4228540000000001</c:v>
                </c:pt>
                <c:pt idx="332">
                  <c:v>6.631761</c:v>
                </c:pt>
                <c:pt idx="333">
                  <c:v>8.3309510000000007</c:v>
                </c:pt>
                <c:pt idx="334">
                  <c:v>5.9656909999999996</c:v>
                </c:pt>
                <c:pt idx="335">
                  <c:v>7.6876740000000003</c:v>
                </c:pt>
                <c:pt idx="336">
                  <c:v>6.5569090000000001</c:v>
                </c:pt>
                <c:pt idx="337">
                  <c:v>6.7020580000000001</c:v>
                </c:pt>
                <c:pt idx="338">
                  <c:v>6.6298899999999996</c:v>
                </c:pt>
                <c:pt idx="339">
                  <c:v>7.1585049999999999</c:v>
                </c:pt>
                <c:pt idx="340">
                  <c:v>7.908588</c:v>
                </c:pt>
                <c:pt idx="341">
                  <c:v>7.7241119999999999</c:v>
                </c:pt>
                <c:pt idx="342">
                  <c:v>7.4056499999999996</c:v>
                </c:pt>
                <c:pt idx="343">
                  <c:v>9.2408699999999993</c:v>
                </c:pt>
                <c:pt idx="344">
                  <c:v>7.8443680000000002</c:v>
                </c:pt>
                <c:pt idx="345">
                  <c:v>6.6544840000000001</c:v>
                </c:pt>
                <c:pt idx="346">
                  <c:v>7.4197829999999998</c:v>
                </c:pt>
                <c:pt idx="347">
                  <c:v>9.0599100000000004</c:v>
                </c:pt>
                <c:pt idx="348">
                  <c:v>7.8010599999999997</c:v>
                </c:pt>
                <c:pt idx="349">
                  <c:v>7.548292</c:v>
                </c:pt>
                <c:pt idx="350">
                  <c:v>7.8083309999999999</c:v>
                </c:pt>
                <c:pt idx="351">
                  <c:v>6.6506970000000001</c:v>
                </c:pt>
                <c:pt idx="352">
                  <c:v>5.5270140000000003</c:v>
                </c:pt>
                <c:pt idx="353">
                  <c:v>6.3382040000000002</c:v>
                </c:pt>
                <c:pt idx="354">
                  <c:v>5.4452410000000002</c:v>
                </c:pt>
                <c:pt idx="355">
                  <c:v>6.9112099999999996</c:v>
                </c:pt>
                <c:pt idx="356">
                  <c:v>7.8936669999999998</c:v>
                </c:pt>
                <c:pt idx="357">
                  <c:v>7.5158670000000001</c:v>
                </c:pt>
                <c:pt idx="358">
                  <c:v>8.9597739999999995</c:v>
                </c:pt>
                <c:pt idx="359">
                  <c:v>7.9198269999999997</c:v>
                </c:pt>
                <c:pt idx="360">
                  <c:v>6.4443979999999996</c:v>
                </c:pt>
                <c:pt idx="361">
                  <c:v>6.2798920000000003</c:v>
                </c:pt>
                <c:pt idx="362">
                  <c:v>7.7695990000000004</c:v>
                </c:pt>
                <c:pt idx="363">
                  <c:v>6.7200810000000004</c:v>
                </c:pt>
                <c:pt idx="364">
                  <c:v>7.6078320000000001</c:v>
                </c:pt>
                <c:pt idx="365">
                  <c:v>4.6215789999999997</c:v>
                </c:pt>
                <c:pt idx="366">
                  <c:v>5.9521850000000001</c:v>
                </c:pt>
                <c:pt idx="367">
                  <c:v>5.9525069999999998</c:v>
                </c:pt>
                <c:pt idx="368">
                  <c:v>6.4647019999999999</c:v>
                </c:pt>
                <c:pt idx="369">
                  <c:v>6.1806349999999997</c:v>
                </c:pt>
                <c:pt idx="370">
                  <c:v>6.6980339999999998</c:v>
                </c:pt>
                <c:pt idx="371">
                  <c:v>5.897418</c:v>
                </c:pt>
                <c:pt idx="372">
                  <c:v>5.3126420000000003</c:v>
                </c:pt>
                <c:pt idx="373">
                  <c:v>6.9073820000000001</c:v>
                </c:pt>
                <c:pt idx="374">
                  <c:v>7.4870419999999998</c:v>
                </c:pt>
                <c:pt idx="375">
                  <c:v>6.277787</c:v>
                </c:pt>
                <c:pt idx="376">
                  <c:v>6.423038</c:v>
                </c:pt>
                <c:pt idx="377">
                  <c:v>7.2421559999999996</c:v>
                </c:pt>
                <c:pt idx="378">
                  <c:v>5.0395329999999996</c:v>
                </c:pt>
                <c:pt idx="379">
                  <c:v>6.6399559999999997</c:v>
                </c:pt>
                <c:pt idx="380">
                  <c:v>5.6801339999999998</c:v>
                </c:pt>
                <c:pt idx="381">
                  <c:v>6.0524490000000002</c:v>
                </c:pt>
                <c:pt idx="382">
                  <c:v>6.387842</c:v>
                </c:pt>
                <c:pt idx="383">
                  <c:v>7.9518789999999999</c:v>
                </c:pt>
                <c:pt idx="384">
                  <c:v>7.7923460000000002</c:v>
                </c:pt>
                <c:pt idx="385">
                  <c:v>7.8355499999999996</c:v>
                </c:pt>
                <c:pt idx="386">
                  <c:v>9.6132659999999994</c:v>
                </c:pt>
                <c:pt idx="387">
                  <c:v>8.0689100000000007</c:v>
                </c:pt>
                <c:pt idx="388">
                  <c:v>7.4946140000000003</c:v>
                </c:pt>
                <c:pt idx="389">
                  <c:v>7.4915390000000004</c:v>
                </c:pt>
                <c:pt idx="390">
                  <c:v>6.4368939999999997</c:v>
                </c:pt>
                <c:pt idx="391">
                  <c:v>7.2085150000000002</c:v>
                </c:pt>
                <c:pt idx="392">
                  <c:v>7.5337399999999999</c:v>
                </c:pt>
                <c:pt idx="393">
                  <c:v>8.4425109999999997</c:v>
                </c:pt>
                <c:pt idx="394">
                  <c:v>7.4139499999999998</c:v>
                </c:pt>
                <c:pt idx="395">
                  <c:v>6.8351759999999997</c:v>
                </c:pt>
                <c:pt idx="396">
                  <c:v>9.1514880000000005</c:v>
                </c:pt>
                <c:pt idx="397">
                  <c:v>8.4964110000000002</c:v>
                </c:pt>
                <c:pt idx="398">
                  <c:v>7.8117130000000001</c:v>
                </c:pt>
                <c:pt idx="399">
                  <c:v>5.7693209999999997</c:v>
                </c:pt>
                <c:pt idx="400">
                  <c:v>6.6365670000000003</c:v>
                </c:pt>
                <c:pt idx="401">
                  <c:v>7.5333430000000003</c:v>
                </c:pt>
                <c:pt idx="402">
                  <c:v>5.7059329999999999</c:v>
                </c:pt>
                <c:pt idx="403">
                  <c:v>5.0914440000000001</c:v>
                </c:pt>
                <c:pt idx="404">
                  <c:v>5.4994740000000002</c:v>
                </c:pt>
                <c:pt idx="405">
                  <c:v>6.469932</c:v>
                </c:pt>
                <c:pt idx="406">
                  <c:v>6.3275610000000002</c:v>
                </c:pt>
                <c:pt idx="407">
                  <c:v>6.7134530000000003</c:v>
                </c:pt>
                <c:pt idx="408">
                  <c:v>4.7588140000000001</c:v>
                </c:pt>
                <c:pt idx="409">
                  <c:v>5.6010559999999998</c:v>
                </c:pt>
                <c:pt idx="410">
                  <c:v>2.7507190000000001</c:v>
                </c:pt>
                <c:pt idx="411">
                  <c:v>4.8425770000000004</c:v>
                </c:pt>
                <c:pt idx="412">
                  <c:v>5.6820300000000001</c:v>
                </c:pt>
                <c:pt idx="413">
                  <c:v>5.9686570000000003</c:v>
                </c:pt>
                <c:pt idx="414">
                  <c:v>5.4801880000000001</c:v>
                </c:pt>
                <c:pt idx="415">
                  <c:v>5.8541129999999999</c:v>
                </c:pt>
                <c:pt idx="416">
                  <c:v>5.0888150000000003</c:v>
                </c:pt>
                <c:pt idx="417">
                  <c:v>4.6726599999999996</c:v>
                </c:pt>
                <c:pt idx="418">
                  <c:v>2.777104</c:v>
                </c:pt>
                <c:pt idx="419">
                  <c:v>3.0859459999999999</c:v>
                </c:pt>
                <c:pt idx="420">
                  <c:v>5.2324299999999999</c:v>
                </c:pt>
                <c:pt idx="421">
                  <c:v>7.2400710000000004</c:v>
                </c:pt>
                <c:pt idx="422">
                  <c:v>6.212955</c:v>
                </c:pt>
                <c:pt idx="423">
                  <c:v>7.929659</c:v>
                </c:pt>
                <c:pt idx="424">
                  <c:v>8.5438779999999994</c:v>
                </c:pt>
                <c:pt idx="425">
                  <c:v>7.0380960000000004</c:v>
                </c:pt>
                <c:pt idx="426">
                  <c:v>2.8759809999999999</c:v>
                </c:pt>
                <c:pt idx="427">
                  <c:v>3.1064280000000002</c:v>
                </c:pt>
                <c:pt idx="428">
                  <c:v>3.3004609999999999</c:v>
                </c:pt>
                <c:pt idx="429">
                  <c:v>2.851232</c:v>
                </c:pt>
                <c:pt idx="430">
                  <c:v>3.103151</c:v>
                </c:pt>
                <c:pt idx="431">
                  <c:v>3.046891</c:v>
                </c:pt>
                <c:pt idx="432">
                  <c:v>3.4899279999999999</c:v>
                </c:pt>
                <c:pt idx="433">
                  <c:v>2.7454689999999999</c:v>
                </c:pt>
                <c:pt idx="434">
                  <c:v>2.7527740000000001</c:v>
                </c:pt>
                <c:pt idx="435">
                  <c:v>3.5378310000000002</c:v>
                </c:pt>
                <c:pt idx="436">
                  <c:v>2.8245040000000001</c:v>
                </c:pt>
                <c:pt idx="437">
                  <c:v>2.7382749999999998</c:v>
                </c:pt>
                <c:pt idx="438">
                  <c:v>2.6773500000000001</c:v>
                </c:pt>
                <c:pt idx="439">
                  <c:v>4.6570090000000004</c:v>
                </c:pt>
                <c:pt idx="440">
                  <c:v>3.4069090000000002</c:v>
                </c:pt>
                <c:pt idx="441">
                  <c:v>4.3218160000000001</c:v>
                </c:pt>
                <c:pt idx="442">
                  <c:v>4.3563479999999997</c:v>
                </c:pt>
                <c:pt idx="443">
                  <c:v>4.5714889999999997</c:v>
                </c:pt>
                <c:pt idx="444">
                  <c:v>2.947619</c:v>
                </c:pt>
                <c:pt idx="445">
                  <c:v>3.960585</c:v>
                </c:pt>
                <c:pt idx="446">
                  <c:v>4.1469639999999997</c:v>
                </c:pt>
                <c:pt idx="447">
                  <c:v>3.4102380000000001</c:v>
                </c:pt>
                <c:pt idx="448">
                  <c:v>2.8321700000000001</c:v>
                </c:pt>
                <c:pt idx="449">
                  <c:v>2.947219</c:v>
                </c:pt>
                <c:pt idx="450">
                  <c:v>2.9526699999999999</c:v>
                </c:pt>
                <c:pt idx="451">
                  <c:v>3.5774439999999998</c:v>
                </c:pt>
                <c:pt idx="452">
                  <c:v>4.0135439999999996</c:v>
                </c:pt>
                <c:pt idx="453">
                  <c:v>4.1103490000000003</c:v>
                </c:pt>
                <c:pt idx="454">
                  <c:v>5.0986440000000002</c:v>
                </c:pt>
                <c:pt idx="455">
                  <c:v>4.4755500000000001</c:v>
                </c:pt>
                <c:pt idx="456">
                  <c:v>5.6595339999999998</c:v>
                </c:pt>
                <c:pt idx="457">
                  <c:v>6.2344720000000002</c:v>
                </c:pt>
                <c:pt idx="458">
                  <c:v>5.4360470000000003</c:v>
                </c:pt>
                <c:pt idx="459">
                  <c:v>3.0644110000000002</c:v>
                </c:pt>
                <c:pt idx="460">
                  <c:v>3.4619499999999999</c:v>
                </c:pt>
                <c:pt idx="461">
                  <c:v>2.8952830000000001</c:v>
                </c:pt>
                <c:pt idx="462">
                  <c:v>3.7472289999999999</c:v>
                </c:pt>
                <c:pt idx="463">
                  <c:v>4.9914550000000002</c:v>
                </c:pt>
                <c:pt idx="464">
                  <c:v>4.4782339999999996</c:v>
                </c:pt>
                <c:pt idx="465">
                  <c:v>3.9495740000000001</c:v>
                </c:pt>
                <c:pt idx="466">
                  <c:v>2.7645780000000002</c:v>
                </c:pt>
                <c:pt idx="467">
                  <c:v>2.883372</c:v>
                </c:pt>
                <c:pt idx="468">
                  <c:v>3.8569049999999998</c:v>
                </c:pt>
                <c:pt idx="469">
                  <c:v>2.9352459999999998</c:v>
                </c:pt>
                <c:pt idx="470">
                  <c:v>3.1009280000000001</c:v>
                </c:pt>
                <c:pt idx="471">
                  <c:v>3.2685279999999999</c:v>
                </c:pt>
                <c:pt idx="472">
                  <c:v>3.7704049999999998</c:v>
                </c:pt>
                <c:pt idx="473">
                  <c:v>2.8128709999999999</c:v>
                </c:pt>
                <c:pt idx="474">
                  <c:v>2.6407319999999999</c:v>
                </c:pt>
                <c:pt idx="475">
                  <c:v>2.696421</c:v>
                </c:pt>
                <c:pt idx="476">
                  <c:v>2.8170299999999999</c:v>
                </c:pt>
                <c:pt idx="477">
                  <c:v>2.9579689999999998</c:v>
                </c:pt>
                <c:pt idx="478">
                  <c:v>3.444706</c:v>
                </c:pt>
                <c:pt idx="479">
                  <c:v>2.8020939999999999</c:v>
                </c:pt>
                <c:pt idx="480">
                  <c:v>3.0975899999999998</c:v>
                </c:pt>
                <c:pt idx="481">
                  <c:v>3.7873489999999999</c:v>
                </c:pt>
                <c:pt idx="482">
                  <c:v>2.7765749999999998</c:v>
                </c:pt>
                <c:pt idx="483">
                  <c:v>3.2660779999999998</c:v>
                </c:pt>
                <c:pt idx="484">
                  <c:v>4.2769450000000004</c:v>
                </c:pt>
                <c:pt idx="485">
                  <c:v>4.0783120000000004</c:v>
                </c:pt>
                <c:pt idx="486">
                  <c:v>3.2963330000000002</c:v>
                </c:pt>
                <c:pt idx="487">
                  <c:v>2.7055709999999999</c:v>
                </c:pt>
                <c:pt idx="488">
                  <c:v>2.7831009999999998</c:v>
                </c:pt>
                <c:pt idx="489">
                  <c:v>2.986755</c:v>
                </c:pt>
                <c:pt idx="490">
                  <c:v>2.923559</c:v>
                </c:pt>
                <c:pt idx="491">
                  <c:v>3.0060829999999998</c:v>
                </c:pt>
                <c:pt idx="492">
                  <c:v>3.6873640000000001</c:v>
                </c:pt>
                <c:pt idx="493">
                  <c:v>4.7722150000000001</c:v>
                </c:pt>
                <c:pt idx="494">
                  <c:v>4.0230329999999999</c:v>
                </c:pt>
                <c:pt idx="495">
                  <c:v>2.7834970000000001</c:v>
                </c:pt>
                <c:pt idx="496">
                  <c:v>2.6444200000000002</c:v>
                </c:pt>
                <c:pt idx="497">
                  <c:v>3.353237</c:v>
                </c:pt>
                <c:pt idx="498">
                  <c:v>3.1474160000000002</c:v>
                </c:pt>
                <c:pt idx="499">
                  <c:v>2.903807</c:v>
                </c:pt>
                <c:pt idx="500">
                  <c:v>3.3776820000000001</c:v>
                </c:pt>
                <c:pt idx="501">
                  <c:v>2.931044</c:v>
                </c:pt>
                <c:pt idx="502">
                  <c:v>2.7933319999999999</c:v>
                </c:pt>
                <c:pt idx="503">
                  <c:v>4.3143659999999997</c:v>
                </c:pt>
                <c:pt idx="504">
                  <c:v>2.8030759999999999</c:v>
                </c:pt>
                <c:pt idx="505">
                  <c:v>5.3852169999999999</c:v>
                </c:pt>
                <c:pt idx="506">
                  <c:v>5.0004039999999996</c:v>
                </c:pt>
                <c:pt idx="507">
                  <c:v>3.947641</c:v>
                </c:pt>
                <c:pt idx="508">
                  <c:v>3.0819230000000002</c:v>
                </c:pt>
                <c:pt idx="509">
                  <c:v>3.1673749999999998</c:v>
                </c:pt>
                <c:pt idx="510">
                  <c:v>3.8971680000000002</c:v>
                </c:pt>
                <c:pt idx="511">
                  <c:v>4.3941460000000001</c:v>
                </c:pt>
                <c:pt idx="512">
                  <c:v>4.6134620000000002</c:v>
                </c:pt>
                <c:pt idx="513">
                  <c:v>2.988435</c:v>
                </c:pt>
                <c:pt idx="514">
                  <c:v>2.8648790000000002</c:v>
                </c:pt>
                <c:pt idx="515">
                  <c:v>3.322889</c:v>
                </c:pt>
                <c:pt idx="516">
                  <c:v>2.8144429999999998</c:v>
                </c:pt>
                <c:pt idx="517">
                  <c:v>3.0220530000000001</c:v>
                </c:pt>
                <c:pt idx="518">
                  <c:v>3.8904740000000002</c:v>
                </c:pt>
                <c:pt idx="519">
                  <c:v>2.8104480000000001</c:v>
                </c:pt>
                <c:pt idx="520">
                  <c:v>4.0261300000000002</c:v>
                </c:pt>
                <c:pt idx="521">
                  <c:v>3.2382049999999998</c:v>
                </c:pt>
                <c:pt idx="522">
                  <c:v>2.7567699999999999</c:v>
                </c:pt>
                <c:pt idx="523">
                  <c:v>3.10622</c:v>
                </c:pt>
                <c:pt idx="524">
                  <c:v>2.9628589999999999</c:v>
                </c:pt>
                <c:pt idx="525">
                  <c:v>3.0286590000000002</c:v>
                </c:pt>
                <c:pt idx="526">
                  <c:v>2.787493</c:v>
                </c:pt>
                <c:pt idx="527">
                  <c:v>2.9495260000000001</c:v>
                </c:pt>
                <c:pt idx="528">
                  <c:v>3.259646</c:v>
                </c:pt>
                <c:pt idx="529">
                  <c:v>2.9851619999999999</c:v>
                </c:pt>
                <c:pt idx="530">
                  <c:v>3.170814</c:v>
                </c:pt>
                <c:pt idx="531">
                  <c:v>4.4623189999999999</c:v>
                </c:pt>
                <c:pt idx="532">
                  <c:v>2.8873989999999998</c:v>
                </c:pt>
                <c:pt idx="533">
                  <c:v>2.9371489999999998</c:v>
                </c:pt>
                <c:pt idx="534">
                  <c:v>2.97512</c:v>
                </c:pt>
                <c:pt idx="535">
                  <c:v>2.90238</c:v>
                </c:pt>
                <c:pt idx="536">
                  <c:v>2.8875730000000002</c:v>
                </c:pt>
                <c:pt idx="537">
                  <c:v>2.7887119999999999</c:v>
                </c:pt>
                <c:pt idx="538">
                  <c:v>4.2095760000000002</c:v>
                </c:pt>
                <c:pt idx="539">
                  <c:v>2.7773789999999998</c:v>
                </c:pt>
                <c:pt idx="540">
                  <c:v>3.0377839999999998</c:v>
                </c:pt>
                <c:pt idx="541">
                  <c:v>2.6200580000000002</c:v>
                </c:pt>
                <c:pt idx="542">
                  <c:v>2.9860030000000002</c:v>
                </c:pt>
                <c:pt idx="543">
                  <c:v>3.0808719999999998</c:v>
                </c:pt>
                <c:pt idx="544">
                  <c:v>3.3671160000000002</c:v>
                </c:pt>
                <c:pt idx="545">
                  <c:v>2.7240190000000002</c:v>
                </c:pt>
                <c:pt idx="546">
                  <c:v>3.6486360000000002</c:v>
                </c:pt>
                <c:pt idx="547">
                  <c:v>2.806044</c:v>
                </c:pt>
                <c:pt idx="548">
                  <c:v>2.9276610000000001</c:v>
                </c:pt>
                <c:pt idx="549">
                  <c:v>2.8025890000000002</c:v>
                </c:pt>
                <c:pt idx="550">
                  <c:v>2.921977</c:v>
                </c:pt>
                <c:pt idx="551">
                  <c:v>2.8754680000000001</c:v>
                </c:pt>
                <c:pt idx="552">
                  <c:v>2.9427810000000001</c:v>
                </c:pt>
                <c:pt idx="553">
                  <c:v>3.0122330000000002</c:v>
                </c:pt>
                <c:pt idx="554">
                  <c:v>3.81325</c:v>
                </c:pt>
                <c:pt idx="555">
                  <c:v>4.3850199999999999</c:v>
                </c:pt>
                <c:pt idx="556">
                  <c:v>3.7004100000000002</c:v>
                </c:pt>
                <c:pt idx="557">
                  <c:v>3.8816600000000001</c:v>
                </c:pt>
                <c:pt idx="558">
                  <c:v>5.3406149999999997</c:v>
                </c:pt>
                <c:pt idx="559">
                  <c:v>4.5491409999999997</c:v>
                </c:pt>
                <c:pt idx="560">
                  <c:v>4.3175829999999999</c:v>
                </c:pt>
                <c:pt idx="561">
                  <c:v>3.153565</c:v>
                </c:pt>
                <c:pt idx="562">
                  <c:v>3.5051929999999998</c:v>
                </c:pt>
                <c:pt idx="563">
                  <c:v>4.6488199999999997</c:v>
                </c:pt>
                <c:pt idx="564">
                  <c:v>3.3963199999999998</c:v>
                </c:pt>
                <c:pt idx="565">
                  <c:v>3.6920310000000001</c:v>
                </c:pt>
                <c:pt idx="566">
                  <c:v>3.0221140000000002</c:v>
                </c:pt>
                <c:pt idx="567">
                  <c:v>3.0015480000000001</c:v>
                </c:pt>
                <c:pt idx="568">
                  <c:v>4.8993270000000004</c:v>
                </c:pt>
                <c:pt idx="569">
                  <c:v>3.6596479999999998</c:v>
                </c:pt>
                <c:pt idx="570">
                  <c:v>2.884563</c:v>
                </c:pt>
                <c:pt idx="571">
                  <c:v>2.7893720000000002</c:v>
                </c:pt>
                <c:pt idx="572">
                  <c:v>3.645683</c:v>
                </c:pt>
                <c:pt idx="573">
                  <c:v>2.6912639999999999</c:v>
                </c:pt>
                <c:pt idx="574">
                  <c:v>3.2099380000000002</c:v>
                </c:pt>
                <c:pt idx="575">
                  <c:v>3.5067210000000002</c:v>
                </c:pt>
                <c:pt idx="576">
                  <c:v>2.674833</c:v>
                </c:pt>
                <c:pt idx="577">
                  <c:v>2.7362950000000001</c:v>
                </c:pt>
                <c:pt idx="578">
                  <c:v>3.2688640000000002</c:v>
                </c:pt>
                <c:pt idx="579">
                  <c:v>3.1501049999999999</c:v>
                </c:pt>
                <c:pt idx="580">
                  <c:v>2.8411680000000001</c:v>
                </c:pt>
                <c:pt idx="581">
                  <c:v>2.9755180000000001</c:v>
                </c:pt>
                <c:pt idx="582">
                  <c:v>2.745889</c:v>
                </c:pt>
                <c:pt idx="583">
                  <c:v>5.9970559999999997</c:v>
                </c:pt>
                <c:pt idx="584">
                  <c:v>2.8738389999999998</c:v>
                </c:pt>
                <c:pt idx="585">
                  <c:v>2.8091680000000001</c:v>
                </c:pt>
                <c:pt idx="586">
                  <c:v>2.8477779999999999</c:v>
                </c:pt>
                <c:pt idx="587">
                  <c:v>2.6168969999999998</c:v>
                </c:pt>
                <c:pt idx="588">
                  <c:v>2.7819560000000001</c:v>
                </c:pt>
                <c:pt idx="589">
                  <c:v>4.8609359999999997</c:v>
                </c:pt>
                <c:pt idx="590">
                  <c:v>4.8317480000000002</c:v>
                </c:pt>
                <c:pt idx="591">
                  <c:v>3.0306839999999999</c:v>
                </c:pt>
                <c:pt idx="592">
                  <c:v>4.792173</c:v>
                </c:pt>
                <c:pt idx="593">
                  <c:v>2.8443369999999999</c:v>
                </c:pt>
                <c:pt idx="594">
                  <c:v>3.113254</c:v>
                </c:pt>
                <c:pt idx="595">
                  <c:v>3.2030829999999999</c:v>
                </c:pt>
                <c:pt idx="596">
                  <c:v>3.3507880000000001</c:v>
                </c:pt>
                <c:pt idx="597">
                  <c:v>3.6809750000000001</c:v>
                </c:pt>
                <c:pt idx="598">
                  <c:v>2.639859</c:v>
                </c:pt>
                <c:pt idx="599">
                  <c:v>3.0396200000000002</c:v>
                </c:pt>
                <c:pt idx="600">
                  <c:v>4.2099310000000001</c:v>
                </c:pt>
                <c:pt idx="601">
                  <c:v>2.9915280000000002</c:v>
                </c:pt>
                <c:pt idx="602">
                  <c:v>2.8175050000000001</c:v>
                </c:pt>
                <c:pt idx="603">
                  <c:v>3.0597310000000002</c:v>
                </c:pt>
                <c:pt idx="604">
                  <c:v>2.8506170000000002</c:v>
                </c:pt>
                <c:pt idx="605">
                  <c:v>2.8317290000000002</c:v>
                </c:pt>
                <c:pt idx="606">
                  <c:v>3.6396519999999999</c:v>
                </c:pt>
                <c:pt idx="607">
                  <c:v>2.7616510000000001</c:v>
                </c:pt>
                <c:pt idx="608">
                  <c:v>3.0772970000000002</c:v>
                </c:pt>
                <c:pt idx="609">
                  <c:v>3.3053810000000001</c:v>
                </c:pt>
                <c:pt idx="610">
                  <c:v>3.9486059999999998</c:v>
                </c:pt>
                <c:pt idx="611">
                  <c:v>3.0086270000000002</c:v>
                </c:pt>
                <c:pt idx="612">
                  <c:v>2.7541069999999999</c:v>
                </c:pt>
                <c:pt idx="613">
                  <c:v>2.995927</c:v>
                </c:pt>
                <c:pt idx="614">
                  <c:v>2.8963869999999998</c:v>
                </c:pt>
                <c:pt idx="615">
                  <c:v>2.9154439999999999</c:v>
                </c:pt>
                <c:pt idx="616">
                  <c:v>2.900004</c:v>
                </c:pt>
                <c:pt idx="617">
                  <c:v>2.6729159999999998</c:v>
                </c:pt>
                <c:pt idx="618">
                  <c:v>2.841008</c:v>
                </c:pt>
                <c:pt idx="619">
                  <c:v>2.6495989999999998</c:v>
                </c:pt>
                <c:pt idx="620">
                  <c:v>2.9299249999999999</c:v>
                </c:pt>
                <c:pt idx="621">
                  <c:v>3.485379</c:v>
                </c:pt>
                <c:pt idx="622">
                  <c:v>3.03809</c:v>
                </c:pt>
                <c:pt idx="623">
                  <c:v>2.7182149999999998</c:v>
                </c:pt>
                <c:pt idx="624">
                  <c:v>3.4969860000000001</c:v>
                </c:pt>
                <c:pt idx="625">
                  <c:v>2.9843440000000001</c:v>
                </c:pt>
                <c:pt idx="626">
                  <c:v>2.8606389999999999</c:v>
                </c:pt>
                <c:pt idx="627">
                  <c:v>4.1038189999999997</c:v>
                </c:pt>
                <c:pt idx="628">
                  <c:v>2.9738229999999999</c:v>
                </c:pt>
                <c:pt idx="629">
                  <c:v>3.104768</c:v>
                </c:pt>
                <c:pt idx="630">
                  <c:v>2.9816660000000001</c:v>
                </c:pt>
                <c:pt idx="631">
                  <c:v>3.519012</c:v>
                </c:pt>
                <c:pt idx="632">
                  <c:v>3.5392679999999999</c:v>
                </c:pt>
                <c:pt idx="633">
                  <c:v>3.3880379999999999</c:v>
                </c:pt>
                <c:pt idx="634">
                  <c:v>2.762724</c:v>
                </c:pt>
                <c:pt idx="635">
                  <c:v>3.1218249999999999</c:v>
                </c:pt>
                <c:pt idx="636">
                  <c:v>2.8235749999999999</c:v>
                </c:pt>
                <c:pt idx="637">
                  <c:v>2.6861079999999999</c:v>
                </c:pt>
                <c:pt idx="638">
                  <c:v>2.8394710000000001</c:v>
                </c:pt>
                <c:pt idx="639">
                  <c:v>2.8726449999999999</c:v>
                </c:pt>
                <c:pt idx="640">
                  <c:v>2.7272110000000001</c:v>
                </c:pt>
                <c:pt idx="641">
                  <c:v>4.7545590000000004</c:v>
                </c:pt>
                <c:pt idx="642">
                  <c:v>2.8432240000000002</c:v>
                </c:pt>
                <c:pt idx="643">
                  <c:v>7.1274069999999998</c:v>
                </c:pt>
                <c:pt idx="644">
                  <c:v>4.5980030000000003</c:v>
                </c:pt>
                <c:pt idx="645">
                  <c:v>4.5299209999999999</c:v>
                </c:pt>
                <c:pt idx="646">
                  <c:v>2.9223349999999999</c:v>
                </c:pt>
                <c:pt idx="647">
                  <c:v>4.2310639999999999</c:v>
                </c:pt>
                <c:pt idx="648">
                  <c:v>2.7458200000000001</c:v>
                </c:pt>
                <c:pt idx="649">
                  <c:v>2.83033</c:v>
                </c:pt>
                <c:pt idx="650">
                  <c:v>2.8686280000000002</c:v>
                </c:pt>
                <c:pt idx="651">
                  <c:v>4.0709850000000003</c:v>
                </c:pt>
                <c:pt idx="652">
                  <c:v>3.2349839999999999</c:v>
                </c:pt>
                <c:pt idx="653">
                  <c:v>2.8581319999999999</c:v>
                </c:pt>
                <c:pt idx="654">
                  <c:v>3.1138599999999999</c:v>
                </c:pt>
                <c:pt idx="655">
                  <c:v>2.9320659999999998</c:v>
                </c:pt>
                <c:pt idx="656">
                  <c:v>2.844468</c:v>
                </c:pt>
                <c:pt idx="657">
                  <c:v>2.7997489999999998</c:v>
                </c:pt>
                <c:pt idx="658">
                  <c:v>3.2806000000000002</c:v>
                </c:pt>
                <c:pt idx="659">
                  <c:v>2.8587530000000001</c:v>
                </c:pt>
                <c:pt idx="660">
                  <c:v>2.846581</c:v>
                </c:pt>
                <c:pt idx="661">
                  <c:v>2.7781120000000001</c:v>
                </c:pt>
                <c:pt idx="662">
                  <c:v>3.0058400000000001</c:v>
                </c:pt>
                <c:pt idx="663">
                  <c:v>2.8188879999999998</c:v>
                </c:pt>
                <c:pt idx="664">
                  <c:v>2.610239</c:v>
                </c:pt>
                <c:pt idx="665">
                  <c:v>2.9427560000000001</c:v>
                </c:pt>
                <c:pt idx="666">
                  <c:v>3.7270490000000001</c:v>
                </c:pt>
                <c:pt idx="667">
                  <c:v>5.5943100000000001</c:v>
                </c:pt>
                <c:pt idx="668">
                  <c:v>2.7476850000000002</c:v>
                </c:pt>
                <c:pt idx="669">
                  <c:v>2.8798300000000001</c:v>
                </c:pt>
                <c:pt idx="670">
                  <c:v>3.4925229999999998</c:v>
                </c:pt>
                <c:pt idx="671">
                  <c:v>3.448839</c:v>
                </c:pt>
                <c:pt idx="672">
                  <c:v>3.369815</c:v>
                </c:pt>
                <c:pt idx="673">
                  <c:v>2.8515000000000001</c:v>
                </c:pt>
                <c:pt idx="674">
                  <c:v>4.0363379999999998</c:v>
                </c:pt>
                <c:pt idx="675">
                  <c:v>2.703195</c:v>
                </c:pt>
                <c:pt idx="676">
                  <c:v>2.86883</c:v>
                </c:pt>
                <c:pt idx="677">
                  <c:v>3.228729</c:v>
                </c:pt>
                <c:pt idx="678">
                  <c:v>2.8737499999999998</c:v>
                </c:pt>
                <c:pt idx="679">
                  <c:v>2.9142920000000001</c:v>
                </c:pt>
                <c:pt idx="680">
                  <c:v>2.6528719999999999</c:v>
                </c:pt>
                <c:pt idx="681">
                  <c:v>3.5708859999999998</c:v>
                </c:pt>
                <c:pt idx="682">
                  <c:v>2.7616390000000002</c:v>
                </c:pt>
                <c:pt idx="683">
                  <c:v>2.8470620000000002</c:v>
                </c:pt>
                <c:pt idx="684">
                  <c:v>2.716799</c:v>
                </c:pt>
                <c:pt idx="685">
                  <c:v>2.656793</c:v>
                </c:pt>
                <c:pt idx="686">
                  <c:v>2.7963830000000001</c:v>
                </c:pt>
                <c:pt idx="687">
                  <c:v>2.8375650000000001</c:v>
                </c:pt>
                <c:pt idx="688">
                  <c:v>3.5207090000000001</c:v>
                </c:pt>
                <c:pt idx="689">
                  <c:v>2.8883079999999999</c:v>
                </c:pt>
                <c:pt idx="690">
                  <c:v>2.8978000000000002</c:v>
                </c:pt>
                <c:pt idx="691">
                  <c:v>3.119882</c:v>
                </c:pt>
                <c:pt idx="692">
                  <c:v>2.5443739999999999</c:v>
                </c:pt>
                <c:pt idx="693">
                  <c:v>2.7981669999999998</c:v>
                </c:pt>
                <c:pt idx="694">
                  <c:v>2.9390830000000001</c:v>
                </c:pt>
                <c:pt idx="695">
                  <c:v>3.0134569999999998</c:v>
                </c:pt>
                <c:pt idx="696">
                  <c:v>3.229727</c:v>
                </c:pt>
                <c:pt idx="697">
                  <c:v>2.9258410000000001</c:v>
                </c:pt>
                <c:pt idx="698">
                  <c:v>2.9996779999999998</c:v>
                </c:pt>
                <c:pt idx="699">
                  <c:v>4.6585609999999997</c:v>
                </c:pt>
                <c:pt idx="700">
                  <c:v>4.8836740000000001</c:v>
                </c:pt>
                <c:pt idx="701">
                  <c:v>2.665092</c:v>
                </c:pt>
                <c:pt idx="702">
                  <c:v>2.6592449999999999</c:v>
                </c:pt>
                <c:pt idx="703">
                  <c:v>2.6842980000000001</c:v>
                </c:pt>
                <c:pt idx="704">
                  <c:v>3.7108099999999999</c:v>
                </c:pt>
                <c:pt idx="705">
                  <c:v>5.2938020000000003</c:v>
                </c:pt>
                <c:pt idx="706">
                  <c:v>2.7440929999999999</c:v>
                </c:pt>
                <c:pt idx="707">
                  <c:v>2.6543519999999998</c:v>
                </c:pt>
                <c:pt idx="708">
                  <c:v>2.9182830000000002</c:v>
                </c:pt>
                <c:pt idx="709">
                  <c:v>2.8346390000000001</c:v>
                </c:pt>
                <c:pt idx="710">
                  <c:v>2.8328259999999998</c:v>
                </c:pt>
                <c:pt idx="711">
                  <c:v>2.7648990000000002</c:v>
                </c:pt>
                <c:pt idx="712">
                  <c:v>3.2071499999999999</c:v>
                </c:pt>
                <c:pt idx="713">
                  <c:v>3.2234050000000001</c:v>
                </c:pt>
                <c:pt idx="714">
                  <c:v>3.0863559999999999</c:v>
                </c:pt>
                <c:pt idx="715">
                  <c:v>2.753412</c:v>
                </c:pt>
                <c:pt idx="716">
                  <c:v>2.856509</c:v>
                </c:pt>
                <c:pt idx="717">
                  <c:v>2.8446199999999999</c:v>
                </c:pt>
                <c:pt idx="718">
                  <c:v>2.7441589999999998</c:v>
                </c:pt>
                <c:pt idx="719">
                  <c:v>2.8044709999999999</c:v>
                </c:pt>
                <c:pt idx="720">
                  <c:v>2.7149839999999998</c:v>
                </c:pt>
                <c:pt idx="721">
                  <c:v>2.9956</c:v>
                </c:pt>
                <c:pt idx="722">
                  <c:v>3.0234899999999998</c:v>
                </c:pt>
                <c:pt idx="723">
                  <c:v>2.7934800000000002</c:v>
                </c:pt>
                <c:pt idx="724">
                  <c:v>2.697184</c:v>
                </c:pt>
                <c:pt idx="725">
                  <c:v>2.977795</c:v>
                </c:pt>
                <c:pt idx="726">
                  <c:v>2.6588569999999998</c:v>
                </c:pt>
                <c:pt idx="727">
                  <c:v>2.8039420000000002</c:v>
                </c:pt>
                <c:pt idx="728">
                  <c:v>2.8475540000000001</c:v>
                </c:pt>
                <c:pt idx="729">
                  <c:v>2.8008320000000002</c:v>
                </c:pt>
                <c:pt idx="730">
                  <c:v>3.3256049999999999</c:v>
                </c:pt>
                <c:pt idx="731">
                  <c:v>2.8909419999999999</c:v>
                </c:pt>
                <c:pt idx="732">
                  <c:v>3.00413</c:v>
                </c:pt>
                <c:pt idx="733">
                  <c:v>3.42896</c:v>
                </c:pt>
                <c:pt idx="734">
                  <c:v>3.576406</c:v>
                </c:pt>
                <c:pt idx="735">
                  <c:v>3.197829</c:v>
                </c:pt>
                <c:pt idx="736">
                  <c:v>2.910317</c:v>
                </c:pt>
                <c:pt idx="737">
                  <c:v>3.3845540000000001</c:v>
                </c:pt>
                <c:pt idx="738">
                  <c:v>2.8316870000000001</c:v>
                </c:pt>
                <c:pt idx="739">
                  <c:v>3.1103670000000001</c:v>
                </c:pt>
                <c:pt idx="740">
                  <c:v>2.6680009999999998</c:v>
                </c:pt>
                <c:pt idx="741">
                  <c:v>2.9619309999999999</c:v>
                </c:pt>
                <c:pt idx="742">
                  <c:v>2.81955</c:v>
                </c:pt>
                <c:pt idx="743">
                  <c:v>2.7743739999999999</c:v>
                </c:pt>
                <c:pt idx="744">
                  <c:v>2.8994819999999999</c:v>
                </c:pt>
                <c:pt idx="745">
                  <c:v>2.7867069999999998</c:v>
                </c:pt>
                <c:pt idx="746">
                  <c:v>3.0681609999999999</c:v>
                </c:pt>
                <c:pt idx="747">
                  <c:v>3.1007729999999998</c:v>
                </c:pt>
                <c:pt idx="748">
                  <c:v>2.9268869999999998</c:v>
                </c:pt>
                <c:pt idx="749">
                  <c:v>4.2240960000000003</c:v>
                </c:pt>
                <c:pt idx="750">
                  <c:v>2.7514120000000002</c:v>
                </c:pt>
                <c:pt idx="751">
                  <c:v>2.7647520000000001</c:v>
                </c:pt>
                <c:pt idx="752">
                  <c:v>2.735579</c:v>
                </c:pt>
                <c:pt idx="753">
                  <c:v>2.8102930000000002</c:v>
                </c:pt>
                <c:pt idx="754">
                  <c:v>3.1413769999999999</c:v>
                </c:pt>
                <c:pt idx="755">
                  <c:v>2.725819</c:v>
                </c:pt>
                <c:pt idx="756">
                  <c:v>2.7406359999999999</c:v>
                </c:pt>
                <c:pt idx="757">
                  <c:v>2.940067</c:v>
                </c:pt>
                <c:pt idx="758">
                  <c:v>2.694842</c:v>
                </c:pt>
                <c:pt idx="759">
                  <c:v>2.792967</c:v>
                </c:pt>
                <c:pt idx="760">
                  <c:v>3.1288149999999999</c:v>
                </c:pt>
                <c:pt idx="761">
                  <c:v>4.3342539999999996</c:v>
                </c:pt>
                <c:pt idx="762">
                  <c:v>2.9144950000000001</c:v>
                </c:pt>
                <c:pt idx="763">
                  <c:v>4.3705910000000001</c:v>
                </c:pt>
                <c:pt idx="764">
                  <c:v>3.388538</c:v>
                </c:pt>
                <c:pt idx="765">
                  <c:v>2.9091109999999998</c:v>
                </c:pt>
                <c:pt idx="766">
                  <c:v>3.2081</c:v>
                </c:pt>
                <c:pt idx="767">
                  <c:v>3.1201310000000002</c:v>
                </c:pt>
                <c:pt idx="768">
                  <c:v>2.8618570000000001</c:v>
                </c:pt>
                <c:pt idx="769">
                  <c:v>2.870215</c:v>
                </c:pt>
                <c:pt idx="770">
                  <c:v>3.9808880000000002</c:v>
                </c:pt>
                <c:pt idx="771">
                  <c:v>3.2258300000000002</c:v>
                </c:pt>
                <c:pt idx="772">
                  <c:v>3.4000680000000001</c:v>
                </c:pt>
                <c:pt idx="773">
                  <c:v>2.7666490000000001</c:v>
                </c:pt>
                <c:pt idx="774">
                  <c:v>2.956985</c:v>
                </c:pt>
                <c:pt idx="775">
                  <c:v>3.4802780000000002</c:v>
                </c:pt>
                <c:pt idx="776">
                  <c:v>3.2252010000000002</c:v>
                </c:pt>
                <c:pt idx="777">
                  <c:v>3.9321929999999998</c:v>
                </c:pt>
                <c:pt idx="778">
                  <c:v>5.9675719999999997</c:v>
                </c:pt>
                <c:pt idx="779">
                  <c:v>5.8799070000000002</c:v>
                </c:pt>
                <c:pt idx="780">
                  <c:v>8.1680139999999994</c:v>
                </c:pt>
                <c:pt idx="781">
                  <c:v>5.1935060000000002</c:v>
                </c:pt>
                <c:pt idx="782">
                  <c:v>6.3485440000000004</c:v>
                </c:pt>
                <c:pt idx="783">
                  <c:v>4.3469030000000002</c:v>
                </c:pt>
                <c:pt idx="784">
                  <c:v>5.0079779999999996</c:v>
                </c:pt>
                <c:pt idx="785">
                  <c:v>5.3501019999999997</c:v>
                </c:pt>
                <c:pt idx="786">
                  <c:v>4.0196560000000003</c:v>
                </c:pt>
                <c:pt idx="787">
                  <c:v>3.0588030000000002</c:v>
                </c:pt>
                <c:pt idx="788">
                  <c:v>2.8899300000000001</c:v>
                </c:pt>
                <c:pt idx="789">
                  <c:v>2.8047430000000002</c:v>
                </c:pt>
                <c:pt idx="790">
                  <c:v>2.7862900000000002</c:v>
                </c:pt>
                <c:pt idx="791">
                  <c:v>3.0318990000000001</c:v>
                </c:pt>
                <c:pt idx="792">
                  <c:v>4.1124200000000002</c:v>
                </c:pt>
                <c:pt idx="793">
                  <c:v>7.8876660000000003</c:v>
                </c:pt>
                <c:pt idx="794">
                  <c:v>7.6202269999999999</c:v>
                </c:pt>
                <c:pt idx="795">
                  <c:v>5.2084400000000004</c:v>
                </c:pt>
                <c:pt idx="796">
                  <c:v>5.436515</c:v>
                </c:pt>
                <c:pt idx="797">
                  <c:v>5.1342429999999997</c:v>
                </c:pt>
                <c:pt idx="798">
                  <c:v>6.5766840000000002</c:v>
                </c:pt>
                <c:pt idx="799">
                  <c:v>5.7290590000000003</c:v>
                </c:pt>
                <c:pt idx="800">
                  <c:v>7.1284549999999998</c:v>
                </c:pt>
                <c:pt idx="801">
                  <c:v>5.1052460000000002</c:v>
                </c:pt>
                <c:pt idx="802">
                  <c:v>7.6766059999999996</c:v>
                </c:pt>
                <c:pt idx="803">
                  <c:v>7.353567</c:v>
                </c:pt>
                <c:pt idx="804">
                  <c:v>8.0400270000000003</c:v>
                </c:pt>
                <c:pt idx="805">
                  <c:v>3.468321</c:v>
                </c:pt>
                <c:pt idx="806">
                  <c:v>2.708237</c:v>
                </c:pt>
                <c:pt idx="807">
                  <c:v>2.8594339999999998</c:v>
                </c:pt>
                <c:pt idx="808">
                  <c:v>4.1817260000000003</c:v>
                </c:pt>
                <c:pt idx="809">
                  <c:v>3.020553</c:v>
                </c:pt>
                <c:pt idx="810">
                  <c:v>2.9201700000000002</c:v>
                </c:pt>
                <c:pt idx="811">
                  <c:v>2.9530289999999999</c:v>
                </c:pt>
                <c:pt idx="812">
                  <c:v>3.6425190000000001</c:v>
                </c:pt>
                <c:pt idx="813">
                  <c:v>3.1021329999999998</c:v>
                </c:pt>
                <c:pt idx="814">
                  <c:v>2.90768</c:v>
                </c:pt>
                <c:pt idx="815">
                  <c:v>2.9787159999999999</c:v>
                </c:pt>
                <c:pt idx="816">
                  <c:v>2.8614649999999999</c:v>
                </c:pt>
                <c:pt idx="817">
                  <c:v>2.8905280000000002</c:v>
                </c:pt>
                <c:pt idx="818">
                  <c:v>2.8172440000000001</c:v>
                </c:pt>
                <c:pt idx="819">
                  <c:v>2.6909260000000002</c:v>
                </c:pt>
                <c:pt idx="820">
                  <c:v>2.8670740000000001</c:v>
                </c:pt>
                <c:pt idx="821">
                  <c:v>3.1144500000000002</c:v>
                </c:pt>
                <c:pt idx="822">
                  <c:v>3.045992</c:v>
                </c:pt>
                <c:pt idx="823">
                  <c:v>2.7652899999999998</c:v>
                </c:pt>
                <c:pt idx="824">
                  <c:v>5.9079139999999999</c:v>
                </c:pt>
                <c:pt idx="825">
                  <c:v>4.0104199999999999</c:v>
                </c:pt>
                <c:pt idx="826">
                  <c:v>3.0219360000000002</c:v>
                </c:pt>
                <c:pt idx="827">
                  <c:v>3.0182730000000002</c:v>
                </c:pt>
                <c:pt idx="828">
                  <c:v>3.925916</c:v>
                </c:pt>
                <c:pt idx="829">
                  <c:v>2.8967990000000001</c:v>
                </c:pt>
                <c:pt idx="830">
                  <c:v>2.7158039999999999</c:v>
                </c:pt>
                <c:pt idx="831">
                  <c:v>2.879956</c:v>
                </c:pt>
                <c:pt idx="832">
                  <c:v>2.8620920000000001</c:v>
                </c:pt>
                <c:pt idx="833">
                  <c:v>3.5548519999999999</c:v>
                </c:pt>
                <c:pt idx="834">
                  <c:v>3.0324119999999999</c:v>
                </c:pt>
                <c:pt idx="835">
                  <c:v>2.9404279999999998</c:v>
                </c:pt>
                <c:pt idx="836">
                  <c:v>3.4610889999999999</c:v>
                </c:pt>
                <c:pt idx="837">
                  <c:v>2.680558</c:v>
                </c:pt>
                <c:pt idx="838">
                  <c:v>3.07985</c:v>
                </c:pt>
                <c:pt idx="839">
                  <c:v>2.6930689999999999</c:v>
                </c:pt>
                <c:pt idx="840">
                  <c:v>3.1524299999999998</c:v>
                </c:pt>
                <c:pt idx="841">
                  <c:v>2.900649</c:v>
                </c:pt>
                <c:pt idx="842">
                  <c:v>2.9656790000000002</c:v>
                </c:pt>
                <c:pt idx="843">
                  <c:v>3.0578120000000002</c:v>
                </c:pt>
                <c:pt idx="844">
                  <c:v>3.9012380000000002</c:v>
                </c:pt>
                <c:pt idx="845">
                  <c:v>2.8641399999999999</c:v>
                </c:pt>
                <c:pt idx="846">
                  <c:v>2.8743409999999998</c:v>
                </c:pt>
                <c:pt idx="847">
                  <c:v>2.7389009999999998</c:v>
                </c:pt>
                <c:pt idx="848">
                  <c:v>2.6485449999999999</c:v>
                </c:pt>
                <c:pt idx="849">
                  <c:v>2.7586210000000002</c:v>
                </c:pt>
                <c:pt idx="850">
                  <c:v>2.7084519999999999</c:v>
                </c:pt>
                <c:pt idx="851">
                  <c:v>2.8563529999999999</c:v>
                </c:pt>
                <c:pt idx="852">
                  <c:v>3.6666889999999999</c:v>
                </c:pt>
                <c:pt idx="853">
                  <c:v>3.6645439999999998</c:v>
                </c:pt>
                <c:pt idx="854">
                  <c:v>2.7236050000000001</c:v>
                </c:pt>
                <c:pt idx="855">
                  <c:v>2.5988880000000001</c:v>
                </c:pt>
                <c:pt idx="856">
                  <c:v>3.12792</c:v>
                </c:pt>
                <c:pt idx="857">
                  <c:v>2.8952640000000001</c:v>
                </c:pt>
                <c:pt idx="858">
                  <c:v>2.7663660000000001</c:v>
                </c:pt>
                <c:pt idx="859">
                  <c:v>2.9202469999999998</c:v>
                </c:pt>
                <c:pt idx="860">
                  <c:v>2.7526799999999998</c:v>
                </c:pt>
                <c:pt idx="861">
                  <c:v>4.2367900000000001</c:v>
                </c:pt>
                <c:pt idx="862">
                  <c:v>5.3323150000000004</c:v>
                </c:pt>
                <c:pt idx="863">
                  <c:v>3.341332</c:v>
                </c:pt>
                <c:pt idx="864">
                  <c:v>2.8486410000000002</c:v>
                </c:pt>
                <c:pt idx="865">
                  <c:v>6.5877470000000002</c:v>
                </c:pt>
                <c:pt idx="866">
                  <c:v>3.2815729999999999</c:v>
                </c:pt>
                <c:pt idx="867">
                  <c:v>2.9000509999999999</c:v>
                </c:pt>
                <c:pt idx="868">
                  <c:v>2.977957</c:v>
                </c:pt>
                <c:pt idx="869">
                  <c:v>2.9947439999999999</c:v>
                </c:pt>
                <c:pt idx="870">
                  <c:v>4.8958110000000001</c:v>
                </c:pt>
                <c:pt idx="871">
                  <c:v>7.5643190000000002</c:v>
                </c:pt>
                <c:pt idx="872">
                  <c:v>4.9577439999999999</c:v>
                </c:pt>
                <c:pt idx="873">
                  <c:v>4.4270509999999996</c:v>
                </c:pt>
                <c:pt idx="874">
                  <c:v>5.2373729999999998</c:v>
                </c:pt>
                <c:pt idx="875">
                  <c:v>4.088984</c:v>
                </c:pt>
                <c:pt idx="876">
                  <c:v>4.1462070000000004</c:v>
                </c:pt>
                <c:pt idx="877">
                  <c:v>3.0329359999999999</c:v>
                </c:pt>
                <c:pt idx="878">
                  <c:v>2.8736600000000001</c:v>
                </c:pt>
                <c:pt idx="879">
                  <c:v>5.2269069999999997</c:v>
                </c:pt>
                <c:pt idx="880">
                  <c:v>5.2703870000000004</c:v>
                </c:pt>
                <c:pt idx="881">
                  <c:v>6.4642030000000004</c:v>
                </c:pt>
                <c:pt idx="882">
                  <c:v>4.9683770000000003</c:v>
                </c:pt>
                <c:pt idx="883">
                  <c:v>2.940061</c:v>
                </c:pt>
                <c:pt idx="884">
                  <c:v>2.7984659999999999</c:v>
                </c:pt>
                <c:pt idx="885">
                  <c:v>2.824703</c:v>
                </c:pt>
                <c:pt idx="886">
                  <c:v>3.4471639999999999</c:v>
                </c:pt>
                <c:pt idx="887">
                  <c:v>2.6516229999999998</c:v>
                </c:pt>
                <c:pt idx="888">
                  <c:v>3.2418969999999998</c:v>
                </c:pt>
                <c:pt idx="889">
                  <c:v>2.8500779999999999</c:v>
                </c:pt>
                <c:pt idx="890">
                  <c:v>2.7377829999999999</c:v>
                </c:pt>
                <c:pt idx="891">
                  <c:v>6.334295</c:v>
                </c:pt>
                <c:pt idx="892">
                  <c:v>5.0142899999999999</c:v>
                </c:pt>
                <c:pt idx="893">
                  <c:v>7.0202640000000001</c:v>
                </c:pt>
                <c:pt idx="894">
                  <c:v>6.6828200000000004</c:v>
                </c:pt>
                <c:pt idx="895">
                  <c:v>5.4306520000000003</c:v>
                </c:pt>
                <c:pt idx="896">
                  <c:v>3.4056679999999999</c:v>
                </c:pt>
                <c:pt idx="897">
                  <c:v>3.0784370000000001</c:v>
                </c:pt>
                <c:pt idx="898">
                  <c:v>2.6503350000000001</c:v>
                </c:pt>
                <c:pt idx="899">
                  <c:v>3.0978840000000001</c:v>
                </c:pt>
                <c:pt idx="900">
                  <c:v>2.7791070000000002</c:v>
                </c:pt>
                <c:pt idx="901">
                  <c:v>2.7232129999999999</c:v>
                </c:pt>
                <c:pt idx="902">
                  <c:v>3.0396610000000002</c:v>
                </c:pt>
                <c:pt idx="903">
                  <c:v>2.7637390000000002</c:v>
                </c:pt>
                <c:pt idx="904">
                  <c:v>2.9243269999999999</c:v>
                </c:pt>
                <c:pt idx="905">
                  <c:v>5.1425539999999996</c:v>
                </c:pt>
                <c:pt idx="906">
                  <c:v>5.3337349999999999</c:v>
                </c:pt>
                <c:pt idx="907">
                  <c:v>5.028937</c:v>
                </c:pt>
                <c:pt idx="908">
                  <c:v>4.8748339999999999</c:v>
                </c:pt>
                <c:pt idx="909">
                  <c:v>5.0663450000000001</c:v>
                </c:pt>
                <c:pt idx="910">
                  <c:v>6.0761260000000004</c:v>
                </c:pt>
                <c:pt idx="911">
                  <c:v>3.0483660000000001</c:v>
                </c:pt>
                <c:pt idx="912">
                  <c:v>3.361313</c:v>
                </c:pt>
                <c:pt idx="913">
                  <c:v>2.912255</c:v>
                </c:pt>
                <c:pt idx="914">
                  <c:v>2.960305</c:v>
                </c:pt>
                <c:pt idx="915">
                  <c:v>2.7044009999999998</c:v>
                </c:pt>
                <c:pt idx="916">
                  <c:v>2.8800240000000001</c:v>
                </c:pt>
                <c:pt idx="917">
                  <c:v>2.8700049999999999</c:v>
                </c:pt>
                <c:pt idx="918">
                  <c:v>5.7178709999999997</c:v>
                </c:pt>
                <c:pt idx="919">
                  <c:v>3.2676940000000001</c:v>
                </c:pt>
                <c:pt idx="920">
                  <c:v>2.7890769999999998</c:v>
                </c:pt>
                <c:pt idx="921">
                  <c:v>2.8008320000000002</c:v>
                </c:pt>
                <c:pt idx="922">
                  <c:v>2.9034059999999999</c:v>
                </c:pt>
                <c:pt idx="923">
                  <c:v>3.1787589999999999</c:v>
                </c:pt>
                <c:pt idx="924">
                  <c:v>3.0585429999999998</c:v>
                </c:pt>
                <c:pt idx="925">
                  <c:v>2.9098959999999998</c:v>
                </c:pt>
                <c:pt idx="926">
                  <c:v>3.5795189999999999</c:v>
                </c:pt>
                <c:pt idx="927">
                  <c:v>2.6606450000000001</c:v>
                </c:pt>
                <c:pt idx="928">
                  <c:v>2.9746429999999999</c:v>
                </c:pt>
                <c:pt idx="929">
                  <c:v>3.2833410000000001</c:v>
                </c:pt>
                <c:pt idx="930">
                  <c:v>2.9971109999999999</c:v>
                </c:pt>
                <c:pt idx="931">
                  <c:v>3.044095</c:v>
                </c:pt>
                <c:pt idx="932">
                  <c:v>3.0976650000000001</c:v>
                </c:pt>
                <c:pt idx="933">
                  <c:v>3.0519530000000001</c:v>
                </c:pt>
                <c:pt idx="934">
                  <c:v>2.586999</c:v>
                </c:pt>
                <c:pt idx="935">
                  <c:v>2.7891509999999999</c:v>
                </c:pt>
                <c:pt idx="936">
                  <c:v>2.8544119999999999</c:v>
                </c:pt>
                <c:pt idx="937">
                  <c:v>2.7128739999999998</c:v>
                </c:pt>
                <c:pt idx="938">
                  <c:v>2.8264680000000002</c:v>
                </c:pt>
                <c:pt idx="939">
                  <c:v>5.2852889999999997</c:v>
                </c:pt>
                <c:pt idx="940">
                  <c:v>7.68072</c:v>
                </c:pt>
                <c:pt idx="941">
                  <c:v>7.9848429999999997</c:v>
                </c:pt>
                <c:pt idx="942">
                  <c:v>7.5519429999999996</c:v>
                </c:pt>
                <c:pt idx="943">
                  <c:v>4.6644259999999997</c:v>
                </c:pt>
                <c:pt idx="944">
                  <c:v>5.3863180000000002</c:v>
                </c:pt>
                <c:pt idx="945">
                  <c:v>6.1256310000000003</c:v>
                </c:pt>
                <c:pt idx="946">
                  <c:v>6.8263280000000002</c:v>
                </c:pt>
                <c:pt idx="947">
                  <c:v>4.7471030000000001</c:v>
                </c:pt>
                <c:pt idx="948">
                  <c:v>2.8223780000000001</c:v>
                </c:pt>
                <c:pt idx="949">
                  <c:v>2.5987879999999999</c:v>
                </c:pt>
                <c:pt idx="950">
                  <c:v>2.7772709999999998</c:v>
                </c:pt>
                <c:pt idx="951">
                  <c:v>2.8686050000000001</c:v>
                </c:pt>
                <c:pt idx="952">
                  <c:v>2.7260900000000001</c:v>
                </c:pt>
                <c:pt idx="953">
                  <c:v>2.7625419999999998</c:v>
                </c:pt>
                <c:pt idx="954">
                  <c:v>2.7010169999999998</c:v>
                </c:pt>
                <c:pt idx="955">
                  <c:v>2.692266</c:v>
                </c:pt>
                <c:pt idx="956">
                  <c:v>2.9791940000000001</c:v>
                </c:pt>
                <c:pt idx="957">
                  <c:v>3.39053</c:v>
                </c:pt>
                <c:pt idx="958">
                  <c:v>2.7498800000000001</c:v>
                </c:pt>
                <c:pt idx="959">
                  <c:v>3.2544110000000002</c:v>
                </c:pt>
                <c:pt idx="960">
                  <c:v>3.0159660000000001</c:v>
                </c:pt>
                <c:pt idx="961">
                  <c:v>2.7473679999999998</c:v>
                </c:pt>
                <c:pt idx="962">
                  <c:v>2.7824680000000002</c:v>
                </c:pt>
                <c:pt idx="963">
                  <c:v>2.7560989999999999</c:v>
                </c:pt>
                <c:pt idx="964">
                  <c:v>4.4739469999999999</c:v>
                </c:pt>
                <c:pt idx="965">
                  <c:v>2.882898</c:v>
                </c:pt>
                <c:pt idx="966">
                  <c:v>3.0747049999999998</c:v>
                </c:pt>
                <c:pt idx="967">
                  <c:v>4.0187249999999999</c:v>
                </c:pt>
                <c:pt idx="968">
                  <c:v>2.739776</c:v>
                </c:pt>
                <c:pt idx="969">
                  <c:v>2.844033</c:v>
                </c:pt>
                <c:pt idx="970">
                  <c:v>2.7612559999999999</c:v>
                </c:pt>
                <c:pt idx="971">
                  <c:v>2.9652579999999999</c:v>
                </c:pt>
                <c:pt idx="972">
                  <c:v>3.1992370000000001</c:v>
                </c:pt>
                <c:pt idx="973">
                  <c:v>3.3017650000000001</c:v>
                </c:pt>
                <c:pt idx="974">
                  <c:v>2.8947579999999999</c:v>
                </c:pt>
                <c:pt idx="975">
                  <c:v>3.3580160000000001</c:v>
                </c:pt>
                <c:pt idx="976">
                  <c:v>2.8369270000000002</c:v>
                </c:pt>
                <c:pt idx="977">
                  <c:v>2.8919820000000001</c:v>
                </c:pt>
                <c:pt idx="978">
                  <c:v>5.9526779999999997</c:v>
                </c:pt>
                <c:pt idx="979">
                  <c:v>2.8671669999999998</c:v>
                </c:pt>
                <c:pt idx="980">
                  <c:v>4.4299359999999997</c:v>
                </c:pt>
                <c:pt idx="981">
                  <c:v>6.1681949999999999</c:v>
                </c:pt>
                <c:pt idx="982">
                  <c:v>6.3811309999999999</c:v>
                </c:pt>
                <c:pt idx="983">
                  <c:v>4.9074780000000002</c:v>
                </c:pt>
                <c:pt idx="984">
                  <c:v>5.3088540000000002</c:v>
                </c:pt>
                <c:pt idx="985">
                  <c:v>5.9281769999999998</c:v>
                </c:pt>
                <c:pt idx="986">
                  <c:v>5.5557460000000001</c:v>
                </c:pt>
                <c:pt idx="987">
                  <c:v>5.8132710000000003</c:v>
                </c:pt>
                <c:pt idx="988">
                  <c:v>4.3751879999999996</c:v>
                </c:pt>
                <c:pt idx="989">
                  <c:v>3.3786320000000001</c:v>
                </c:pt>
                <c:pt idx="990">
                  <c:v>2.7549610000000002</c:v>
                </c:pt>
                <c:pt idx="991">
                  <c:v>3.0863670000000001</c:v>
                </c:pt>
                <c:pt idx="992">
                  <c:v>3.8370310000000001</c:v>
                </c:pt>
                <c:pt idx="993">
                  <c:v>2.8321010000000002</c:v>
                </c:pt>
                <c:pt idx="994">
                  <c:v>2.8878910000000002</c:v>
                </c:pt>
                <c:pt idx="995">
                  <c:v>3.5063710000000001</c:v>
                </c:pt>
                <c:pt idx="996">
                  <c:v>2.8149570000000002</c:v>
                </c:pt>
                <c:pt idx="997">
                  <c:v>2.9186030000000001</c:v>
                </c:pt>
                <c:pt idx="998">
                  <c:v>2.714626</c:v>
                </c:pt>
                <c:pt idx="999">
                  <c:v>2.834346</c:v>
                </c:pt>
                <c:pt idx="1000">
                  <c:v>4.4815959999999997</c:v>
                </c:pt>
                <c:pt idx="1001">
                  <c:v>2.9613489999999998</c:v>
                </c:pt>
                <c:pt idx="1002">
                  <c:v>3.6052029999999999</c:v>
                </c:pt>
                <c:pt idx="1003">
                  <c:v>3.0212460000000001</c:v>
                </c:pt>
                <c:pt idx="1004">
                  <c:v>4.70472</c:v>
                </c:pt>
                <c:pt idx="1005">
                  <c:v>2.8646449999999999</c:v>
                </c:pt>
                <c:pt idx="1006">
                  <c:v>3.0223249999999999</c:v>
                </c:pt>
                <c:pt idx="1007">
                  <c:v>2.8668399999999998</c:v>
                </c:pt>
                <c:pt idx="1008">
                  <c:v>3.6607620000000001</c:v>
                </c:pt>
                <c:pt idx="1009">
                  <c:v>2.8385159999999998</c:v>
                </c:pt>
                <c:pt idx="1010">
                  <c:v>3.018424</c:v>
                </c:pt>
                <c:pt idx="1011">
                  <c:v>2.5865629999999999</c:v>
                </c:pt>
                <c:pt idx="1012">
                  <c:v>2.9271180000000001</c:v>
                </c:pt>
                <c:pt idx="1013">
                  <c:v>3.211846</c:v>
                </c:pt>
                <c:pt idx="1014">
                  <c:v>3.2072409999999998</c:v>
                </c:pt>
                <c:pt idx="1015">
                  <c:v>3.4120430000000002</c:v>
                </c:pt>
                <c:pt idx="1016">
                  <c:v>2.7441140000000002</c:v>
                </c:pt>
                <c:pt idx="1017">
                  <c:v>2.665734</c:v>
                </c:pt>
                <c:pt idx="1018">
                  <c:v>2.8174290000000002</c:v>
                </c:pt>
                <c:pt idx="1019">
                  <c:v>5.3194809999999997</c:v>
                </c:pt>
                <c:pt idx="1020">
                  <c:v>4.0167799999999998</c:v>
                </c:pt>
                <c:pt idx="1021">
                  <c:v>2.9380660000000001</c:v>
                </c:pt>
                <c:pt idx="1022">
                  <c:v>2.771916</c:v>
                </c:pt>
                <c:pt idx="1023">
                  <c:v>3.847429</c:v>
                </c:pt>
                <c:pt idx="1024">
                  <c:v>5.0793340000000002</c:v>
                </c:pt>
                <c:pt idx="1025">
                  <c:v>3.7239909999999998</c:v>
                </c:pt>
                <c:pt idx="1026">
                  <c:v>7.0376000000000003</c:v>
                </c:pt>
                <c:pt idx="1027">
                  <c:v>3.013776</c:v>
                </c:pt>
                <c:pt idx="1028">
                  <c:v>3.9975019999999999</c:v>
                </c:pt>
                <c:pt idx="1029">
                  <c:v>3.1812779999999998</c:v>
                </c:pt>
                <c:pt idx="1030">
                  <c:v>5.8265580000000003</c:v>
                </c:pt>
                <c:pt idx="1031">
                  <c:v>6.631094</c:v>
                </c:pt>
                <c:pt idx="1032">
                  <c:v>7.0468390000000003</c:v>
                </c:pt>
                <c:pt idx="1033">
                  <c:v>8.0095329999999993</c:v>
                </c:pt>
                <c:pt idx="1034">
                  <c:v>8.3517349999999997</c:v>
                </c:pt>
                <c:pt idx="1035">
                  <c:v>7.5034809999999998</c:v>
                </c:pt>
                <c:pt idx="1036">
                  <c:v>5.7853009999999996</c:v>
                </c:pt>
                <c:pt idx="1037">
                  <c:v>7.4634869999999998</c:v>
                </c:pt>
                <c:pt idx="1038">
                  <c:v>7.4438490000000002</c:v>
                </c:pt>
                <c:pt idx="1039">
                  <c:v>7.0946809999999996</c:v>
                </c:pt>
                <c:pt idx="1040">
                  <c:v>8.2836130000000008</c:v>
                </c:pt>
                <c:pt idx="1041">
                  <c:v>6.4331079999999998</c:v>
                </c:pt>
                <c:pt idx="1042">
                  <c:v>7.7235519999999998</c:v>
                </c:pt>
                <c:pt idx="1043">
                  <c:v>5.5281149999999997</c:v>
                </c:pt>
                <c:pt idx="1044">
                  <c:v>6.4365629999999996</c:v>
                </c:pt>
                <c:pt idx="1045">
                  <c:v>7.547218</c:v>
                </c:pt>
                <c:pt idx="1046">
                  <c:v>7.383934</c:v>
                </c:pt>
                <c:pt idx="1047">
                  <c:v>7.3980600000000001</c:v>
                </c:pt>
                <c:pt idx="1048">
                  <c:v>6.8644259999999999</c:v>
                </c:pt>
                <c:pt idx="1049">
                  <c:v>6.8041080000000003</c:v>
                </c:pt>
                <c:pt idx="1050">
                  <c:v>7.7025189999999997</c:v>
                </c:pt>
                <c:pt idx="1051">
                  <c:v>6.1146269999999996</c:v>
                </c:pt>
                <c:pt idx="1052">
                  <c:v>5.8057600000000003</c:v>
                </c:pt>
                <c:pt idx="1053">
                  <c:v>5.9292879999999997</c:v>
                </c:pt>
                <c:pt idx="1054">
                  <c:v>6.2436699999999998</c:v>
                </c:pt>
                <c:pt idx="1055">
                  <c:v>8.4549710000000005</c:v>
                </c:pt>
                <c:pt idx="1056">
                  <c:v>8.3436039999999991</c:v>
                </c:pt>
                <c:pt idx="1057">
                  <c:v>5.9695720000000003</c:v>
                </c:pt>
                <c:pt idx="1058">
                  <c:v>5.6154869999999999</c:v>
                </c:pt>
                <c:pt idx="1059">
                  <c:v>6.9663839999999997</c:v>
                </c:pt>
                <c:pt idx="1060">
                  <c:v>4.9100210000000004</c:v>
                </c:pt>
                <c:pt idx="1061">
                  <c:v>2.923886</c:v>
                </c:pt>
                <c:pt idx="1062">
                  <c:v>5.2097150000000001</c:v>
                </c:pt>
                <c:pt idx="1063">
                  <c:v>3.861564</c:v>
                </c:pt>
                <c:pt idx="1064">
                  <c:v>4.2916699999999999</c:v>
                </c:pt>
                <c:pt idx="1065">
                  <c:v>4.4206089999999998</c:v>
                </c:pt>
                <c:pt idx="1066">
                  <c:v>4.8185370000000001</c:v>
                </c:pt>
                <c:pt idx="1067">
                  <c:v>6.0857770000000002</c:v>
                </c:pt>
                <c:pt idx="1068">
                  <c:v>6.5669890000000004</c:v>
                </c:pt>
                <c:pt idx="1069">
                  <c:v>5.8526449999999999</c:v>
                </c:pt>
                <c:pt idx="1070">
                  <c:v>6.0538509999999999</c:v>
                </c:pt>
                <c:pt idx="1071">
                  <c:v>6.1132200000000001</c:v>
                </c:pt>
                <c:pt idx="1072">
                  <c:v>5.7818059999999996</c:v>
                </c:pt>
                <c:pt idx="1073">
                  <c:v>7.207522</c:v>
                </c:pt>
                <c:pt idx="1074">
                  <c:v>6.8868919999999996</c:v>
                </c:pt>
                <c:pt idx="1075">
                  <c:v>6.1071400000000002</c:v>
                </c:pt>
                <c:pt idx="1076">
                  <c:v>5.4302669999999997</c:v>
                </c:pt>
                <c:pt idx="1077">
                  <c:v>5.2080919999999997</c:v>
                </c:pt>
                <c:pt idx="1078">
                  <c:v>3.6415350000000002</c:v>
                </c:pt>
                <c:pt idx="1079">
                  <c:v>5.201632</c:v>
                </c:pt>
                <c:pt idx="1080">
                  <c:v>5.7795750000000004</c:v>
                </c:pt>
                <c:pt idx="1081">
                  <c:v>3.3637480000000002</c:v>
                </c:pt>
                <c:pt idx="1082">
                  <c:v>2.6103930000000002</c:v>
                </c:pt>
                <c:pt idx="1083">
                  <c:v>2.8125580000000001</c:v>
                </c:pt>
                <c:pt idx="1084">
                  <c:v>5.2696560000000003</c:v>
                </c:pt>
                <c:pt idx="1085">
                  <c:v>2.6595260000000001</c:v>
                </c:pt>
                <c:pt idx="1086">
                  <c:v>2.8095370000000002</c:v>
                </c:pt>
                <c:pt idx="1087">
                  <c:v>5.186572</c:v>
                </c:pt>
                <c:pt idx="1088">
                  <c:v>3.1627890000000001</c:v>
                </c:pt>
                <c:pt idx="1089">
                  <c:v>2.9700449999999998</c:v>
                </c:pt>
                <c:pt idx="1090">
                  <c:v>2.8320219999999998</c:v>
                </c:pt>
                <c:pt idx="1091">
                  <c:v>2.8864610000000002</c:v>
                </c:pt>
                <c:pt idx="1092">
                  <c:v>2.7923360000000002</c:v>
                </c:pt>
                <c:pt idx="1093">
                  <c:v>3.0863580000000002</c:v>
                </c:pt>
                <c:pt idx="1094">
                  <c:v>3.046745</c:v>
                </c:pt>
                <c:pt idx="1095">
                  <c:v>2.7115040000000001</c:v>
                </c:pt>
                <c:pt idx="1096">
                  <c:v>2.8040989999999999</c:v>
                </c:pt>
                <c:pt idx="1097">
                  <c:v>2.9198369999999998</c:v>
                </c:pt>
                <c:pt idx="1098">
                  <c:v>2.9067690000000002</c:v>
                </c:pt>
                <c:pt idx="1099">
                  <c:v>2.9011269999999998</c:v>
                </c:pt>
                <c:pt idx="1100">
                  <c:v>2.7549950000000001</c:v>
                </c:pt>
                <c:pt idx="1101">
                  <c:v>4.9898720000000001</c:v>
                </c:pt>
                <c:pt idx="1102">
                  <c:v>4.267004</c:v>
                </c:pt>
                <c:pt idx="1103">
                  <c:v>3.0320689999999999</c:v>
                </c:pt>
                <c:pt idx="1104">
                  <c:v>2.6662050000000002</c:v>
                </c:pt>
                <c:pt idx="1105">
                  <c:v>2.6290930000000001</c:v>
                </c:pt>
                <c:pt idx="1106">
                  <c:v>2.8651200000000001</c:v>
                </c:pt>
                <c:pt idx="1107">
                  <c:v>2.7601979999999999</c:v>
                </c:pt>
                <c:pt idx="1108">
                  <c:v>2.9024830000000001</c:v>
                </c:pt>
                <c:pt idx="1109">
                  <c:v>3.1222989999999999</c:v>
                </c:pt>
                <c:pt idx="1110">
                  <c:v>2.945748</c:v>
                </c:pt>
                <c:pt idx="1111">
                  <c:v>3.466704</c:v>
                </c:pt>
                <c:pt idx="1112">
                  <c:v>2.843391</c:v>
                </c:pt>
                <c:pt idx="1113">
                  <c:v>2.8411780000000002</c:v>
                </c:pt>
                <c:pt idx="1114">
                  <c:v>2.7839719999999999</c:v>
                </c:pt>
                <c:pt idx="1115">
                  <c:v>2.8105859999999998</c:v>
                </c:pt>
                <c:pt idx="1116">
                  <c:v>2.6884399999999999</c:v>
                </c:pt>
                <c:pt idx="1117">
                  <c:v>2.7674370000000001</c:v>
                </c:pt>
                <c:pt idx="1118">
                  <c:v>3.0474480000000002</c:v>
                </c:pt>
                <c:pt idx="1119">
                  <c:v>3.0263979999999999</c:v>
                </c:pt>
                <c:pt idx="1120">
                  <c:v>2.9110049999999998</c:v>
                </c:pt>
                <c:pt idx="1121">
                  <c:v>3.5936159999999999</c:v>
                </c:pt>
                <c:pt idx="1122">
                  <c:v>2.6694059999999999</c:v>
                </c:pt>
                <c:pt idx="1123">
                  <c:v>2.796446</c:v>
                </c:pt>
                <c:pt idx="1124">
                  <c:v>3.7097479999999998</c:v>
                </c:pt>
                <c:pt idx="1125">
                  <c:v>5.7601800000000001</c:v>
                </c:pt>
                <c:pt idx="1126">
                  <c:v>3.936242</c:v>
                </c:pt>
                <c:pt idx="1127">
                  <c:v>2.668371</c:v>
                </c:pt>
                <c:pt idx="1128">
                  <c:v>2.8120259999999999</c:v>
                </c:pt>
                <c:pt idx="1129">
                  <c:v>2.91052</c:v>
                </c:pt>
                <c:pt idx="1130">
                  <c:v>4.018192</c:v>
                </c:pt>
                <c:pt idx="1131">
                  <c:v>4.5813199999999998</c:v>
                </c:pt>
                <c:pt idx="1132">
                  <c:v>2.894317</c:v>
                </c:pt>
                <c:pt idx="1133">
                  <c:v>4.1203450000000004</c:v>
                </c:pt>
                <c:pt idx="1134">
                  <c:v>2.8996620000000002</c:v>
                </c:pt>
                <c:pt idx="1135">
                  <c:v>3.4961039999999999</c:v>
                </c:pt>
                <c:pt idx="1136">
                  <c:v>3.6336620000000002</c:v>
                </c:pt>
                <c:pt idx="1137">
                  <c:v>2.6688689999999999</c:v>
                </c:pt>
                <c:pt idx="1138">
                  <c:v>6.3978609999999998</c:v>
                </c:pt>
                <c:pt idx="1139">
                  <c:v>4.9620100000000003</c:v>
                </c:pt>
                <c:pt idx="1140">
                  <c:v>6.1880100000000002</c:v>
                </c:pt>
                <c:pt idx="1141">
                  <c:v>5.709403</c:v>
                </c:pt>
                <c:pt idx="1142">
                  <c:v>5.9022459999999999</c:v>
                </c:pt>
                <c:pt idx="1143">
                  <c:v>7.2243729999999999</c:v>
                </c:pt>
                <c:pt idx="1144">
                  <c:v>3.3088739999999999</c:v>
                </c:pt>
                <c:pt idx="1145">
                  <c:v>3.0632980000000001</c:v>
                </c:pt>
                <c:pt idx="1146">
                  <c:v>4.8800179999999997</c:v>
                </c:pt>
                <c:pt idx="1147">
                  <c:v>2.8565520000000002</c:v>
                </c:pt>
                <c:pt idx="1148">
                  <c:v>2.6628069999999999</c:v>
                </c:pt>
                <c:pt idx="1149">
                  <c:v>3.0826060000000002</c:v>
                </c:pt>
                <c:pt idx="1150">
                  <c:v>3.0049790000000001</c:v>
                </c:pt>
                <c:pt idx="1151">
                  <c:v>2.9055610000000001</c:v>
                </c:pt>
                <c:pt idx="1152">
                  <c:v>2.9141680000000001</c:v>
                </c:pt>
                <c:pt idx="1153">
                  <c:v>2.8404219999999998</c:v>
                </c:pt>
                <c:pt idx="1154">
                  <c:v>3.0677880000000002</c:v>
                </c:pt>
                <c:pt idx="1155">
                  <c:v>2.8319510000000001</c:v>
                </c:pt>
                <c:pt idx="1156">
                  <c:v>3.027393</c:v>
                </c:pt>
                <c:pt idx="1157">
                  <c:v>4.0706410000000002</c:v>
                </c:pt>
                <c:pt idx="1158">
                  <c:v>2.8793120000000001</c:v>
                </c:pt>
                <c:pt idx="1159">
                  <c:v>4.6550260000000003</c:v>
                </c:pt>
                <c:pt idx="1160">
                  <c:v>3.0701339999999999</c:v>
                </c:pt>
                <c:pt idx="1161">
                  <c:v>3.1861950000000001</c:v>
                </c:pt>
                <c:pt idx="1162">
                  <c:v>2.6315080000000002</c:v>
                </c:pt>
                <c:pt idx="1163">
                  <c:v>2.7623220000000002</c:v>
                </c:pt>
                <c:pt idx="1164">
                  <c:v>3.1949749999999999</c:v>
                </c:pt>
                <c:pt idx="1165">
                  <c:v>4.2858159999999996</c:v>
                </c:pt>
                <c:pt idx="1166">
                  <c:v>2.8497140000000001</c:v>
                </c:pt>
                <c:pt idx="1167">
                  <c:v>2.7310439999999998</c:v>
                </c:pt>
                <c:pt idx="1168">
                  <c:v>3.010783</c:v>
                </c:pt>
                <c:pt idx="1169">
                  <c:v>4.371175</c:v>
                </c:pt>
                <c:pt idx="1170">
                  <c:v>2.8940640000000002</c:v>
                </c:pt>
                <c:pt idx="1171">
                  <c:v>2.902428</c:v>
                </c:pt>
                <c:pt idx="1172">
                  <c:v>2.9297390000000001</c:v>
                </c:pt>
                <c:pt idx="1173">
                  <c:v>3.1496729999999999</c:v>
                </c:pt>
                <c:pt idx="1174">
                  <c:v>2.9884210000000002</c:v>
                </c:pt>
                <c:pt idx="1175">
                  <c:v>3.7480380000000002</c:v>
                </c:pt>
                <c:pt idx="1176">
                  <c:v>3.7094019999999999</c:v>
                </c:pt>
                <c:pt idx="1177">
                  <c:v>2.9435690000000001</c:v>
                </c:pt>
                <c:pt idx="1178">
                  <c:v>2.7661730000000002</c:v>
                </c:pt>
                <c:pt idx="1179">
                  <c:v>2.9645220000000001</c:v>
                </c:pt>
                <c:pt idx="1180">
                  <c:v>3.0406960000000001</c:v>
                </c:pt>
                <c:pt idx="1181">
                  <c:v>2.7438090000000002</c:v>
                </c:pt>
                <c:pt idx="1182">
                  <c:v>3.0460560000000001</c:v>
                </c:pt>
                <c:pt idx="1183">
                  <c:v>2.7139489999999999</c:v>
                </c:pt>
                <c:pt idx="1184">
                  <c:v>2.8364579999999999</c:v>
                </c:pt>
                <c:pt idx="1185">
                  <c:v>2.7476880000000001</c:v>
                </c:pt>
                <c:pt idx="1186">
                  <c:v>2.851696</c:v>
                </c:pt>
                <c:pt idx="1187">
                  <c:v>2.7800769999999999</c:v>
                </c:pt>
                <c:pt idx="1188">
                  <c:v>2.7476579999999999</c:v>
                </c:pt>
                <c:pt idx="1189">
                  <c:v>2.8664900000000002</c:v>
                </c:pt>
                <c:pt idx="1190">
                  <c:v>2.8592490000000002</c:v>
                </c:pt>
                <c:pt idx="1191">
                  <c:v>4.653912</c:v>
                </c:pt>
                <c:pt idx="1192">
                  <c:v>7.1192289999999998</c:v>
                </c:pt>
                <c:pt idx="1193">
                  <c:v>2.8708960000000001</c:v>
                </c:pt>
                <c:pt idx="1194">
                  <c:v>3.030926</c:v>
                </c:pt>
                <c:pt idx="1195">
                  <c:v>3.0302500000000001</c:v>
                </c:pt>
                <c:pt idx="1196">
                  <c:v>3.0841750000000001</c:v>
                </c:pt>
                <c:pt idx="1197">
                  <c:v>3.0389089999999999</c:v>
                </c:pt>
                <c:pt idx="1198">
                  <c:v>3.026348</c:v>
                </c:pt>
                <c:pt idx="1199">
                  <c:v>3.1720839999999999</c:v>
                </c:pt>
                <c:pt idx="1200">
                  <c:v>2.7940480000000001</c:v>
                </c:pt>
                <c:pt idx="1201">
                  <c:v>2.7523629999999999</c:v>
                </c:pt>
                <c:pt idx="1202">
                  <c:v>2.7949419999999998</c:v>
                </c:pt>
                <c:pt idx="1203">
                  <c:v>3.4395370000000001</c:v>
                </c:pt>
                <c:pt idx="1204">
                  <c:v>2.8744269999999998</c:v>
                </c:pt>
                <c:pt idx="1205">
                  <c:v>2.7470059999999998</c:v>
                </c:pt>
                <c:pt idx="1206">
                  <c:v>2.8761969999999999</c:v>
                </c:pt>
                <c:pt idx="1207">
                  <c:v>2.8710460000000002</c:v>
                </c:pt>
                <c:pt idx="1208">
                  <c:v>3.3149899999999999</c:v>
                </c:pt>
                <c:pt idx="1209">
                  <c:v>3.1951999999999998</c:v>
                </c:pt>
                <c:pt idx="1210">
                  <c:v>2.7609889999999999</c:v>
                </c:pt>
                <c:pt idx="1211">
                  <c:v>2.8580869999999998</c:v>
                </c:pt>
                <c:pt idx="1212">
                  <c:v>2.8721100000000002</c:v>
                </c:pt>
                <c:pt idx="1213">
                  <c:v>2.8483990000000001</c:v>
                </c:pt>
                <c:pt idx="1214">
                  <c:v>3.4157820000000001</c:v>
                </c:pt>
                <c:pt idx="1215">
                  <c:v>3.8949660000000002</c:v>
                </c:pt>
                <c:pt idx="1216">
                  <c:v>3.6490749999999998</c:v>
                </c:pt>
                <c:pt idx="1217">
                  <c:v>4.3594609999999996</c:v>
                </c:pt>
                <c:pt idx="1218">
                  <c:v>3.0308389999999998</c:v>
                </c:pt>
                <c:pt idx="1219">
                  <c:v>4.8772440000000001</c:v>
                </c:pt>
                <c:pt idx="1220">
                  <c:v>4.1580459999999997</c:v>
                </c:pt>
                <c:pt idx="1221">
                  <c:v>2.67387</c:v>
                </c:pt>
                <c:pt idx="1222">
                  <c:v>4.084238</c:v>
                </c:pt>
                <c:pt idx="1223">
                  <c:v>3.1106009999999999</c:v>
                </c:pt>
                <c:pt idx="1224">
                  <c:v>3.0485630000000001</c:v>
                </c:pt>
                <c:pt idx="1225">
                  <c:v>3.165419</c:v>
                </c:pt>
                <c:pt idx="1226">
                  <c:v>2.9204279999999998</c:v>
                </c:pt>
                <c:pt idx="1227">
                  <c:v>4.4265480000000004</c:v>
                </c:pt>
                <c:pt idx="1228">
                  <c:v>2.77352</c:v>
                </c:pt>
                <c:pt idx="1229">
                  <c:v>2.8831410000000002</c:v>
                </c:pt>
                <c:pt idx="1230">
                  <c:v>3.0282619999999998</c:v>
                </c:pt>
                <c:pt idx="1231">
                  <c:v>2.9629699999999999</c:v>
                </c:pt>
                <c:pt idx="1232">
                  <c:v>2.9407380000000001</c:v>
                </c:pt>
                <c:pt idx="1233">
                  <c:v>2.96394</c:v>
                </c:pt>
                <c:pt idx="1234">
                  <c:v>2.9155139999999999</c:v>
                </c:pt>
                <c:pt idx="1235">
                  <c:v>4.0557790000000002</c:v>
                </c:pt>
                <c:pt idx="1236">
                  <c:v>2.6776610000000001</c:v>
                </c:pt>
                <c:pt idx="1237">
                  <c:v>3.15124</c:v>
                </c:pt>
                <c:pt idx="1238">
                  <c:v>2.8530289999999998</c:v>
                </c:pt>
                <c:pt idx="1239">
                  <c:v>2.9756049999999998</c:v>
                </c:pt>
                <c:pt idx="1240">
                  <c:v>3.4487969999999999</c:v>
                </c:pt>
                <c:pt idx="1241">
                  <c:v>4.7469720000000004</c:v>
                </c:pt>
                <c:pt idx="1242">
                  <c:v>4.2195320000000001</c:v>
                </c:pt>
                <c:pt idx="1243">
                  <c:v>2.799417</c:v>
                </c:pt>
                <c:pt idx="1244">
                  <c:v>2.9124889999999999</c:v>
                </c:pt>
                <c:pt idx="1245">
                  <c:v>2.7487720000000002</c:v>
                </c:pt>
                <c:pt idx="1246">
                  <c:v>2.873634</c:v>
                </c:pt>
                <c:pt idx="1247">
                  <c:v>2.866171</c:v>
                </c:pt>
                <c:pt idx="1248">
                  <c:v>2.6879339999999998</c:v>
                </c:pt>
                <c:pt idx="1249">
                  <c:v>3.2977280000000002</c:v>
                </c:pt>
                <c:pt idx="1250">
                  <c:v>3.2685300000000002</c:v>
                </c:pt>
                <c:pt idx="1251">
                  <c:v>2.8014679999999998</c:v>
                </c:pt>
                <c:pt idx="1252">
                  <c:v>2.8579590000000001</c:v>
                </c:pt>
                <c:pt idx="1253">
                  <c:v>2.7945479999999998</c:v>
                </c:pt>
                <c:pt idx="1254">
                  <c:v>2.7627709999999999</c:v>
                </c:pt>
                <c:pt idx="1255">
                  <c:v>2.8047140000000002</c:v>
                </c:pt>
                <c:pt idx="1256">
                  <c:v>2.765037</c:v>
                </c:pt>
                <c:pt idx="1257">
                  <c:v>3.2892570000000001</c:v>
                </c:pt>
                <c:pt idx="1258">
                  <c:v>3.147945</c:v>
                </c:pt>
                <c:pt idx="1259">
                  <c:v>4.051355</c:v>
                </c:pt>
                <c:pt idx="1260">
                  <c:v>3.2805680000000002</c:v>
                </c:pt>
                <c:pt idx="1261">
                  <c:v>3.1786279999999998</c:v>
                </c:pt>
                <c:pt idx="1262">
                  <c:v>3.2474069999999999</c:v>
                </c:pt>
                <c:pt idx="1263">
                  <c:v>2.7377069999999999</c:v>
                </c:pt>
                <c:pt idx="1264">
                  <c:v>2.871931</c:v>
                </c:pt>
                <c:pt idx="1265">
                  <c:v>2.6154470000000001</c:v>
                </c:pt>
                <c:pt idx="1266">
                  <c:v>3.6080709999999998</c:v>
                </c:pt>
                <c:pt idx="1267">
                  <c:v>4.2742120000000003</c:v>
                </c:pt>
                <c:pt idx="1268">
                  <c:v>2.88835</c:v>
                </c:pt>
                <c:pt idx="1269">
                  <c:v>2.7449690000000002</c:v>
                </c:pt>
                <c:pt idx="1270">
                  <c:v>2.5549949999999999</c:v>
                </c:pt>
                <c:pt idx="1271">
                  <c:v>3.0437630000000002</c:v>
                </c:pt>
                <c:pt idx="1272">
                  <c:v>3.7684389999999999</c:v>
                </c:pt>
                <c:pt idx="1273">
                  <c:v>3.314873</c:v>
                </c:pt>
                <c:pt idx="1274">
                  <c:v>2.7943549999999999</c:v>
                </c:pt>
                <c:pt idx="1275">
                  <c:v>3.0413770000000002</c:v>
                </c:pt>
                <c:pt idx="1276">
                  <c:v>2.9747520000000001</c:v>
                </c:pt>
                <c:pt idx="1277">
                  <c:v>2.6960820000000001</c:v>
                </c:pt>
                <c:pt idx="1278">
                  <c:v>3.0222000000000002</c:v>
                </c:pt>
                <c:pt idx="1279">
                  <c:v>3.509001</c:v>
                </c:pt>
                <c:pt idx="1280">
                  <c:v>2.9480490000000001</c:v>
                </c:pt>
                <c:pt idx="1281">
                  <c:v>2.8234340000000002</c:v>
                </c:pt>
                <c:pt idx="1282">
                  <c:v>2.7797040000000002</c:v>
                </c:pt>
                <c:pt idx="1283">
                  <c:v>3.0552869999999999</c:v>
                </c:pt>
                <c:pt idx="1284">
                  <c:v>2.741784</c:v>
                </c:pt>
                <c:pt idx="1285">
                  <c:v>3.297723</c:v>
                </c:pt>
                <c:pt idx="1286">
                  <c:v>2.7076760000000002</c:v>
                </c:pt>
                <c:pt idx="1287">
                  <c:v>3.056781</c:v>
                </c:pt>
                <c:pt idx="1288">
                  <c:v>2.7166980000000001</c:v>
                </c:pt>
                <c:pt idx="1289">
                  <c:v>2.9512870000000002</c:v>
                </c:pt>
                <c:pt idx="1290">
                  <c:v>3.0227330000000001</c:v>
                </c:pt>
                <c:pt idx="1291">
                  <c:v>3.0491990000000002</c:v>
                </c:pt>
                <c:pt idx="1292">
                  <c:v>2.8880400000000002</c:v>
                </c:pt>
                <c:pt idx="1293">
                  <c:v>3.0669300000000002</c:v>
                </c:pt>
                <c:pt idx="1294">
                  <c:v>2.8813800000000001</c:v>
                </c:pt>
                <c:pt idx="1295">
                  <c:v>2.7565140000000001</c:v>
                </c:pt>
                <c:pt idx="1296">
                  <c:v>2.8024830000000001</c:v>
                </c:pt>
                <c:pt idx="1297">
                  <c:v>2.9160840000000001</c:v>
                </c:pt>
                <c:pt idx="1298">
                  <c:v>2.71245</c:v>
                </c:pt>
                <c:pt idx="1299">
                  <c:v>2.9645030000000001</c:v>
                </c:pt>
                <c:pt idx="1300">
                  <c:v>2.8448509999999998</c:v>
                </c:pt>
                <c:pt idx="1301">
                  <c:v>2.806568</c:v>
                </c:pt>
                <c:pt idx="1302">
                  <c:v>2.8761800000000002</c:v>
                </c:pt>
                <c:pt idx="1303">
                  <c:v>3.0424220000000002</c:v>
                </c:pt>
                <c:pt idx="1304">
                  <c:v>3.2672409999999998</c:v>
                </c:pt>
                <c:pt idx="1305">
                  <c:v>2.8708909999999999</c:v>
                </c:pt>
                <c:pt idx="1306">
                  <c:v>2.9382869999999999</c:v>
                </c:pt>
                <c:pt idx="1307">
                  <c:v>3.0025740000000001</c:v>
                </c:pt>
                <c:pt idx="1308">
                  <c:v>2.979768</c:v>
                </c:pt>
                <c:pt idx="1309">
                  <c:v>3.1232609999999998</c:v>
                </c:pt>
                <c:pt idx="1310">
                  <c:v>3.5795370000000002</c:v>
                </c:pt>
                <c:pt idx="1311">
                  <c:v>5.8355009999999998</c:v>
                </c:pt>
                <c:pt idx="1312">
                  <c:v>4.9719110000000004</c:v>
                </c:pt>
                <c:pt idx="1313">
                  <c:v>6.1575439999999997</c:v>
                </c:pt>
                <c:pt idx="1314">
                  <c:v>6.5587549999999997</c:v>
                </c:pt>
                <c:pt idx="1315">
                  <c:v>6.7988419999999996</c:v>
                </c:pt>
                <c:pt idx="1316">
                  <c:v>5.5870769999999998</c:v>
                </c:pt>
                <c:pt idx="1317">
                  <c:v>5.7246670000000002</c:v>
                </c:pt>
                <c:pt idx="1318">
                  <c:v>6.1870580000000004</c:v>
                </c:pt>
                <c:pt idx="1319">
                  <c:v>4.3361669999999997</c:v>
                </c:pt>
                <c:pt idx="1320">
                  <c:v>5.0710329999999999</c:v>
                </c:pt>
                <c:pt idx="1321">
                  <c:v>8.0485500000000005</c:v>
                </c:pt>
                <c:pt idx="1322">
                  <c:v>4.9532759999999998</c:v>
                </c:pt>
                <c:pt idx="1323">
                  <c:v>2.7711420000000002</c:v>
                </c:pt>
                <c:pt idx="1324">
                  <c:v>4.6782170000000001</c:v>
                </c:pt>
                <c:pt idx="1325">
                  <c:v>5.0827330000000002</c:v>
                </c:pt>
                <c:pt idx="1326">
                  <c:v>2.767118</c:v>
                </c:pt>
                <c:pt idx="1327">
                  <c:v>3.88232</c:v>
                </c:pt>
                <c:pt idx="1328">
                  <c:v>2.7261860000000002</c:v>
                </c:pt>
                <c:pt idx="1329">
                  <c:v>3.2081870000000001</c:v>
                </c:pt>
                <c:pt idx="1330">
                  <c:v>2.6921780000000002</c:v>
                </c:pt>
                <c:pt idx="1331">
                  <c:v>2.6783459999999999</c:v>
                </c:pt>
                <c:pt idx="1332">
                  <c:v>2.8372660000000001</c:v>
                </c:pt>
                <c:pt idx="1333">
                  <c:v>3.2881900000000002</c:v>
                </c:pt>
                <c:pt idx="1334">
                  <c:v>3.4590339999999999</c:v>
                </c:pt>
                <c:pt idx="1335">
                  <c:v>2.879489</c:v>
                </c:pt>
                <c:pt idx="1336">
                  <c:v>2.8321930000000002</c:v>
                </c:pt>
                <c:pt idx="1337">
                  <c:v>3.1571750000000001</c:v>
                </c:pt>
                <c:pt idx="1338">
                  <c:v>2.75603</c:v>
                </c:pt>
                <c:pt idx="1339">
                  <c:v>2.8512420000000001</c:v>
                </c:pt>
                <c:pt idx="1340">
                  <c:v>2.9343149999999998</c:v>
                </c:pt>
                <c:pt idx="1341">
                  <c:v>2.88964</c:v>
                </c:pt>
                <c:pt idx="1342">
                  <c:v>2.7572960000000002</c:v>
                </c:pt>
                <c:pt idx="1343">
                  <c:v>3.029919</c:v>
                </c:pt>
                <c:pt idx="1344">
                  <c:v>2.7605179999999998</c:v>
                </c:pt>
                <c:pt idx="1345">
                  <c:v>2.897891</c:v>
                </c:pt>
                <c:pt idx="1346">
                  <c:v>2.859861</c:v>
                </c:pt>
                <c:pt idx="1347">
                  <c:v>3.5910820000000001</c:v>
                </c:pt>
                <c:pt idx="1348">
                  <c:v>4.0054619999999996</c:v>
                </c:pt>
                <c:pt idx="1349">
                  <c:v>2.8837519999999999</c:v>
                </c:pt>
                <c:pt idx="1350">
                  <c:v>2.7051120000000002</c:v>
                </c:pt>
                <c:pt idx="1351">
                  <c:v>2.8177370000000002</c:v>
                </c:pt>
                <c:pt idx="1352">
                  <c:v>6.4363999999999999</c:v>
                </c:pt>
                <c:pt idx="1353">
                  <c:v>4.3531870000000001</c:v>
                </c:pt>
                <c:pt idx="1354">
                  <c:v>7.126201</c:v>
                </c:pt>
                <c:pt idx="1355">
                  <c:v>5.5250880000000002</c:v>
                </c:pt>
                <c:pt idx="1356">
                  <c:v>4.0386499999999996</c:v>
                </c:pt>
                <c:pt idx="1357">
                  <c:v>5.0241809999999996</c:v>
                </c:pt>
                <c:pt idx="1358">
                  <c:v>4.3341880000000002</c:v>
                </c:pt>
                <c:pt idx="1359">
                  <c:v>3.1833999999999998</c:v>
                </c:pt>
                <c:pt idx="1360">
                  <c:v>5.9535119999999999</c:v>
                </c:pt>
                <c:pt idx="1361">
                  <c:v>6.4849410000000001</c:v>
                </c:pt>
                <c:pt idx="1362">
                  <c:v>6.7434190000000003</c:v>
                </c:pt>
                <c:pt idx="1363">
                  <c:v>5.0707279999999999</c:v>
                </c:pt>
                <c:pt idx="1364">
                  <c:v>3.0683470000000002</c:v>
                </c:pt>
                <c:pt idx="1365">
                  <c:v>2.8799540000000001</c:v>
                </c:pt>
                <c:pt idx="1366">
                  <c:v>2.7766730000000002</c:v>
                </c:pt>
                <c:pt idx="1367">
                  <c:v>2.8436560000000002</c:v>
                </c:pt>
                <c:pt idx="1368">
                  <c:v>3.0477660000000002</c:v>
                </c:pt>
                <c:pt idx="1369">
                  <c:v>3.0624910000000001</c:v>
                </c:pt>
                <c:pt idx="1370">
                  <c:v>2.731643</c:v>
                </c:pt>
                <c:pt idx="1371">
                  <c:v>2.7395019999999999</c:v>
                </c:pt>
                <c:pt idx="1372">
                  <c:v>3.917605</c:v>
                </c:pt>
                <c:pt idx="1373">
                  <c:v>2.6785809999999999</c:v>
                </c:pt>
                <c:pt idx="1374">
                  <c:v>2.863159</c:v>
                </c:pt>
                <c:pt idx="1375">
                  <c:v>2.7126980000000001</c:v>
                </c:pt>
                <c:pt idx="1376">
                  <c:v>2.8174320000000002</c:v>
                </c:pt>
                <c:pt idx="1377">
                  <c:v>2.775188</c:v>
                </c:pt>
                <c:pt idx="1378">
                  <c:v>2.773628</c:v>
                </c:pt>
                <c:pt idx="1379">
                  <c:v>2.8454929999999998</c:v>
                </c:pt>
                <c:pt idx="1380">
                  <c:v>2.8933179999999998</c:v>
                </c:pt>
                <c:pt idx="1381">
                  <c:v>2.8827189999999998</c:v>
                </c:pt>
                <c:pt idx="1382">
                  <c:v>4.6302209999999997</c:v>
                </c:pt>
                <c:pt idx="1383">
                  <c:v>4.4885739999999998</c:v>
                </c:pt>
                <c:pt idx="1384">
                  <c:v>5.7570870000000003</c:v>
                </c:pt>
                <c:pt idx="1385">
                  <c:v>6.827941</c:v>
                </c:pt>
                <c:pt idx="1386">
                  <c:v>5.6412149999999999</c:v>
                </c:pt>
                <c:pt idx="1387">
                  <c:v>7.0904629999999997</c:v>
                </c:pt>
                <c:pt idx="1388">
                  <c:v>6.4726590000000002</c:v>
                </c:pt>
                <c:pt idx="1389">
                  <c:v>6.9105280000000002</c:v>
                </c:pt>
                <c:pt idx="1390">
                  <c:v>6.2179289999999998</c:v>
                </c:pt>
                <c:pt idx="1391">
                  <c:v>6.7992340000000002</c:v>
                </c:pt>
                <c:pt idx="1392">
                  <c:v>7.5761120000000002</c:v>
                </c:pt>
                <c:pt idx="1393">
                  <c:v>7.8609499999999999</c:v>
                </c:pt>
                <c:pt idx="1394">
                  <c:v>7.3819939999999997</c:v>
                </c:pt>
                <c:pt idx="1395">
                  <c:v>7.0442270000000002</c:v>
                </c:pt>
                <c:pt idx="1396">
                  <c:v>7.2528319999999997</c:v>
                </c:pt>
                <c:pt idx="1397">
                  <c:v>5.6985710000000003</c:v>
                </c:pt>
                <c:pt idx="1398">
                  <c:v>7.7699540000000002</c:v>
                </c:pt>
                <c:pt idx="1399">
                  <c:v>6.0273159999999999</c:v>
                </c:pt>
                <c:pt idx="1400">
                  <c:v>6.8196580000000004</c:v>
                </c:pt>
                <c:pt idx="1401">
                  <c:v>6.1858310000000003</c:v>
                </c:pt>
                <c:pt idx="1402">
                  <c:v>5.7550679999999996</c:v>
                </c:pt>
                <c:pt idx="1403">
                  <c:v>6.3460219999999996</c:v>
                </c:pt>
                <c:pt idx="1404">
                  <c:v>6.0243719999999996</c:v>
                </c:pt>
                <c:pt idx="1405">
                  <c:v>6.0204199999999997</c:v>
                </c:pt>
                <c:pt idx="1406">
                  <c:v>7.8992259999999996</c:v>
                </c:pt>
                <c:pt idx="1407">
                  <c:v>6.5730570000000004</c:v>
                </c:pt>
                <c:pt idx="1408">
                  <c:v>7.101915</c:v>
                </c:pt>
                <c:pt idx="1409">
                  <c:v>7.3880689999999998</c:v>
                </c:pt>
                <c:pt idx="1410">
                  <c:v>5.7764350000000002</c:v>
                </c:pt>
                <c:pt idx="1411">
                  <c:v>5.1650859999999996</c:v>
                </c:pt>
                <c:pt idx="1412">
                  <c:v>5.9599770000000003</c:v>
                </c:pt>
                <c:pt idx="1413">
                  <c:v>6.8166729999999998</c:v>
                </c:pt>
                <c:pt idx="1414">
                  <c:v>4.2705229999999998</c:v>
                </c:pt>
                <c:pt idx="1415">
                  <c:v>6.4662179999999996</c:v>
                </c:pt>
                <c:pt idx="1416">
                  <c:v>8.0914359999999999</c:v>
                </c:pt>
                <c:pt idx="1417">
                  <c:v>7.2685589999999998</c:v>
                </c:pt>
                <c:pt idx="1418">
                  <c:v>8.3551950000000001</c:v>
                </c:pt>
                <c:pt idx="1419">
                  <c:v>10.344734000000001</c:v>
                </c:pt>
                <c:pt idx="1420">
                  <c:v>7.7740460000000002</c:v>
                </c:pt>
                <c:pt idx="1421">
                  <c:v>6.716799</c:v>
                </c:pt>
                <c:pt idx="1422">
                  <c:v>5.6896620000000002</c:v>
                </c:pt>
                <c:pt idx="1423">
                  <c:v>5.7638259999999999</c:v>
                </c:pt>
                <c:pt idx="1424">
                  <c:v>5.938447</c:v>
                </c:pt>
                <c:pt idx="1425">
                  <c:v>5.5977180000000004</c:v>
                </c:pt>
                <c:pt idx="1426">
                  <c:v>5.5984790000000002</c:v>
                </c:pt>
                <c:pt idx="1427">
                  <c:v>6.7480729999999998</c:v>
                </c:pt>
                <c:pt idx="1428">
                  <c:v>5.7097980000000002</c:v>
                </c:pt>
                <c:pt idx="1429">
                  <c:v>7.2565220000000004</c:v>
                </c:pt>
                <c:pt idx="1430">
                  <c:v>4.8661989999999999</c:v>
                </c:pt>
                <c:pt idx="1431">
                  <c:v>4.722734</c:v>
                </c:pt>
                <c:pt idx="1432">
                  <c:v>4.1791510000000001</c:v>
                </c:pt>
                <c:pt idx="1433">
                  <c:v>5.052073</c:v>
                </c:pt>
                <c:pt idx="1434">
                  <c:v>4.7057169999999999</c:v>
                </c:pt>
                <c:pt idx="1435">
                  <c:v>5.0655450000000002</c:v>
                </c:pt>
                <c:pt idx="1436">
                  <c:v>5.1884009999999998</c:v>
                </c:pt>
                <c:pt idx="1437">
                  <c:v>4.9604220000000003</c:v>
                </c:pt>
                <c:pt idx="1438">
                  <c:v>5.3068200000000001</c:v>
                </c:pt>
                <c:pt idx="1439">
                  <c:v>5.6273210000000002</c:v>
                </c:pt>
                <c:pt idx="1440">
                  <c:v>4.5508290000000002</c:v>
                </c:pt>
                <c:pt idx="1441">
                  <c:v>4.0273450000000004</c:v>
                </c:pt>
                <c:pt idx="1442">
                  <c:v>4.1061389999999998</c:v>
                </c:pt>
                <c:pt idx="1443">
                  <c:v>2.897068</c:v>
                </c:pt>
                <c:pt idx="1444">
                  <c:v>5.7991549999999998</c:v>
                </c:pt>
                <c:pt idx="1445">
                  <c:v>4.4087940000000003</c:v>
                </c:pt>
                <c:pt idx="1446">
                  <c:v>5.2172520000000002</c:v>
                </c:pt>
                <c:pt idx="1447">
                  <c:v>6.1601059999999999</c:v>
                </c:pt>
                <c:pt idx="1448">
                  <c:v>8.5326199999999996</c:v>
                </c:pt>
                <c:pt idx="1449">
                  <c:v>6.2587849999999996</c:v>
                </c:pt>
                <c:pt idx="1450">
                  <c:v>3.8762919999999998</c:v>
                </c:pt>
                <c:pt idx="1451">
                  <c:v>4.45587</c:v>
                </c:pt>
                <c:pt idx="1452">
                  <c:v>4.2874169999999996</c:v>
                </c:pt>
                <c:pt idx="1453">
                  <c:v>4.3790139999999997</c:v>
                </c:pt>
                <c:pt idx="1454">
                  <c:v>4.4671190000000003</c:v>
                </c:pt>
                <c:pt idx="1455">
                  <c:v>7.9163889999999997</c:v>
                </c:pt>
                <c:pt idx="1456">
                  <c:v>6.3821079999999997</c:v>
                </c:pt>
                <c:pt idx="1457">
                  <c:v>5.4434930000000001</c:v>
                </c:pt>
                <c:pt idx="1458">
                  <c:v>5.8677489999999999</c:v>
                </c:pt>
                <c:pt idx="1459">
                  <c:v>7.4494740000000004</c:v>
                </c:pt>
                <c:pt idx="1460">
                  <c:v>4.9464110000000003</c:v>
                </c:pt>
                <c:pt idx="1461">
                  <c:v>6.0027109999999997</c:v>
                </c:pt>
                <c:pt idx="1462">
                  <c:v>5.7435859999999996</c:v>
                </c:pt>
                <c:pt idx="1463">
                  <c:v>6.2347970000000004</c:v>
                </c:pt>
                <c:pt idx="1464">
                  <c:v>7.6549899999999997</c:v>
                </c:pt>
                <c:pt idx="1465">
                  <c:v>7.5367499999999996</c:v>
                </c:pt>
                <c:pt idx="1466">
                  <c:v>7.7876070000000004</c:v>
                </c:pt>
                <c:pt idx="1467">
                  <c:v>8.0293580000000002</c:v>
                </c:pt>
                <c:pt idx="1468">
                  <c:v>7.5583989999999996</c:v>
                </c:pt>
                <c:pt idx="1469">
                  <c:v>7.6119050000000001</c:v>
                </c:pt>
                <c:pt idx="1470">
                  <c:v>8.3754650000000002</c:v>
                </c:pt>
                <c:pt idx="1471">
                  <c:v>7.8259169999999996</c:v>
                </c:pt>
                <c:pt idx="1472">
                  <c:v>9.6590699999999998</c:v>
                </c:pt>
                <c:pt idx="1473">
                  <c:v>7.4904380000000002</c:v>
                </c:pt>
                <c:pt idx="1474">
                  <c:v>7.4039650000000004</c:v>
                </c:pt>
                <c:pt idx="1475">
                  <c:v>6.7959170000000002</c:v>
                </c:pt>
                <c:pt idx="1476">
                  <c:v>9.1098339999999993</c:v>
                </c:pt>
                <c:pt idx="1477">
                  <c:v>8.007104</c:v>
                </c:pt>
                <c:pt idx="1478">
                  <c:v>7.2956139999999996</c:v>
                </c:pt>
                <c:pt idx="1479">
                  <c:v>7.894469</c:v>
                </c:pt>
                <c:pt idx="1480">
                  <c:v>6.7930250000000001</c:v>
                </c:pt>
                <c:pt idx="1481">
                  <c:v>6.0871029999999999</c:v>
                </c:pt>
                <c:pt idx="1482">
                  <c:v>6.9098249999999997</c:v>
                </c:pt>
                <c:pt idx="1483">
                  <c:v>5.999911</c:v>
                </c:pt>
                <c:pt idx="1484">
                  <c:v>6.393764</c:v>
                </c:pt>
                <c:pt idx="1485">
                  <c:v>9.0452709999999996</c:v>
                </c:pt>
                <c:pt idx="1486">
                  <c:v>6.6998879999999996</c:v>
                </c:pt>
                <c:pt idx="1487">
                  <c:v>8.2350340000000006</c:v>
                </c:pt>
                <c:pt idx="1488">
                  <c:v>6.7116879999999997</c:v>
                </c:pt>
                <c:pt idx="1489">
                  <c:v>6.7100410000000004</c:v>
                </c:pt>
                <c:pt idx="1490">
                  <c:v>5.9829829999999999</c:v>
                </c:pt>
                <c:pt idx="1491">
                  <c:v>5.6417200000000003</c:v>
                </c:pt>
                <c:pt idx="1492">
                  <c:v>6.5139820000000004</c:v>
                </c:pt>
                <c:pt idx="1493">
                  <c:v>6.5678010000000002</c:v>
                </c:pt>
                <c:pt idx="1494">
                  <c:v>6.7383649999999999</c:v>
                </c:pt>
                <c:pt idx="1495">
                  <c:v>7.1237440000000003</c:v>
                </c:pt>
                <c:pt idx="1496">
                  <c:v>6.4888529999999998</c:v>
                </c:pt>
                <c:pt idx="1497">
                  <c:v>4.542592</c:v>
                </c:pt>
                <c:pt idx="1498">
                  <c:v>6.0265060000000004</c:v>
                </c:pt>
                <c:pt idx="1499">
                  <c:v>6.1371029999999998</c:v>
                </c:pt>
                <c:pt idx="1500">
                  <c:v>5.8267350000000002</c:v>
                </c:pt>
                <c:pt idx="1501">
                  <c:v>4.8643679999999998</c:v>
                </c:pt>
                <c:pt idx="1502">
                  <c:v>4.5463269999999998</c:v>
                </c:pt>
                <c:pt idx="1503">
                  <c:v>4.695106</c:v>
                </c:pt>
                <c:pt idx="1504">
                  <c:v>5.1948559999999997</c:v>
                </c:pt>
                <c:pt idx="1505">
                  <c:v>5.9904400000000004</c:v>
                </c:pt>
                <c:pt idx="1506">
                  <c:v>4.5892239999999997</c:v>
                </c:pt>
                <c:pt idx="1507">
                  <c:v>4.6615960000000003</c:v>
                </c:pt>
                <c:pt idx="1508">
                  <c:v>4.8010640000000002</c:v>
                </c:pt>
                <c:pt idx="1509">
                  <c:v>4.4516879999999999</c:v>
                </c:pt>
                <c:pt idx="1510">
                  <c:v>4.492083</c:v>
                </c:pt>
                <c:pt idx="1511">
                  <c:v>5.4194639999999996</c:v>
                </c:pt>
                <c:pt idx="1512">
                  <c:v>4.7647130000000004</c:v>
                </c:pt>
                <c:pt idx="1513">
                  <c:v>6.4376199999999999</c:v>
                </c:pt>
                <c:pt idx="1514">
                  <c:v>5.2826019999999998</c:v>
                </c:pt>
                <c:pt idx="1515">
                  <c:v>6.0562110000000002</c:v>
                </c:pt>
                <c:pt idx="1516">
                  <c:v>4.8924839999999996</c:v>
                </c:pt>
                <c:pt idx="1517">
                  <c:v>6.9917870000000004</c:v>
                </c:pt>
                <c:pt idx="1518">
                  <c:v>8.815963</c:v>
                </c:pt>
                <c:pt idx="1519">
                  <c:v>8.5763259999999999</c:v>
                </c:pt>
                <c:pt idx="1520">
                  <c:v>4.7058710000000001</c:v>
                </c:pt>
                <c:pt idx="1521">
                  <c:v>5.6595329999999997</c:v>
                </c:pt>
                <c:pt idx="1522">
                  <c:v>5.2338290000000001</c:v>
                </c:pt>
                <c:pt idx="1523">
                  <c:v>4.6415009999999999</c:v>
                </c:pt>
                <c:pt idx="1524">
                  <c:v>6.0071909999999997</c:v>
                </c:pt>
                <c:pt idx="1525">
                  <c:v>6.5444459999999998</c:v>
                </c:pt>
                <c:pt idx="1526">
                  <c:v>5.7147490000000003</c:v>
                </c:pt>
                <c:pt idx="1527">
                  <c:v>6.1164189999999996</c:v>
                </c:pt>
                <c:pt idx="1528">
                  <c:v>6.5744689999999997</c:v>
                </c:pt>
                <c:pt idx="1529">
                  <c:v>5.1404430000000003</c:v>
                </c:pt>
                <c:pt idx="1530">
                  <c:v>7.6347189999999996</c:v>
                </c:pt>
                <c:pt idx="1531">
                  <c:v>4.4157919999999997</c:v>
                </c:pt>
                <c:pt idx="1532">
                  <c:v>4.9395090000000001</c:v>
                </c:pt>
                <c:pt idx="1533">
                  <c:v>6.0613890000000001</c:v>
                </c:pt>
                <c:pt idx="1534">
                  <c:v>6.1778069999999996</c:v>
                </c:pt>
                <c:pt idx="1535">
                  <c:v>7.442399</c:v>
                </c:pt>
                <c:pt idx="1536">
                  <c:v>7.4776400000000001</c:v>
                </c:pt>
                <c:pt idx="1537">
                  <c:v>7.9261280000000003</c:v>
                </c:pt>
                <c:pt idx="1538">
                  <c:v>7.4592700000000001</c:v>
                </c:pt>
                <c:pt idx="1539">
                  <c:v>7.0574370000000002</c:v>
                </c:pt>
                <c:pt idx="1540">
                  <c:v>5.2708149999999998</c:v>
                </c:pt>
                <c:pt idx="1541">
                  <c:v>7.0456510000000003</c:v>
                </c:pt>
                <c:pt idx="1542">
                  <c:v>5.7778210000000003</c:v>
                </c:pt>
                <c:pt idx="1543">
                  <c:v>5.0597620000000001</c:v>
                </c:pt>
                <c:pt idx="1544">
                  <c:v>7.9616709999999999</c:v>
                </c:pt>
                <c:pt idx="1545">
                  <c:v>4.8458750000000004</c:v>
                </c:pt>
                <c:pt idx="1546">
                  <c:v>5.2716859999999999</c:v>
                </c:pt>
                <c:pt idx="1547">
                  <c:v>6.0546670000000002</c:v>
                </c:pt>
                <c:pt idx="1548">
                  <c:v>6.5101880000000003</c:v>
                </c:pt>
                <c:pt idx="1549">
                  <c:v>6.5860890000000003</c:v>
                </c:pt>
                <c:pt idx="1550">
                  <c:v>6.0443550000000004</c:v>
                </c:pt>
                <c:pt idx="1551">
                  <c:v>5.3595189999999997</c:v>
                </c:pt>
                <c:pt idx="1552">
                  <c:v>7.1527310000000002</c:v>
                </c:pt>
                <c:pt idx="1553">
                  <c:v>6.3889139999999998</c:v>
                </c:pt>
                <c:pt idx="1554">
                  <c:v>6.9457560000000003</c:v>
                </c:pt>
                <c:pt idx="1555">
                  <c:v>4.812322</c:v>
                </c:pt>
                <c:pt idx="1556">
                  <c:v>4.9760970000000002</c:v>
                </c:pt>
                <c:pt idx="1557">
                  <c:v>6.9961970000000004</c:v>
                </c:pt>
                <c:pt idx="1558">
                  <c:v>6.1923139999999997</c:v>
                </c:pt>
                <c:pt idx="1559">
                  <c:v>5.3938569999999997</c:v>
                </c:pt>
                <c:pt idx="1560">
                  <c:v>7.5101959999999996</c:v>
                </c:pt>
                <c:pt idx="1561">
                  <c:v>3.364268</c:v>
                </c:pt>
                <c:pt idx="1562">
                  <c:v>3.9765259999999998</c:v>
                </c:pt>
                <c:pt idx="1563">
                  <c:v>3.9317359999999999</c:v>
                </c:pt>
                <c:pt idx="1564">
                  <c:v>4.2008039999999998</c:v>
                </c:pt>
                <c:pt idx="1565">
                  <c:v>4.2202789999999997</c:v>
                </c:pt>
                <c:pt idx="1566">
                  <c:v>4.5470319999999997</c:v>
                </c:pt>
                <c:pt idx="1567">
                  <c:v>4.0987010000000001</c:v>
                </c:pt>
                <c:pt idx="1568">
                  <c:v>4.4915250000000002</c:v>
                </c:pt>
                <c:pt idx="1569">
                  <c:v>3.9579209999999998</c:v>
                </c:pt>
                <c:pt idx="1570">
                  <c:v>4.230124</c:v>
                </c:pt>
                <c:pt idx="1571">
                  <c:v>3.1538369999999998</c:v>
                </c:pt>
                <c:pt idx="1572">
                  <c:v>4.3313639999999998</c:v>
                </c:pt>
                <c:pt idx="1573">
                  <c:v>4.379302</c:v>
                </c:pt>
                <c:pt idx="1574">
                  <c:v>4.7596369999999997</c:v>
                </c:pt>
                <c:pt idx="1575">
                  <c:v>4.7103890000000002</c:v>
                </c:pt>
                <c:pt idx="1576">
                  <c:v>2.835534</c:v>
                </c:pt>
                <c:pt idx="1577">
                  <c:v>3.8624179999999999</c:v>
                </c:pt>
                <c:pt idx="1578">
                  <c:v>5.2032920000000003</c:v>
                </c:pt>
                <c:pt idx="1579">
                  <c:v>6.0027949999999999</c:v>
                </c:pt>
                <c:pt idx="1580">
                  <c:v>5.4157650000000004</c:v>
                </c:pt>
                <c:pt idx="1581">
                  <c:v>6.135008</c:v>
                </c:pt>
                <c:pt idx="1582">
                  <c:v>4.4996660000000004</c:v>
                </c:pt>
                <c:pt idx="1583">
                  <c:v>6.4721590000000004</c:v>
                </c:pt>
                <c:pt idx="1584">
                  <c:v>5.7693859999999999</c:v>
                </c:pt>
                <c:pt idx="1585">
                  <c:v>4.408137</c:v>
                </c:pt>
                <c:pt idx="1586">
                  <c:v>5.7562340000000001</c:v>
                </c:pt>
                <c:pt idx="1587">
                  <c:v>7.5267540000000004</c:v>
                </c:pt>
                <c:pt idx="1588">
                  <c:v>5.3960509999999999</c:v>
                </c:pt>
                <c:pt idx="1589">
                  <c:v>6.4324899999999996</c:v>
                </c:pt>
                <c:pt idx="1590">
                  <c:v>7.4242429999999997</c:v>
                </c:pt>
                <c:pt idx="1591">
                  <c:v>4.1162200000000002</c:v>
                </c:pt>
                <c:pt idx="1592">
                  <c:v>4.2576879999999999</c:v>
                </c:pt>
                <c:pt idx="1593">
                  <c:v>4.845135</c:v>
                </c:pt>
                <c:pt idx="1594">
                  <c:v>5.876214</c:v>
                </c:pt>
                <c:pt idx="1595">
                  <c:v>6.2151839999999998</c:v>
                </c:pt>
                <c:pt idx="1596">
                  <c:v>5.2023200000000003</c:v>
                </c:pt>
                <c:pt idx="1597">
                  <c:v>6.4756879999999999</c:v>
                </c:pt>
                <c:pt idx="1598">
                  <c:v>6.7170620000000003</c:v>
                </c:pt>
                <c:pt idx="1599">
                  <c:v>5.137505</c:v>
                </c:pt>
                <c:pt idx="1600">
                  <c:v>5.6072980000000001</c:v>
                </c:pt>
                <c:pt idx="1601">
                  <c:v>6.5343280000000004</c:v>
                </c:pt>
                <c:pt idx="1602">
                  <c:v>6.663538</c:v>
                </c:pt>
                <c:pt idx="1603">
                  <c:v>5.903219</c:v>
                </c:pt>
                <c:pt idx="1604">
                  <c:v>5.7997629999999996</c:v>
                </c:pt>
                <c:pt idx="1605">
                  <c:v>4.1322049999999999</c:v>
                </c:pt>
                <c:pt idx="1606">
                  <c:v>3.2470490000000001</c:v>
                </c:pt>
                <c:pt idx="1607">
                  <c:v>2.7663090000000001</c:v>
                </c:pt>
                <c:pt idx="1608">
                  <c:v>3.0262159999999998</c:v>
                </c:pt>
                <c:pt idx="1609">
                  <c:v>2.877516</c:v>
                </c:pt>
                <c:pt idx="1610">
                  <c:v>3.115577</c:v>
                </c:pt>
                <c:pt idx="1611">
                  <c:v>3.1842350000000001</c:v>
                </c:pt>
                <c:pt idx="1612">
                  <c:v>3.597121</c:v>
                </c:pt>
                <c:pt idx="1613">
                  <c:v>2.8436680000000001</c:v>
                </c:pt>
                <c:pt idx="1614">
                  <c:v>2.958329</c:v>
                </c:pt>
                <c:pt idx="1615">
                  <c:v>2.8395640000000002</c:v>
                </c:pt>
                <c:pt idx="1616">
                  <c:v>2.9333330000000002</c:v>
                </c:pt>
                <c:pt idx="1617">
                  <c:v>2.7587139999999999</c:v>
                </c:pt>
                <c:pt idx="1618">
                  <c:v>2.638382</c:v>
                </c:pt>
                <c:pt idx="1619">
                  <c:v>2.828643</c:v>
                </c:pt>
                <c:pt idx="1620">
                  <c:v>2.7912050000000002</c:v>
                </c:pt>
                <c:pt idx="1621">
                  <c:v>2.5601950000000002</c:v>
                </c:pt>
                <c:pt idx="1622">
                  <c:v>2.7573310000000002</c:v>
                </c:pt>
                <c:pt idx="1623">
                  <c:v>2.7843019999999998</c:v>
                </c:pt>
                <c:pt idx="1624">
                  <c:v>2.9949720000000002</c:v>
                </c:pt>
                <c:pt idx="1625">
                  <c:v>2.810165</c:v>
                </c:pt>
                <c:pt idx="1626">
                  <c:v>2.8246600000000002</c:v>
                </c:pt>
                <c:pt idx="1627">
                  <c:v>2.8153769999999998</c:v>
                </c:pt>
                <c:pt idx="1628">
                  <c:v>3.2200220000000002</c:v>
                </c:pt>
                <c:pt idx="1629">
                  <c:v>3.4643359999999999</c:v>
                </c:pt>
                <c:pt idx="1630">
                  <c:v>2.8773960000000001</c:v>
                </c:pt>
                <c:pt idx="1631">
                  <c:v>2.7717109999999998</c:v>
                </c:pt>
                <c:pt idx="1632">
                  <c:v>2.8508369999999998</c:v>
                </c:pt>
                <c:pt idx="1633">
                  <c:v>2.8272360000000001</c:v>
                </c:pt>
                <c:pt idx="1634">
                  <c:v>2.8907440000000002</c:v>
                </c:pt>
                <c:pt idx="1635">
                  <c:v>2.7408830000000002</c:v>
                </c:pt>
                <c:pt idx="1636">
                  <c:v>2.8001559999999999</c:v>
                </c:pt>
                <c:pt idx="1637">
                  <c:v>2.9901309999999999</c:v>
                </c:pt>
                <c:pt idx="1638">
                  <c:v>2.7571409999999998</c:v>
                </c:pt>
                <c:pt idx="1639">
                  <c:v>3.6864750000000002</c:v>
                </c:pt>
                <c:pt idx="1640">
                  <c:v>3.2207690000000002</c:v>
                </c:pt>
                <c:pt idx="1641">
                  <c:v>2.881059</c:v>
                </c:pt>
                <c:pt idx="1642">
                  <c:v>2.8298390000000002</c:v>
                </c:pt>
                <c:pt idx="1643">
                  <c:v>2.9391759999999998</c:v>
                </c:pt>
                <c:pt idx="1644">
                  <c:v>2.915743</c:v>
                </c:pt>
                <c:pt idx="1645">
                  <c:v>2.9070149999999999</c:v>
                </c:pt>
                <c:pt idx="1646">
                  <c:v>3.2790750000000002</c:v>
                </c:pt>
                <c:pt idx="1647">
                  <c:v>2.667732</c:v>
                </c:pt>
                <c:pt idx="1648">
                  <c:v>3.4776630000000002</c:v>
                </c:pt>
                <c:pt idx="1649">
                  <c:v>3.5134850000000002</c:v>
                </c:pt>
                <c:pt idx="1650">
                  <c:v>3.610471</c:v>
                </c:pt>
                <c:pt idx="1651">
                  <c:v>2.977579</c:v>
                </c:pt>
                <c:pt idx="1652">
                  <c:v>2.9715289999999999</c:v>
                </c:pt>
                <c:pt idx="1653">
                  <c:v>5.2611319999999999</c:v>
                </c:pt>
                <c:pt idx="1654">
                  <c:v>4.6729060000000002</c:v>
                </c:pt>
                <c:pt idx="1655">
                  <c:v>5.8993140000000004</c:v>
                </c:pt>
                <c:pt idx="1656">
                  <c:v>5.3560140000000001</c:v>
                </c:pt>
                <c:pt idx="1657">
                  <c:v>7.460661</c:v>
                </c:pt>
                <c:pt idx="1658">
                  <c:v>7.3807140000000002</c:v>
                </c:pt>
                <c:pt idx="1659">
                  <c:v>6.5659809999999998</c:v>
                </c:pt>
                <c:pt idx="1660">
                  <c:v>4.140631</c:v>
                </c:pt>
                <c:pt idx="1661">
                  <c:v>5.3115329999999998</c:v>
                </c:pt>
                <c:pt idx="1662">
                  <c:v>7.2349269999999999</c:v>
                </c:pt>
                <c:pt idx="1663">
                  <c:v>4.3729290000000001</c:v>
                </c:pt>
                <c:pt idx="1664">
                  <c:v>2.7570770000000002</c:v>
                </c:pt>
                <c:pt idx="1665">
                  <c:v>2.9530110000000001</c:v>
                </c:pt>
                <c:pt idx="1666">
                  <c:v>2.9042240000000001</c:v>
                </c:pt>
                <c:pt idx="1667">
                  <c:v>2.9857480000000001</c:v>
                </c:pt>
                <c:pt idx="1668">
                  <c:v>3.1558419999999998</c:v>
                </c:pt>
                <c:pt idx="1669">
                  <c:v>5.0772130000000004</c:v>
                </c:pt>
                <c:pt idx="1670">
                  <c:v>4.1436710000000003</c:v>
                </c:pt>
                <c:pt idx="1671">
                  <c:v>2.9356080000000002</c:v>
                </c:pt>
                <c:pt idx="1672">
                  <c:v>2.8154910000000002</c:v>
                </c:pt>
                <c:pt idx="1673">
                  <c:v>2.84246</c:v>
                </c:pt>
                <c:pt idx="1674">
                  <c:v>2.7682440000000001</c:v>
                </c:pt>
                <c:pt idx="1675">
                  <c:v>3.076479</c:v>
                </c:pt>
                <c:pt idx="1676">
                  <c:v>3.1600320000000002</c:v>
                </c:pt>
                <c:pt idx="1677">
                  <c:v>2.7342740000000001</c:v>
                </c:pt>
                <c:pt idx="1678">
                  <c:v>2.9682210000000002</c:v>
                </c:pt>
                <c:pt idx="1679">
                  <c:v>2.8459319999999999</c:v>
                </c:pt>
                <c:pt idx="1680">
                  <c:v>2.7189420000000002</c:v>
                </c:pt>
                <c:pt idx="1681">
                  <c:v>3.2964699999999998</c:v>
                </c:pt>
                <c:pt idx="1682">
                  <c:v>3.0547650000000002</c:v>
                </c:pt>
                <c:pt idx="1683">
                  <c:v>2.820722</c:v>
                </c:pt>
                <c:pt idx="1684">
                  <c:v>2.9043040000000002</c:v>
                </c:pt>
                <c:pt idx="1685">
                  <c:v>3.1390129999999998</c:v>
                </c:pt>
                <c:pt idx="1686">
                  <c:v>2.7859690000000001</c:v>
                </c:pt>
                <c:pt idx="1687">
                  <c:v>2.8198099999999999</c:v>
                </c:pt>
                <c:pt idx="1688">
                  <c:v>3.0800559999999999</c:v>
                </c:pt>
                <c:pt idx="1689">
                  <c:v>2.9639639999999998</c:v>
                </c:pt>
                <c:pt idx="1690">
                  <c:v>3.171376</c:v>
                </c:pt>
                <c:pt idx="1691">
                  <c:v>2.7617120000000002</c:v>
                </c:pt>
                <c:pt idx="1692">
                  <c:v>3.2580550000000001</c:v>
                </c:pt>
                <c:pt idx="1693">
                  <c:v>2.7919420000000001</c:v>
                </c:pt>
                <c:pt idx="1694">
                  <c:v>2.8734570000000001</c:v>
                </c:pt>
                <c:pt idx="1695">
                  <c:v>2.7497530000000001</c:v>
                </c:pt>
                <c:pt idx="1696">
                  <c:v>3.1349640000000001</c:v>
                </c:pt>
                <c:pt idx="1697">
                  <c:v>3.3790640000000001</c:v>
                </c:pt>
                <c:pt idx="1698">
                  <c:v>3.8971979999999999</c:v>
                </c:pt>
                <c:pt idx="1699">
                  <c:v>2.8895430000000002</c:v>
                </c:pt>
                <c:pt idx="1700">
                  <c:v>3.9202319999999999</c:v>
                </c:pt>
                <c:pt idx="1701">
                  <c:v>3.6447319999999999</c:v>
                </c:pt>
                <c:pt idx="1702">
                  <c:v>3.8196490000000001</c:v>
                </c:pt>
                <c:pt idx="1703">
                  <c:v>3.890946</c:v>
                </c:pt>
                <c:pt idx="1704">
                  <c:v>2.9865469999999998</c:v>
                </c:pt>
                <c:pt idx="1705">
                  <c:v>3.018475</c:v>
                </c:pt>
                <c:pt idx="1706">
                  <c:v>2.951584</c:v>
                </c:pt>
                <c:pt idx="1707">
                  <c:v>2.8148430000000002</c:v>
                </c:pt>
                <c:pt idx="1708">
                  <c:v>2.9233500000000001</c:v>
                </c:pt>
                <c:pt idx="1709">
                  <c:v>3.0068640000000002</c:v>
                </c:pt>
                <c:pt idx="1710">
                  <c:v>2.9112930000000001</c:v>
                </c:pt>
                <c:pt idx="1711">
                  <c:v>2.8249110000000002</c:v>
                </c:pt>
                <c:pt idx="1712">
                  <c:v>3.176695</c:v>
                </c:pt>
                <c:pt idx="1713">
                  <c:v>2.7449520000000001</c:v>
                </c:pt>
                <c:pt idx="1714">
                  <c:v>2.71584</c:v>
                </c:pt>
                <c:pt idx="1715">
                  <c:v>2.8288709999999999</c:v>
                </c:pt>
                <c:pt idx="1716">
                  <c:v>3.5181179999999999</c:v>
                </c:pt>
                <c:pt idx="1717">
                  <c:v>2.7997619999999999</c:v>
                </c:pt>
                <c:pt idx="1718">
                  <c:v>3.117267</c:v>
                </c:pt>
                <c:pt idx="1719">
                  <c:v>3.7396799999999999</c:v>
                </c:pt>
                <c:pt idx="1720">
                  <c:v>3.08453</c:v>
                </c:pt>
                <c:pt idx="1721">
                  <c:v>3.0474679999999998</c:v>
                </c:pt>
                <c:pt idx="1722">
                  <c:v>2.9714510000000001</c:v>
                </c:pt>
                <c:pt idx="1723">
                  <c:v>3.2958409999999998</c:v>
                </c:pt>
                <c:pt idx="1724">
                  <c:v>2.9801090000000001</c:v>
                </c:pt>
                <c:pt idx="1725">
                  <c:v>3.0504419999999999</c:v>
                </c:pt>
                <c:pt idx="1726">
                  <c:v>2.7891910000000002</c:v>
                </c:pt>
                <c:pt idx="1727">
                  <c:v>3.062843</c:v>
                </c:pt>
                <c:pt idx="1728">
                  <c:v>4.0205229999999998</c:v>
                </c:pt>
                <c:pt idx="1729">
                  <c:v>3.038815</c:v>
                </c:pt>
                <c:pt idx="1730">
                  <c:v>2.6775989999999998</c:v>
                </c:pt>
                <c:pt idx="1731">
                  <c:v>3.5864549999999999</c:v>
                </c:pt>
                <c:pt idx="1732">
                  <c:v>2.7370719999999999</c:v>
                </c:pt>
                <c:pt idx="1733">
                  <c:v>2.7386590000000002</c:v>
                </c:pt>
                <c:pt idx="1734">
                  <c:v>3.6830280000000002</c:v>
                </c:pt>
                <c:pt idx="1735">
                  <c:v>3.0472260000000002</c:v>
                </c:pt>
                <c:pt idx="1736">
                  <c:v>3.9260220000000001</c:v>
                </c:pt>
                <c:pt idx="1737">
                  <c:v>3.0892379999999999</c:v>
                </c:pt>
                <c:pt idx="1738">
                  <c:v>2.8733680000000001</c:v>
                </c:pt>
                <c:pt idx="1739">
                  <c:v>3.539596</c:v>
                </c:pt>
                <c:pt idx="1740">
                  <c:v>3.3314279999999998</c:v>
                </c:pt>
                <c:pt idx="1741">
                  <c:v>2.7436069999999999</c:v>
                </c:pt>
                <c:pt idx="1742">
                  <c:v>3.5719280000000002</c:v>
                </c:pt>
                <c:pt idx="1743">
                  <c:v>3.1513170000000001</c:v>
                </c:pt>
                <c:pt idx="1744">
                  <c:v>3.0971660000000001</c:v>
                </c:pt>
                <c:pt idx="1745">
                  <c:v>2.80586</c:v>
                </c:pt>
                <c:pt idx="1746">
                  <c:v>2.7084670000000002</c:v>
                </c:pt>
                <c:pt idx="1747">
                  <c:v>2.7234799999999999</c:v>
                </c:pt>
                <c:pt idx="1748">
                  <c:v>3.5540419999999999</c:v>
                </c:pt>
                <c:pt idx="1749">
                  <c:v>2.879013</c:v>
                </c:pt>
                <c:pt idx="1750">
                  <c:v>2.7325620000000002</c:v>
                </c:pt>
                <c:pt idx="1751">
                  <c:v>2.8306909999999998</c:v>
                </c:pt>
                <c:pt idx="1752">
                  <c:v>3.8099280000000002</c:v>
                </c:pt>
                <c:pt idx="1753">
                  <c:v>2.8923329999999998</c:v>
                </c:pt>
                <c:pt idx="1754">
                  <c:v>2.7229739999999998</c:v>
                </c:pt>
                <c:pt idx="1755">
                  <c:v>2.8709579999999999</c:v>
                </c:pt>
                <c:pt idx="1756">
                  <c:v>3.0571079999999999</c:v>
                </c:pt>
                <c:pt idx="1757">
                  <c:v>3.7880509999999998</c:v>
                </c:pt>
                <c:pt idx="1758">
                  <c:v>3.7433700000000001</c:v>
                </c:pt>
                <c:pt idx="1759">
                  <c:v>3.755633</c:v>
                </c:pt>
                <c:pt idx="1760">
                  <c:v>3.7678820000000002</c:v>
                </c:pt>
                <c:pt idx="1761">
                  <c:v>2.9448599999999998</c:v>
                </c:pt>
                <c:pt idx="1762">
                  <c:v>2.9035549999999999</c:v>
                </c:pt>
                <c:pt idx="1763">
                  <c:v>2.8480639999999999</c:v>
                </c:pt>
                <c:pt idx="1764">
                  <c:v>3.4784739999999998</c:v>
                </c:pt>
                <c:pt idx="1765">
                  <c:v>2.844195</c:v>
                </c:pt>
                <c:pt idx="1766">
                  <c:v>2.9978940000000001</c:v>
                </c:pt>
                <c:pt idx="1767">
                  <c:v>2.9737480000000001</c:v>
                </c:pt>
                <c:pt idx="1768">
                  <c:v>2.7574649999999998</c:v>
                </c:pt>
                <c:pt idx="1769">
                  <c:v>2.9840960000000001</c:v>
                </c:pt>
                <c:pt idx="1770">
                  <c:v>2.70499</c:v>
                </c:pt>
                <c:pt idx="1771">
                  <c:v>3.0673889999999999</c:v>
                </c:pt>
                <c:pt idx="1772">
                  <c:v>2.964207</c:v>
                </c:pt>
                <c:pt idx="1773">
                  <c:v>2.703173</c:v>
                </c:pt>
                <c:pt idx="1774">
                  <c:v>3.3246099999999998</c:v>
                </c:pt>
                <c:pt idx="1775">
                  <c:v>2.807239</c:v>
                </c:pt>
                <c:pt idx="1776">
                  <c:v>3.057893</c:v>
                </c:pt>
                <c:pt idx="1777">
                  <c:v>2.8124289999999998</c:v>
                </c:pt>
                <c:pt idx="1778">
                  <c:v>2.9510990000000001</c:v>
                </c:pt>
                <c:pt idx="1779">
                  <c:v>2.9411350000000001</c:v>
                </c:pt>
                <c:pt idx="1780">
                  <c:v>2.976896</c:v>
                </c:pt>
                <c:pt idx="1781">
                  <c:v>4.1130329999999997</c:v>
                </c:pt>
                <c:pt idx="1782">
                  <c:v>4.0847569999999997</c:v>
                </c:pt>
                <c:pt idx="1783">
                  <c:v>3.9597609999999999</c:v>
                </c:pt>
                <c:pt idx="1784">
                  <c:v>3.6366559999999999</c:v>
                </c:pt>
                <c:pt idx="1785">
                  <c:v>4.7318899999999999</c:v>
                </c:pt>
                <c:pt idx="1786">
                  <c:v>2.9239380000000001</c:v>
                </c:pt>
                <c:pt idx="1787">
                  <c:v>4.6745450000000002</c:v>
                </c:pt>
                <c:pt idx="1788">
                  <c:v>4.2297840000000004</c:v>
                </c:pt>
                <c:pt idx="1789">
                  <c:v>2.855823</c:v>
                </c:pt>
                <c:pt idx="1790">
                  <c:v>2.8502589999999999</c:v>
                </c:pt>
                <c:pt idx="1791">
                  <c:v>2.765482</c:v>
                </c:pt>
                <c:pt idx="1792">
                  <c:v>3.064146</c:v>
                </c:pt>
                <c:pt idx="1793">
                  <c:v>3.2594270000000001</c:v>
                </c:pt>
                <c:pt idx="1794">
                  <c:v>3.400344</c:v>
                </c:pt>
                <c:pt idx="1795">
                  <c:v>3.2401559999999998</c:v>
                </c:pt>
                <c:pt idx="1796">
                  <c:v>2.7574369999999999</c:v>
                </c:pt>
                <c:pt idx="1797">
                  <c:v>2.6844510000000001</c:v>
                </c:pt>
                <c:pt idx="1798">
                  <c:v>2.826581</c:v>
                </c:pt>
                <c:pt idx="1799">
                  <c:v>2.7944710000000001</c:v>
                </c:pt>
                <c:pt idx="1800">
                  <c:v>3.303626</c:v>
                </c:pt>
                <c:pt idx="1801">
                  <c:v>2.6815259999999999</c:v>
                </c:pt>
                <c:pt idx="1802">
                  <c:v>2.6549849999999999</c:v>
                </c:pt>
                <c:pt idx="1803">
                  <c:v>2.9177789999999999</c:v>
                </c:pt>
                <c:pt idx="1804">
                  <c:v>2.810314</c:v>
                </c:pt>
                <c:pt idx="1805">
                  <c:v>2.8693559999999998</c:v>
                </c:pt>
                <c:pt idx="1806">
                  <c:v>3.340376</c:v>
                </c:pt>
                <c:pt idx="1807">
                  <c:v>2.9099279999999998</c:v>
                </c:pt>
                <c:pt idx="1808">
                  <c:v>2.6329660000000001</c:v>
                </c:pt>
                <c:pt idx="1809">
                  <c:v>3.0295939999999999</c:v>
                </c:pt>
                <c:pt idx="1810">
                  <c:v>2.7892549999999998</c:v>
                </c:pt>
                <c:pt idx="1811">
                  <c:v>3.2231730000000001</c:v>
                </c:pt>
                <c:pt idx="1812">
                  <c:v>3.191268</c:v>
                </c:pt>
                <c:pt idx="1813">
                  <c:v>2.7977099999999999</c:v>
                </c:pt>
                <c:pt idx="1814">
                  <c:v>2.6898420000000001</c:v>
                </c:pt>
                <c:pt idx="1815">
                  <c:v>3.0552570000000001</c:v>
                </c:pt>
                <c:pt idx="1816">
                  <c:v>3.0508690000000001</c:v>
                </c:pt>
                <c:pt idx="1817">
                  <c:v>2.6727720000000001</c:v>
                </c:pt>
                <c:pt idx="1818">
                  <c:v>3.029204</c:v>
                </c:pt>
                <c:pt idx="1819">
                  <c:v>4.5026729999999997</c:v>
                </c:pt>
                <c:pt idx="1820">
                  <c:v>3.4089</c:v>
                </c:pt>
                <c:pt idx="1821">
                  <c:v>2.9579580000000001</c:v>
                </c:pt>
                <c:pt idx="1822">
                  <c:v>3.0773389999999998</c:v>
                </c:pt>
                <c:pt idx="1823">
                  <c:v>4.5191840000000001</c:v>
                </c:pt>
                <c:pt idx="1824">
                  <c:v>2.7761130000000001</c:v>
                </c:pt>
                <c:pt idx="1825">
                  <c:v>5.6680729999999997</c:v>
                </c:pt>
                <c:pt idx="1826">
                  <c:v>4.5140229999999999</c:v>
                </c:pt>
                <c:pt idx="1827">
                  <c:v>5.1425689999999999</c:v>
                </c:pt>
                <c:pt idx="1828">
                  <c:v>5.634055</c:v>
                </c:pt>
                <c:pt idx="1829">
                  <c:v>4.3474149999999998</c:v>
                </c:pt>
                <c:pt idx="1830">
                  <c:v>5.3504969999999998</c:v>
                </c:pt>
                <c:pt idx="1831">
                  <c:v>3.6344349999999999</c:v>
                </c:pt>
                <c:pt idx="1832">
                  <c:v>4.5918349999999997</c:v>
                </c:pt>
                <c:pt idx="1833">
                  <c:v>4.752059</c:v>
                </c:pt>
                <c:pt idx="1834">
                  <c:v>4.3549860000000002</c:v>
                </c:pt>
                <c:pt idx="1835">
                  <c:v>4.0670960000000003</c:v>
                </c:pt>
                <c:pt idx="1836">
                  <c:v>4.279128</c:v>
                </c:pt>
                <c:pt idx="1837">
                  <c:v>2.836198</c:v>
                </c:pt>
                <c:pt idx="1838">
                  <c:v>3.4023059999999998</c:v>
                </c:pt>
                <c:pt idx="1839">
                  <c:v>4.0123509999999998</c:v>
                </c:pt>
                <c:pt idx="1840">
                  <c:v>3.6652619999999998</c:v>
                </c:pt>
                <c:pt idx="1841">
                  <c:v>3.4711400000000001</c:v>
                </c:pt>
                <c:pt idx="1842">
                  <c:v>4.106617</c:v>
                </c:pt>
                <c:pt idx="1843">
                  <c:v>4.6969060000000002</c:v>
                </c:pt>
                <c:pt idx="1844">
                  <c:v>3.5429870000000001</c:v>
                </c:pt>
                <c:pt idx="1845">
                  <c:v>3.6893910000000001</c:v>
                </c:pt>
                <c:pt idx="1846">
                  <c:v>3.9222169999999998</c:v>
                </c:pt>
                <c:pt idx="1847">
                  <c:v>2.9278710000000001</c:v>
                </c:pt>
                <c:pt idx="1848">
                  <c:v>2.7303630000000001</c:v>
                </c:pt>
                <c:pt idx="1849">
                  <c:v>2.7369729999999999</c:v>
                </c:pt>
                <c:pt idx="1850">
                  <c:v>2.7091029999999998</c:v>
                </c:pt>
                <c:pt idx="1851">
                  <c:v>3.0059499999999999</c:v>
                </c:pt>
                <c:pt idx="1852">
                  <c:v>2.7728730000000001</c:v>
                </c:pt>
                <c:pt idx="1853">
                  <c:v>2.7340930000000001</c:v>
                </c:pt>
                <c:pt idx="1854">
                  <c:v>3.0248910000000002</c:v>
                </c:pt>
                <c:pt idx="1855">
                  <c:v>3.0006550000000001</c:v>
                </c:pt>
                <c:pt idx="1856">
                  <c:v>3.2722359999999999</c:v>
                </c:pt>
                <c:pt idx="1857">
                  <c:v>2.6460050000000002</c:v>
                </c:pt>
                <c:pt idx="1858">
                  <c:v>2.8052450000000002</c:v>
                </c:pt>
                <c:pt idx="1859">
                  <c:v>2.74146</c:v>
                </c:pt>
                <c:pt idx="1860">
                  <c:v>2.8145289999999998</c:v>
                </c:pt>
                <c:pt idx="1861">
                  <c:v>2.8285879999999999</c:v>
                </c:pt>
                <c:pt idx="1862">
                  <c:v>2.902291</c:v>
                </c:pt>
                <c:pt idx="1863">
                  <c:v>2.934647</c:v>
                </c:pt>
                <c:pt idx="1864">
                  <c:v>2.7134740000000002</c:v>
                </c:pt>
                <c:pt idx="1865">
                  <c:v>2.8258390000000002</c:v>
                </c:pt>
                <c:pt idx="1866">
                  <c:v>2.9522910000000002</c:v>
                </c:pt>
                <c:pt idx="1867">
                  <c:v>4.6650070000000001</c:v>
                </c:pt>
                <c:pt idx="1868">
                  <c:v>3.069502</c:v>
                </c:pt>
                <c:pt idx="1869">
                  <c:v>3.5037829999999999</c:v>
                </c:pt>
                <c:pt idx="1870">
                  <c:v>2.6746210000000001</c:v>
                </c:pt>
                <c:pt idx="1871">
                  <c:v>2.7635800000000001</c:v>
                </c:pt>
                <c:pt idx="1872">
                  <c:v>3.1301809999999999</c:v>
                </c:pt>
                <c:pt idx="1873">
                  <c:v>2.8708290000000001</c:v>
                </c:pt>
                <c:pt idx="1874">
                  <c:v>2.6475810000000002</c:v>
                </c:pt>
                <c:pt idx="1875">
                  <c:v>2.9233660000000001</c:v>
                </c:pt>
                <c:pt idx="1876">
                  <c:v>2.9127230000000002</c:v>
                </c:pt>
                <c:pt idx="1877">
                  <c:v>2.9956230000000001</c:v>
                </c:pt>
                <c:pt idx="1878">
                  <c:v>3.7305109999999999</c:v>
                </c:pt>
                <c:pt idx="1879">
                  <c:v>3.0719979999999998</c:v>
                </c:pt>
                <c:pt idx="1880">
                  <c:v>2.6178789999999998</c:v>
                </c:pt>
                <c:pt idx="1881">
                  <c:v>2.7714919999999998</c:v>
                </c:pt>
                <c:pt idx="1882">
                  <c:v>3.1215109999999999</c:v>
                </c:pt>
                <c:pt idx="1883">
                  <c:v>3.202928</c:v>
                </c:pt>
                <c:pt idx="1884">
                  <c:v>3.4652859999999999</c:v>
                </c:pt>
                <c:pt idx="1885">
                  <c:v>3.1092149999999998</c:v>
                </c:pt>
                <c:pt idx="1886">
                  <c:v>3.1603690000000002</c:v>
                </c:pt>
                <c:pt idx="1887">
                  <c:v>3.5176219999999998</c:v>
                </c:pt>
                <c:pt idx="1888">
                  <c:v>3.1305900000000002</c:v>
                </c:pt>
                <c:pt idx="1889">
                  <c:v>2.7182170000000001</c:v>
                </c:pt>
                <c:pt idx="1890">
                  <c:v>3.0847799999999999</c:v>
                </c:pt>
                <c:pt idx="1891">
                  <c:v>2.7822589999999998</c:v>
                </c:pt>
                <c:pt idx="1892">
                  <c:v>2.8627980000000002</c:v>
                </c:pt>
                <c:pt idx="1893">
                  <c:v>2.7030470000000002</c:v>
                </c:pt>
                <c:pt idx="1894">
                  <c:v>2.9935139999999998</c:v>
                </c:pt>
                <c:pt idx="1895">
                  <c:v>2.7460110000000002</c:v>
                </c:pt>
                <c:pt idx="1896">
                  <c:v>2.7258300000000002</c:v>
                </c:pt>
                <c:pt idx="1897">
                  <c:v>2.8570030000000002</c:v>
                </c:pt>
                <c:pt idx="1898">
                  <c:v>2.915991</c:v>
                </c:pt>
                <c:pt idx="1899">
                  <c:v>5.2865250000000001</c:v>
                </c:pt>
                <c:pt idx="1900">
                  <c:v>2.7781259999999999</c:v>
                </c:pt>
                <c:pt idx="1901">
                  <c:v>2.9410180000000001</c:v>
                </c:pt>
                <c:pt idx="1902">
                  <c:v>2.9581759999999999</c:v>
                </c:pt>
                <c:pt idx="1903">
                  <c:v>2.7176779999999998</c:v>
                </c:pt>
                <c:pt idx="1904">
                  <c:v>2.732119</c:v>
                </c:pt>
                <c:pt idx="1905">
                  <c:v>2.8122790000000002</c:v>
                </c:pt>
                <c:pt idx="1906">
                  <c:v>2.83602</c:v>
                </c:pt>
                <c:pt idx="1907">
                  <c:v>2.9611239999999999</c:v>
                </c:pt>
                <c:pt idx="1908">
                  <c:v>3.0810050000000002</c:v>
                </c:pt>
                <c:pt idx="1909">
                  <c:v>2.7817240000000001</c:v>
                </c:pt>
                <c:pt idx="1910">
                  <c:v>2.9017460000000002</c:v>
                </c:pt>
                <c:pt idx="1911">
                  <c:v>2.7621889999999998</c:v>
                </c:pt>
                <c:pt idx="1912">
                  <c:v>3.3506640000000001</c:v>
                </c:pt>
                <c:pt idx="1913">
                  <c:v>2.8551250000000001</c:v>
                </c:pt>
                <c:pt idx="1914">
                  <c:v>3.0133350000000001</c:v>
                </c:pt>
                <c:pt idx="1915">
                  <c:v>2.9465279999999998</c:v>
                </c:pt>
                <c:pt idx="1916">
                  <c:v>2.7676080000000001</c:v>
                </c:pt>
                <c:pt idx="1917">
                  <c:v>2.7684829999999998</c:v>
                </c:pt>
                <c:pt idx="1918">
                  <c:v>2.7452139999999998</c:v>
                </c:pt>
                <c:pt idx="1919">
                  <c:v>4.8345900000000004</c:v>
                </c:pt>
                <c:pt idx="1920">
                  <c:v>5.1248300000000002</c:v>
                </c:pt>
                <c:pt idx="1921">
                  <c:v>2.95444</c:v>
                </c:pt>
                <c:pt idx="1922">
                  <c:v>2.944928</c:v>
                </c:pt>
                <c:pt idx="1923">
                  <c:v>3.0619510000000001</c:v>
                </c:pt>
                <c:pt idx="1924">
                  <c:v>2.9490609999999999</c:v>
                </c:pt>
                <c:pt idx="1925">
                  <c:v>2.682995</c:v>
                </c:pt>
                <c:pt idx="1926">
                  <c:v>2.948699</c:v>
                </c:pt>
                <c:pt idx="1927">
                  <c:v>2.6355149999999998</c:v>
                </c:pt>
                <c:pt idx="1928">
                  <c:v>2.794216</c:v>
                </c:pt>
                <c:pt idx="1929">
                  <c:v>2.9553829999999999</c:v>
                </c:pt>
                <c:pt idx="1930">
                  <c:v>2.6407099999999999</c:v>
                </c:pt>
                <c:pt idx="1931">
                  <c:v>2.7616930000000002</c:v>
                </c:pt>
                <c:pt idx="1932">
                  <c:v>3.2185990000000002</c:v>
                </c:pt>
                <c:pt idx="1933">
                  <c:v>2.9555020000000001</c:v>
                </c:pt>
                <c:pt idx="1934">
                  <c:v>2.7243580000000001</c:v>
                </c:pt>
                <c:pt idx="1935">
                  <c:v>2.8026840000000002</c:v>
                </c:pt>
                <c:pt idx="1936">
                  <c:v>2.8203260000000001</c:v>
                </c:pt>
                <c:pt idx="1937">
                  <c:v>2.7162229999999998</c:v>
                </c:pt>
                <c:pt idx="1938">
                  <c:v>2.9149509999999998</c:v>
                </c:pt>
                <c:pt idx="1939">
                  <c:v>2.7698040000000002</c:v>
                </c:pt>
                <c:pt idx="1940">
                  <c:v>3.2003650000000001</c:v>
                </c:pt>
                <c:pt idx="1941">
                  <c:v>2.8798859999999999</c:v>
                </c:pt>
                <c:pt idx="1942">
                  <c:v>2.9931930000000002</c:v>
                </c:pt>
                <c:pt idx="1943">
                  <c:v>2.9105159999999999</c:v>
                </c:pt>
                <c:pt idx="1944">
                  <c:v>2.9478800000000001</c:v>
                </c:pt>
                <c:pt idx="1945">
                  <c:v>2.7520280000000001</c:v>
                </c:pt>
                <c:pt idx="1946">
                  <c:v>3.0859809999999999</c:v>
                </c:pt>
                <c:pt idx="1947">
                  <c:v>2.6994479999999998</c:v>
                </c:pt>
                <c:pt idx="1948">
                  <c:v>2.9457200000000001</c:v>
                </c:pt>
                <c:pt idx="1949">
                  <c:v>2.635167</c:v>
                </c:pt>
                <c:pt idx="1950">
                  <c:v>2.6875450000000001</c:v>
                </c:pt>
                <c:pt idx="1951">
                  <c:v>3.4245130000000001</c:v>
                </c:pt>
                <c:pt idx="1952">
                  <c:v>2.9436200000000001</c:v>
                </c:pt>
                <c:pt idx="1953">
                  <c:v>2.9946009999999998</c:v>
                </c:pt>
                <c:pt idx="1954">
                  <c:v>2.9024649999999999</c:v>
                </c:pt>
                <c:pt idx="1955">
                  <c:v>2.8947379999999998</c:v>
                </c:pt>
                <c:pt idx="1956">
                  <c:v>2.8992490000000002</c:v>
                </c:pt>
                <c:pt idx="1957">
                  <c:v>3.1390359999999999</c:v>
                </c:pt>
                <c:pt idx="1958">
                  <c:v>3.3236080000000001</c:v>
                </c:pt>
                <c:pt idx="1959">
                  <c:v>2.6738659999999999</c:v>
                </c:pt>
                <c:pt idx="1960">
                  <c:v>2.8446500000000001</c:v>
                </c:pt>
                <c:pt idx="1961">
                  <c:v>2.996451</c:v>
                </c:pt>
                <c:pt idx="1962">
                  <c:v>3.1114649999999999</c:v>
                </c:pt>
                <c:pt idx="1963">
                  <c:v>2.7164069999999998</c:v>
                </c:pt>
                <c:pt idx="1964">
                  <c:v>3.169063</c:v>
                </c:pt>
                <c:pt idx="1965">
                  <c:v>2.9168219999999998</c:v>
                </c:pt>
                <c:pt idx="1966">
                  <c:v>2.9235350000000002</c:v>
                </c:pt>
                <c:pt idx="1967">
                  <c:v>2.7542420000000001</c:v>
                </c:pt>
                <c:pt idx="1968">
                  <c:v>2.8127949999999999</c:v>
                </c:pt>
                <c:pt idx="1969">
                  <c:v>2.702674</c:v>
                </c:pt>
                <c:pt idx="1970">
                  <c:v>2.746972</c:v>
                </c:pt>
                <c:pt idx="1971">
                  <c:v>2.7424599999999999</c:v>
                </c:pt>
                <c:pt idx="1972">
                  <c:v>2.6434419999999998</c:v>
                </c:pt>
                <c:pt idx="1973">
                  <c:v>2.6435499999999998</c:v>
                </c:pt>
                <c:pt idx="1974">
                  <c:v>2.884884</c:v>
                </c:pt>
                <c:pt idx="1975">
                  <c:v>2.9340790000000001</c:v>
                </c:pt>
                <c:pt idx="1976">
                  <c:v>2.8359990000000002</c:v>
                </c:pt>
                <c:pt idx="1977">
                  <c:v>2.8070349999999999</c:v>
                </c:pt>
                <c:pt idx="1978">
                  <c:v>2.7908520000000001</c:v>
                </c:pt>
                <c:pt idx="1979">
                  <c:v>2.7621609999999999</c:v>
                </c:pt>
                <c:pt idx="1980">
                  <c:v>3.239096</c:v>
                </c:pt>
                <c:pt idx="1981">
                  <c:v>2.7548590000000002</c:v>
                </c:pt>
                <c:pt idx="1982">
                  <c:v>2.5997819999999998</c:v>
                </c:pt>
                <c:pt idx="1983">
                  <c:v>3.0077780000000001</c:v>
                </c:pt>
                <c:pt idx="1984">
                  <c:v>2.8373740000000001</c:v>
                </c:pt>
                <c:pt idx="1985">
                  <c:v>3.1884399999999999</c:v>
                </c:pt>
                <c:pt idx="1986">
                  <c:v>2.9426619999999999</c:v>
                </c:pt>
                <c:pt idx="1987">
                  <c:v>2.7696390000000002</c:v>
                </c:pt>
                <c:pt idx="1988">
                  <c:v>3.0277980000000002</c:v>
                </c:pt>
                <c:pt idx="1989">
                  <c:v>2.9106580000000002</c:v>
                </c:pt>
                <c:pt idx="1990">
                  <c:v>2.7308680000000001</c:v>
                </c:pt>
                <c:pt idx="1991">
                  <c:v>2.814746</c:v>
                </c:pt>
                <c:pt idx="1992">
                  <c:v>2.8775970000000002</c:v>
                </c:pt>
                <c:pt idx="1993">
                  <c:v>2.8373159999999999</c:v>
                </c:pt>
                <c:pt idx="1994">
                  <c:v>2.6327790000000002</c:v>
                </c:pt>
                <c:pt idx="1995">
                  <c:v>2.8644750000000001</c:v>
                </c:pt>
                <c:pt idx="1996">
                  <c:v>4.7648229999999998</c:v>
                </c:pt>
                <c:pt idx="1997">
                  <c:v>4.5685640000000003</c:v>
                </c:pt>
                <c:pt idx="1998">
                  <c:v>2.7551890000000001</c:v>
                </c:pt>
                <c:pt idx="1999">
                  <c:v>2.8110940000000002</c:v>
                </c:pt>
                <c:pt idx="2000">
                  <c:v>2.7793480000000002</c:v>
                </c:pt>
                <c:pt idx="2001">
                  <c:v>2.7568980000000001</c:v>
                </c:pt>
                <c:pt idx="2002">
                  <c:v>4.0977639999999997</c:v>
                </c:pt>
                <c:pt idx="2003">
                  <c:v>2.9488240000000001</c:v>
                </c:pt>
                <c:pt idx="2004">
                  <c:v>3.0046469999999998</c:v>
                </c:pt>
                <c:pt idx="2005">
                  <c:v>2.8023600000000002</c:v>
                </c:pt>
                <c:pt idx="2006">
                  <c:v>3.580552</c:v>
                </c:pt>
                <c:pt idx="2007">
                  <c:v>3.3294389999999998</c:v>
                </c:pt>
                <c:pt idx="2008">
                  <c:v>7.4460129999999998</c:v>
                </c:pt>
                <c:pt idx="2009">
                  <c:v>5.9817900000000002</c:v>
                </c:pt>
                <c:pt idx="2010">
                  <c:v>7.111802</c:v>
                </c:pt>
                <c:pt idx="2011">
                  <c:v>6.9983810000000002</c:v>
                </c:pt>
                <c:pt idx="2012">
                  <c:v>4.7963389999999997</c:v>
                </c:pt>
                <c:pt idx="2013">
                  <c:v>5.2752210000000002</c:v>
                </c:pt>
                <c:pt idx="2014">
                  <c:v>6.2319529999999999</c:v>
                </c:pt>
                <c:pt idx="2015">
                  <c:v>2.825431</c:v>
                </c:pt>
                <c:pt idx="2016">
                  <c:v>3.5041829999999998</c:v>
                </c:pt>
                <c:pt idx="2017">
                  <c:v>2.8618329999999998</c:v>
                </c:pt>
                <c:pt idx="2018">
                  <c:v>3.2490079999999999</c:v>
                </c:pt>
                <c:pt idx="2019">
                  <c:v>3.0048680000000001</c:v>
                </c:pt>
                <c:pt idx="2020">
                  <c:v>2.891124</c:v>
                </c:pt>
                <c:pt idx="2021">
                  <c:v>3.4143560000000002</c:v>
                </c:pt>
                <c:pt idx="2022">
                  <c:v>3.6517469999999999</c:v>
                </c:pt>
                <c:pt idx="2023">
                  <c:v>5.2033649999999998</c:v>
                </c:pt>
                <c:pt idx="2024">
                  <c:v>4.0396080000000003</c:v>
                </c:pt>
                <c:pt idx="2025">
                  <c:v>3.9484279999999998</c:v>
                </c:pt>
                <c:pt idx="2026">
                  <c:v>3.4876839999999998</c:v>
                </c:pt>
                <c:pt idx="2027">
                  <c:v>2.9474580000000001</c:v>
                </c:pt>
                <c:pt idx="2028">
                  <c:v>3.1812140000000002</c:v>
                </c:pt>
                <c:pt idx="2029">
                  <c:v>3.1196839999999999</c:v>
                </c:pt>
                <c:pt idx="2030">
                  <c:v>2.7658</c:v>
                </c:pt>
                <c:pt idx="2031">
                  <c:v>2.6937199999999999</c:v>
                </c:pt>
                <c:pt idx="2032">
                  <c:v>2.778286</c:v>
                </c:pt>
                <c:pt idx="2033">
                  <c:v>2.8844799999999999</c:v>
                </c:pt>
                <c:pt idx="2034">
                  <c:v>3.2262089999999999</c:v>
                </c:pt>
                <c:pt idx="2035">
                  <c:v>2.7575889999999998</c:v>
                </c:pt>
                <c:pt idx="2036">
                  <c:v>3.1499299999999999</c:v>
                </c:pt>
                <c:pt idx="2037">
                  <c:v>2.8171539999999999</c:v>
                </c:pt>
                <c:pt idx="2038">
                  <c:v>2.9642659999999998</c:v>
                </c:pt>
                <c:pt idx="2039">
                  <c:v>2.9650949999999998</c:v>
                </c:pt>
                <c:pt idx="2040">
                  <c:v>2.759395</c:v>
                </c:pt>
                <c:pt idx="2041">
                  <c:v>3.3290220000000001</c:v>
                </c:pt>
                <c:pt idx="2042">
                  <c:v>2.6848139999999998</c:v>
                </c:pt>
                <c:pt idx="2043">
                  <c:v>2.9075549999999999</c:v>
                </c:pt>
                <c:pt idx="2044">
                  <c:v>3.1031010000000001</c:v>
                </c:pt>
                <c:pt idx="2045">
                  <c:v>2.7193879999999999</c:v>
                </c:pt>
                <c:pt idx="2046">
                  <c:v>3.1377120000000001</c:v>
                </c:pt>
                <c:pt idx="2047">
                  <c:v>2.906908</c:v>
                </c:pt>
                <c:pt idx="2048">
                  <c:v>3.0581999999999998</c:v>
                </c:pt>
                <c:pt idx="2049">
                  <c:v>2.7044450000000002</c:v>
                </c:pt>
                <c:pt idx="2050">
                  <c:v>4.1400389999999998</c:v>
                </c:pt>
                <c:pt idx="2051">
                  <c:v>2.8901789999999998</c:v>
                </c:pt>
                <c:pt idx="2052">
                  <c:v>2.8526159999999998</c:v>
                </c:pt>
                <c:pt idx="2053">
                  <c:v>3.0176789999999998</c:v>
                </c:pt>
                <c:pt idx="2054">
                  <c:v>3.3226490000000002</c:v>
                </c:pt>
                <c:pt idx="2055">
                  <c:v>2.888163</c:v>
                </c:pt>
                <c:pt idx="2056">
                  <c:v>2.8569079999999998</c:v>
                </c:pt>
                <c:pt idx="2057">
                  <c:v>3.1182669999999999</c:v>
                </c:pt>
                <c:pt idx="2058">
                  <c:v>3.1433119999999999</c:v>
                </c:pt>
                <c:pt idx="2059">
                  <c:v>2.9916100000000001</c:v>
                </c:pt>
                <c:pt idx="2060">
                  <c:v>3.048092</c:v>
                </c:pt>
                <c:pt idx="2061">
                  <c:v>2.9059629999999999</c:v>
                </c:pt>
                <c:pt idx="2062">
                  <c:v>3.0929690000000001</c:v>
                </c:pt>
                <c:pt idx="2063">
                  <c:v>2.6010450000000001</c:v>
                </c:pt>
                <c:pt idx="2064">
                  <c:v>2.7974869999999998</c:v>
                </c:pt>
                <c:pt idx="2065">
                  <c:v>4.6485940000000001</c:v>
                </c:pt>
                <c:pt idx="2066">
                  <c:v>4.3184579999999997</c:v>
                </c:pt>
                <c:pt idx="2067">
                  <c:v>3.8989029999999998</c:v>
                </c:pt>
                <c:pt idx="2068">
                  <c:v>3.8469310000000001</c:v>
                </c:pt>
                <c:pt idx="2069">
                  <c:v>4.6288729999999996</c:v>
                </c:pt>
                <c:pt idx="2070">
                  <c:v>4.0004790000000003</c:v>
                </c:pt>
                <c:pt idx="2071">
                  <c:v>2.763827</c:v>
                </c:pt>
                <c:pt idx="2072">
                  <c:v>2.695319</c:v>
                </c:pt>
                <c:pt idx="2073">
                  <c:v>2.9407920000000001</c:v>
                </c:pt>
                <c:pt idx="2074">
                  <c:v>2.9868839999999999</c:v>
                </c:pt>
                <c:pt idx="2075">
                  <c:v>3.0475850000000002</c:v>
                </c:pt>
                <c:pt idx="2076">
                  <c:v>3.0655420000000002</c:v>
                </c:pt>
                <c:pt idx="2077">
                  <c:v>3.8069890000000002</c:v>
                </c:pt>
                <c:pt idx="2078">
                  <c:v>2.7189990000000002</c:v>
                </c:pt>
                <c:pt idx="2079">
                  <c:v>2.7858990000000001</c:v>
                </c:pt>
                <c:pt idx="2080">
                  <c:v>2.9109530000000001</c:v>
                </c:pt>
                <c:pt idx="2081">
                  <c:v>2.9828730000000001</c:v>
                </c:pt>
                <c:pt idx="2082">
                  <c:v>3.0838779999999999</c:v>
                </c:pt>
                <c:pt idx="2083">
                  <c:v>2.6570420000000001</c:v>
                </c:pt>
                <c:pt idx="2084">
                  <c:v>3.1664490000000001</c:v>
                </c:pt>
                <c:pt idx="2085">
                  <c:v>2.6896900000000001</c:v>
                </c:pt>
                <c:pt idx="2086">
                  <c:v>2.6495760000000002</c:v>
                </c:pt>
                <c:pt idx="2087">
                  <c:v>3.0887519999999999</c:v>
                </c:pt>
                <c:pt idx="2088">
                  <c:v>3.1353960000000001</c:v>
                </c:pt>
                <c:pt idx="2089">
                  <c:v>3.0391780000000002</c:v>
                </c:pt>
                <c:pt idx="2090">
                  <c:v>2.9630239999999999</c:v>
                </c:pt>
                <c:pt idx="2091">
                  <c:v>2.8235700000000001</c:v>
                </c:pt>
                <c:pt idx="2092">
                  <c:v>3.3223910000000001</c:v>
                </c:pt>
                <c:pt idx="2093">
                  <c:v>2.8981379999999999</c:v>
                </c:pt>
                <c:pt idx="2094">
                  <c:v>4.103262</c:v>
                </c:pt>
                <c:pt idx="2095">
                  <c:v>3.2196189999999998</c:v>
                </c:pt>
                <c:pt idx="2096">
                  <c:v>3.6677279999999999</c:v>
                </c:pt>
                <c:pt idx="2097">
                  <c:v>3.5238019999999999</c:v>
                </c:pt>
                <c:pt idx="2098">
                  <c:v>2.9410859999999999</c:v>
                </c:pt>
                <c:pt idx="2099">
                  <c:v>3.2008000000000001</c:v>
                </c:pt>
                <c:pt idx="2100">
                  <c:v>2.9464290000000002</c:v>
                </c:pt>
                <c:pt idx="2101">
                  <c:v>2.8448959999999999</c:v>
                </c:pt>
                <c:pt idx="2102">
                  <c:v>2.7095479999999998</c:v>
                </c:pt>
                <c:pt idx="2103">
                  <c:v>2.7069200000000002</c:v>
                </c:pt>
                <c:pt idx="2104">
                  <c:v>2.854311</c:v>
                </c:pt>
                <c:pt idx="2105">
                  <c:v>2.854247</c:v>
                </c:pt>
                <c:pt idx="2106">
                  <c:v>3.1250689999999999</c:v>
                </c:pt>
                <c:pt idx="2107">
                  <c:v>3.0239229999999999</c:v>
                </c:pt>
                <c:pt idx="2108">
                  <c:v>3.2428710000000001</c:v>
                </c:pt>
                <c:pt idx="2109">
                  <c:v>3.1007220000000002</c:v>
                </c:pt>
                <c:pt idx="2110">
                  <c:v>2.7306010000000001</c:v>
                </c:pt>
                <c:pt idx="2111">
                  <c:v>2.8387889999999998</c:v>
                </c:pt>
                <c:pt idx="2112">
                  <c:v>3.4373149999999999</c:v>
                </c:pt>
                <c:pt idx="2113">
                  <c:v>2.7022080000000002</c:v>
                </c:pt>
                <c:pt idx="2114">
                  <c:v>2.7922120000000001</c:v>
                </c:pt>
                <c:pt idx="2115">
                  <c:v>2.9155540000000002</c:v>
                </c:pt>
                <c:pt idx="2116">
                  <c:v>3.3723109999999998</c:v>
                </c:pt>
                <c:pt idx="2117">
                  <c:v>3.4082699999999999</c:v>
                </c:pt>
                <c:pt idx="2118">
                  <c:v>3.50779</c:v>
                </c:pt>
                <c:pt idx="2119">
                  <c:v>2.7379600000000002</c:v>
                </c:pt>
                <c:pt idx="2120">
                  <c:v>2.9066809999999998</c:v>
                </c:pt>
                <c:pt idx="2121">
                  <c:v>2.7395679999999998</c:v>
                </c:pt>
                <c:pt idx="2122">
                  <c:v>4.9166160000000003</c:v>
                </c:pt>
                <c:pt idx="2123">
                  <c:v>4.3387840000000004</c:v>
                </c:pt>
                <c:pt idx="2124">
                  <c:v>5.2890230000000003</c:v>
                </c:pt>
                <c:pt idx="2125">
                  <c:v>5.6553129999999996</c:v>
                </c:pt>
                <c:pt idx="2126">
                  <c:v>6.0734469999999998</c:v>
                </c:pt>
                <c:pt idx="2127">
                  <c:v>7.3274559999999997</c:v>
                </c:pt>
                <c:pt idx="2128">
                  <c:v>5.6202730000000001</c:v>
                </c:pt>
                <c:pt idx="2129">
                  <c:v>5.8314959999999996</c:v>
                </c:pt>
                <c:pt idx="2130">
                  <c:v>6.7221919999999997</c:v>
                </c:pt>
                <c:pt idx="2131">
                  <c:v>6.0894009999999996</c:v>
                </c:pt>
                <c:pt idx="2132">
                  <c:v>5.2268080000000001</c:v>
                </c:pt>
                <c:pt idx="2133">
                  <c:v>6.6782380000000003</c:v>
                </c:pt>
                <c:pt idx="2134">
                  <c:v>4.9431940000000001</c:v>
                </c:pt>
                <c:pt idx="2135">
                  <c:v>6.1534399999999998</c:v>
                </c:pt>
                <c:pt idx="2136">
                  <c:v>6.2174620000000003</c:v>
                </c:pt>
                <c:pt idx="2137">
                  <c:v>8.061496</c:v>
                </c:pt>
                <c:pt idx="2138">
                  <c:v>7.6515570000000004</c:v>
                </c:pt>
                <c:pt idx="2139">
                  <c:v>7.2979250000000002</c:v>
                </c:pt>
                <c:pt idx="2140">
                  <c:v>6.9647810000000003</c:v>
                </c:pt>
                <c:pt idx="2141">
                  <c:v>7.6370839999999998</c:v>
                </c:pt>
                <c:pt idx="2142">
                  <c:v>4.9838589999999998</c:v>
                </c:pt>
                <c:pt idx="2143">
                  <c:v>6.7443179999999998</c:v>
                </c:pt>
                <c:pt idx="2144">
                  <c:v>6.4695349999999996</c:v>
                </c:pt>
                <c:pt idx="2145">
                  <c:v>7.7492260000000002</c:v>
                </c:pt>
                <c:pt idx="2146">
                  <c:v>7.018249</c:v>
                </c:pt>
                <c:pt idx="2147">
                  <c:v>5.845548</c:v>
                </c:pt>
                <c:pt idx="2148">
                  <c:v>7.3550089999999999</c:v>
                </c:pt>
                <c:pt idx="2149">
                  <c:v>6.2108720000000002</c:v>
                </c:pt>
                <c:pt idx="2150">
                  <c:v>7.5172619999999997</c:v>
                </c:pt>
                <c:pt idx="2151">
                  <c:v>6.989541</c:v>
                </c:pt>
                <c:pt idx="2152">
                  <c:v>7.2688309999999996</c:v>
                </c:pt>
                <c:pt idx="2153">
                  <c:v>6.1384290000000004</c:v>
                </c:pt>
                <c:pt idx="2154">
                  <c:v>6.1680830000000002</c:v>
                </c:pt>
                <c:pt idx="2155">
                  <c:v>7.5112420000000002</c:v>
                </c:pt>
                <c:pt idx="2156">
                  <c:v>5.7911859999999997</c:v>
                </c:pt>
                <c:pt idx="2157">
                  <c:v>5.7732849999999996</c:v>
                </c:pt>
                <c:pt idx="2158">
                  <c:v>6.5783100000000001</c:v>
                </c:pt>
                <c:pt idx="2159">
                  <c:v>8.4070450000000001</c:v>
                </c:pt>
                <c:pt idx="2160">
                  <c:v>7.4341889999999999</c:v>
                </c:pt>
                <c:pt idx="2161">
                  <c:v>7.6655300000000004</c:v>
                </c:pt>
                <c:pt idx="2162">
                  <c:v>6.4978829999999999</c:v>
                </c:pt>
                <c:pt idx="2163">
                  <c:v>8.3929170000000006</c:v>
                </c:pt>
                <c:pt idx="2164">
                  <c:v>5.5015470000000004</c:v>
                </c:pt>
                <c:pt idx="2165">
                  <c:v>6.474431</c:v>
                </c:pt>
                <c:pt idx="2166">
                  <c:v>7.8455490000000001</c:v>
                </c:pt>
                <c:pt idx="2167">
                  <c:v>7.2964580000000003</c:v>
                </c:pt>
                <c:pt idx="2168">
                  <c:v>7.5725490000000004</c:v>
                </c:pt>
                <c:pt idx="2169">
                  <c:v>7.4181939999999997</c:v>
                </c:pt>
                <c:pt idx="2170">
                  <c:v>7.3190790000000003</c:v>
                </c:pt>
                <c:pt idx="2171">
                  <c:v>6.490837</c:v>
                </c:pt>
                <c:pt idx="2172">
                  <c:v>7.7140550000000001</c:v>
                </c:pt>
                <c:pt idx="2173">
                  <c:v>8.0933609999999998</c:v>
                </c:pt>
                <c:pt idx="2174">
                  <c:v>8.2292299999999994</c:v>
                </c:pt>
                <c:pt idx="2175">
                  <c:v>6.1943060000000001</c:v>
                </c:pt>
                <c:pt idx="2176">
                  <c:v>6.251239</c:v>
                </c:pt>
                <c:pt idx="2177">
                  <c:v>6.617451</c:v>
                </c:pt>
                <c:pt idx="2178">
                  <c:v>6.1834879999999997</c:v>
                </c:pt>
                <c:pt idx="2179">
                  <c:v>5.6674949999999997</c:v>
                </c:pt>
                <c:pt idx="2180">
                  <c:v>4.7841719999999999</c:v>
                </c:pt>
                <c:pt idx="2181">
                  <c:v>4.7633460000000003</c:v>
                </c:pt>
                <c:pt idx="2182">
                  <c:v>4.4050050000000001</c:v>
                </c:pt>
                <c:pt idx="2183">
                  <c:v>3.8881209999999999</c:v>
                </c:pt>
                <c:pt idx="2184">
                  <c:v>5.7458130000000001</c:v>
                </c:pt>
                <c:pt idx="2185">
                  <c:v>4.4401789999999997</c:v>
                </c:pt>
                <c:pt idx="2186">
                  <c:v>5.049887</c:v>
                </c:pt>
                <c:pt idx="2187">
                  <c:v>5.3341760000000003</c:v>
                </c:pt>
                <c:pt idx="2188">
                  <c:v>4.242559</c:v>
                </c:pt>
                <c:pt idx="2189">
                  <c:v>5.1902790000000003</c:v>
                </c:pt>
                <c:pt idx="2190">
                  <c:v>5.2504379999999999</c:v>
                </c:pt>
                <c:pt idx="2191">
                  <c:v>4.6060990000000004</c:v>
                </c:pt>
                <c:pt idx="2192">
                  <c:v>5.445373</c:v>
                </c:pt>
                <c:pt idx="2193">
                  <c:v>5.7769919999999999</c:v>
                </c:pt>
                <c:pt idx="2194">
                  <c:v>5.53484</c:v>
                </c:pt>
                <c:pt idx="2195">
                  <c:v>6.240793</c:v>
                </c:pt>
                <c:pt idx="2196">
                  <c:v>7.3691560000000003</c:v>
                </c:pt>
                <c:pt idx="2197">
                  <c:v>5.6568339999999999</c:v>
                </c:pt>
                <c:pt idx="2198">
                  <c:v>7.5286169999999997</c:v>
                </c:pt>
                <c:pt idx="2199">
                  <c:v>6.2730360000000003</c:v>
                </c:pt>
                <c:pt idx="2200">
                  <c:v>6.79671</c:v>
                </c:pt>
                <c:pt idx="2201">
                  <c:v>8.2606079999999995</c:v>
                </c:pt>
                <c:pt idx="2202">
                  <c:v>6.4858700000000002</c:v>
                </c:pt>
                <c:pt idx="2203">
                  <c:v>7.0988829999999998</c:v>
                </c:pt>
                <c:pt idx="2204">
                  <c:v>7.4315709999999999</c:v>
                </c:pt>
                <c:pt idx="2205">
                  <c:v>7.3156210000000002</c:v>
                </c:pt>
                <c:pt idx="2206">
                  <c:v>6.9384410000000001</c:v>
                </c:pt>
                <c:pt idx="2207">
                  <c:v>6.4572799999999999</c:v>
                </c:pt>
                <c:pt idx="2208">
                  <c:v>6.6046740000000002</c:v>
                </c:pt>
                <c:pt idx="2209">
                  <c:v>5.5193300000000001</c:v>
                </c:pt>
                <c:pt idx="2210">
                  <c:v>6.7407950000000003</c:v>
                </c:pt>
                <c:pt idx="2211">
                  <c:v>6.2173030000000002</c:v>
                </c:pt>
                <c:pt idx="2212">
                  <c:v>7.3968369999999997</c:v>
                </c:pt>
                <c:pt idx="2213">
                  <c:v>7.1625810000000003</c:v>
                </c:pt>
                <c:pt idx="2214">
                  <c:v>7.2544339999999998</c:v>
                </c:pt>
                <c:pt idx="2215">
                  <c:v>6.1692159999999996</c:v>
                </c:pt>
                <c:pt idx="2216">
                  <c:v>6.2288439999999996</c:v>
                </c:pt>
                <c:pt idx="2217">
                  <c:v>5.8585929999999999</c:v>
                </c:pt>
                <c:pt idx="2218">
                  <c:v>5.9348010000000002</c:v>
                </c:pt>
                <c:pt idx="2219">
                  <c:v>8.0018340000000006</c:v>
                </c:pt>
                <c:pt idx="2220">
                  <c:v>6.9211970000000003</c:v>
                </c:pt>
                <c:pt idx="2221">
                  <c:v>6.2359099999999996</c:v>
                </c:pt>
                <c:pt idx="2222">
                  <c:v>6.1306640000000003</c:v>
                </c:pt>
                <c:pt idx="2223">
                  <c:v>5.8166979999999997</c:v>
                </c:pt>
                <c:pt idx="2224">
                  <c:v>5.3715599999999997</c:v>
                </c:pt>
                <c:pt idx="2225">
                  <c:v>7.1936030000000004</c:v>
                </c:pt>
                <c:pt idx="2226">
                  <c:v>7.2357750000000003</c:v>
                </c:pt>
                <c:pt idx="2227">
                  <c:v>7.0210039999999996</c:v>
                </c:pt>
                <c:pt idx="2228">
                  <c:v>6.7517019999999999</c:v>
                </c:pt>
                <c:pt idx="2229">
                  <c:v>8.2897490000000005</c:v>
                </c:pt>
                <c:pt idx="2230">
                  <c:v>7.0731840000000004</c:v>
                </c:pt>
                <c:pt idx="2231">
                  <c:v>5.7173590000000001</c:v>
                </c:pt>
                <c:pt idx="2232">
                  <c:v>7.2031689999999999</c:v>
                </c:pt>
                <c:pt idx="2233">
                  <c:v>7.7111700000000001</c:v>
                </c:pt>
                <c:pt idx="2234">
                  <c:v>6.5588100000000003</c:v>
                </c:pt>
                <c:pt idx="2235">
                  <c:v>7.4138159999999997</c:v>
                </c:pt>
                <c:pt idx="2236">
                  <c:v>6.9137120000000003</c:v>
                </c:pt>
                <c:pt idx="2237">
                  <c:v>7.4819519999999997</c:v>
                </c:pt>
                <c:pt idx="2238">
                  <c:v>7.4789199999999996</c:v>
                </c:pt>
                <c:pt idx="2239">
                  <c:v>8.3054509999999997</c:v>
                </c:pt>
                <c:pt idx="2240">
                  <c:v>6.7913480000000002</c:v>
                </c:pt>
                <c:pt idx="2241">
                  <c:v>6.5846749999999998</c:v>
                </c:pt>
                <c:pt idx="2242">
                  <c:v>7.2708440000000003</c:v>
                </c:pt>
                <c:pt idx="2243">
                  <c:v>7.5708140000000004</c:v>
                </c:pt>
                <c:pt idx="2244">
                  <c:v>8.7510300000000001</c:v>
                </c:pt>
                <c:pt idx="2245">
                  <c:v>7.3748610000000001</c:v>
                </c:pt>
                <c:pt idx="2246">
                  <c:v>7.9869690000000002</c:v>
                </c:pt>
                <c:pt idx="2247">
                  <c:v>8.6756919999999997</c:v>
                </c:pt>
                <c:pt idx="2248">
                  <c:v>6.5677539999999999</c:v>
                </c:pt>
                <c:pt idx="2249">
                  <c:v>5.737101</c:v>
                </c:pt>
                <c:pt idx="2250">
                  <c:v>5.4216530000000001</c:v>
                </c:pt>
                <c:pt idx="2251">
                  <c:v>2.9720089999999999</c:v>
                </c:pt>
                <c:pt idx="2252">
                  <c:v>5.0260749999999996</c:v>
                </c:pt>
                <c:pt idx="2253">
                  <c:v>6.6765840000000001</c:v>
                </c:pt>
                <c:pt idx="2254">
                  <c:v>6.9825629999999999</c:v>
                </c:pt>
                <c:pt idx="2255">
                  <c:v>5.4678509999999996</c:v>
                </c:pt>
                <c:pt idx="2256">
                  <c:v>5.5814149999999998</c:v>
                </c:pt>
                <c:pt idx="2257">
                  <c:v>6.1943450000000002</c:v>
                </c:pt>
                <c:pt idx="2258">
                  <c:v>6.4709110000000001</c:v>
                </c:pt>
                <c:pt idx="2259">
                  <c:v>5.3565649999999998</c:v>
                </c:pt>
                <c:pt idx="2260">
                  <c:v>5.8633569999999997</c:v>
                </c:pt>
                <c:pt idx="2261">
                  <c:v>6.3879419999999998</c:v>
                </c:pt>
                <c:pt idx="2262">
                  <c:v>6.3891710000000002</c:v>
                </c:pt>
                <c:pt idx="2263">
                  <c:v>6.3472189999999999</c:v>
                </c:pt>
                <c:pt idx="2264">
                  <c:v>6.3421750000000001</c:v>
                </c:pt>
                <c:pt idx="2265">
                  <c:v>5.4589619999999996</c:v>
                </c:pt>
                <c:pt idx="2266">
                  <c:v>8.5320470000000004</c:v>
                </c:pt>
                <c:pt idx="2267">
                  <c:v>9.2309319999999992</c:v>
                </c:pt>
                <c:pt idx="2268">
                  <c:v>8.5495180000000008</c:v>
                </c:pt>
                <c:pt idx="2269">
                  <c:v>7.6825450000000002</c:v>
                </c:pt>
                <c:pt idx="2270">
                  <c:v>7.0629980000000003</c:v>
                </c:pt>
                <c:pt idx="2271">
                  <c:v>6.5857510000000001</c:v>
                </c:pt>
                <c:pt idx="2272">
                  <c:v>7.0350859999999997</c:v>
                </c:pt>
                <c:pt idx="2273">
                  <c:v>6.7129859999999999</c:v>
                </c:pt>
                <c:pt idx="2274">
                  <c:v>6.8414720000000004</c:v>
                </c:pt>
                <c:pt idx="2275">
                  <c:v>5.5694090000000003</c:v>
                </c:pt>
                <c:pt idx="2276">
                  <c:v>6.4323870000000003</c:v>
                </c:pt>
                <c:pt idx="2277">
                  <c:v>7.0711680000000001</c:v>
                </c:pt>
                <c:pt idx="2278">
                  <c:v>5.090897</c:v>
                </c:pt>
                <c:pt idx="2279">
                  <c:v>6.5747289999999996</c:v>
                </c:pt>
                <c:pt idx="2280">
                  <c:v>6.0476169999999998</c:v>
                </c:pt>
                <c:pt idx="2281">
                  <c:v>5.7227069999999998</c:v>
                </c:pt>
                <c:pt idx="2282">
                  <c:v>5.9377380000000004</c:v>
                </c:pt>
                <c:pt idx="2283">
                  <c:v>7.4023450000000004</c:v>
                </c:pt>
                <c:pt idx="2284">
                  <c:v>7.1895350000000002</c:v>
                </c:pt>
                <c:pt idx="2285">
                  <c:v>7.7365469999999998</c:v>
                </c:pt>
                <c:pt idx="2286">
                  <c:v>9.1928350000000005</c:v>
                </c:pt>
                <c:pt idx="2287">
                  <c:v>8.2885969999999993</c:v>
                </c:pt>
                <c:pt idx="2288">
                  <c:v>8.3731349999999996</c:v>
                </c:pt>
                <c:pt idx="2289">
                  <c:v>7.0647849999999996</c:v>
                </c:pt>
                <c:pt idx="2290">
                  <c:v>6.0244049999999998</c:v>
                </c:pt>
                <c:pt idx="2291">
                  <c:v>7.3955000000000002</c:v>
                </c:pt>
                <c:pt idx="2292">
                  <c:v>5.8633110000000004</c:v>
                </c:pt>
                <c:pt idx="2293">
                  <c:v>3.2775050000000001</c:v>
                </c:pt>
                <c:pt idx="2294">
                  <c:v>2.7656350000000001</c:v>
                </c:pt>
                <c:pt idx="2295">
                  <c:v>3.1183900000000002</c:v>
                </c:pt>
                <c:pt idx="2296">
                  <c:v>2.8754010000000001</c:v>
                </c:pt>
                <c:pt idx="2297">
                  <c:v>2.7721969999999998</c:v>
                </c:pt>
                <c:pt idx="2298">
                  <c:v>4.1932539999999996</c:v>
                </c:pt>
                <c:pt idx="2299">
                  <c:v>5.1576149999999998</c:v>
                </c:pt>
                <c:pt idx="2300">
                  <c:v>3.601515</c:v>
                </c:pt>
                <c:pt idx="2301">
                  <c:v>2.7319939999999998</c:v>
                </c:pt>
                <c:pt idx="2302">
                  <c:v>2.8675120000000001</c:v>
                </c:pt>
                <c:pt idx="2303">
                  <c:v>3.1013850000000001</c:v>
                </c:pt>
                <c:pt idx="2304">
                  <c:v>2.651195</c:v>
                </c:pt>
                <c:pt idx="2305">
                  <c:v>2.8551530000000001</c:v>
                </c:pt>
                <c:pt idx="2306">
                  <c:v>3.057169</c:v>
                </c:pt>
                <c:pt idx="2307">
                  <c:v>2.8744640000000001</c:v>
                </c:pt>
                <c:pt idx="2308">
                  <c:v>2.837072</c:v>
                </c:pt>
                <c:pt idx="2309">
                  <c:v>2.8706079999999998</c:v>
                </c:pt>
                <c:pt idx="2310">
                  <c:v>4.3656490000000003</c:v>
                </c:pt>
                <c:pt idx="2311">
                  <c:v>2.9591379999999998</c:v>
                </c:pt>
                <c:pt idx="2312">
                  <c:v>3.3815089999999999</c:v>
                </c:pt>
                <c:pt idx="2313">
                  <c:v>2.8196469999999998</c:v>
                </c:pt>
                <c:pt idx="2314">
                  <c:v>3.375121</c:v>
                </c:pt>
                <c:pt idx="2315">
                  <c:v>2.7180399999999998</c:v>
                </c:pt>
                <c:pt idx="2316">
                  <c:v>2.7933690000000002</c:v>
                </c:pt>
                <c:pt idx="2317">
                  <c:v>2.994081</c:v>
                </c:pt>
                <c:pt idx="2318">
                  <c:v>3.0176500000000002</c:v>
                </c:pt>
                <c:pt idx="2319">
                  <c:v>3.8006139999999999</c:v>
                </c:pt>
                <c:pt idx="2320">
                  <c:v>2.8047819999999999</c:v>
                </c:pt>
                <c:pt idx="2321">
                  <c:v>2.8684599999999998</c:v>
                </c:pt>
                <c:pt idx="2322">
                  <c:v>2.9614340000000001</c:v>
                </c:pt>
                <c:pt idx="2323">
                  <c:v>3.206693</c:v>
                </c:pt>
                <c:pt idx="2324">
                  <c:v>2.7572009999999998</c:v>
                </c:pt>
                <c:pt idx="2325">
                  <c:v>2.7534269999999998</c:v>
                </c:pt>
                <c:pt idx="2326">
                  <c:v>2.766248</c:v>
                </c:pt>
                <c:pt idx="2327">
                  <c:v>3.1001150000000002</c:v>
                </c:pt>
                <c:pt idx="2328">
                  <c:v>2.8649610000000001</c:v>
                </c:pt>
                <c:pt idx="2329">
                  <c:v>3.0841219999999998</c:v>
                </c:pt>
                <c:pt idx="2330">
                  <c:v>3.228971</c:v>
                </c:pt>
                <c:pt idx="2331">
                  <c:v>3.1396030000000001</c:v>
                </c:pt>
                <c:pt idx="2332">
                  <c:v>2.8744809999999998</c:v>
                </c:pt>
                <c:pt idx="2333">
                  <c:v>3.2948430000000002</c:v>
                </c:pt>
                <c:pt idx="2334">
                  <c:v>3.3040949999999998</c:v>
                </c:pt>
                <c:pt idx="2335">
                  <c:v>2.9950730000000001</c:v>
                </c:pt>
                <c:pt idx="2336">
                  <c:v>3.166458</c:v>
                </c:pt>
                <c:pt idx="2337">
                  <c:v>2.9280439999999999</c:v>
                </c:pt>
                <c:pt idx="2338">
                  <c:v>2.9069699999999998</c:v>
                </c:pt>
                <c:pt idx="2339">
                  <c:v>2.6970900000000002</c:v>
                </c:pt>
                <c:pt idx="2340">
                  <c:v>2.670979</c:v>
                </c:pt>
                <c:pt idx="2341">
                  <c:v>2.7866970000000002</c:v>
                </c:pt>
                <c:pt idx="2342">
                  <c:v>3.6209370000000001</c:v>
                </c:pt>
                <c:pt idx="2343">
                  <c:v>3.0464790000000002</c:v>
                </c:pt>
                <c:pt idx="2344">
                  <c:v>2.9576370000000001</c:v>
                </c:pt>
                <c:pt idx="2345">
                  <c:v>3.1408179999999999</c:v>
                </c:pt>
                <c:pt idx="2346">
                  <c:v>2.782035</c:v>
                </c:pt>
                <c:pt idx="2347">
                  <c:v>3.0477569999999998</c:v>
                </c:pt>
                <c:pt idx="2348">
                  <c:v>2.9169040000000002</c:v>
                </c:pt>
                <c:pt idx="2349">
                  <c:v>3.4511829999999999</c:v>
                </c:pt>
                <c:pt idx="2350">
                  <c:v>2.765933</c:v>
                </c:pt>
                <c:pt idx="2351">
                  <c:v>2.7179410000000002</c:v>
                </c:pt>
                <c:pt idx="2352">
                  <c:v>2.7505329999999999</c:v>
                </c:pt>
                <c:pt idx="2353">
                  <c:v>3.212631</c:v>
                </c:pt>
                <c:pt idx="2354">
                  <c:v>2.9047480000000001</c:v>
                </c:pt>
                <c:pt idx="2355">
                  <c:v>2.9413840000000002</c:v>
                </c:pt>
                <c:pt idx="2356">
                  <c:v>2.6811630000000002</c:v>
                </c:pt>
                <c:pt idx="2357">
                  <c:v>2.8763179999999999</c:v>
                </c:pt>
                <c:pt idx="2358">
                  <c:v>2.7729379999999999</c:v>
                </c:pt>
                <c:pt idx="2359">
                  <c:v>2.9574739999999999</c:v>
                </c:pt>
                <c:pt idx="2360">
                  <c:v>2.7066050000000001</c:v>
                </c:pt>
                <c:pt idx="2361">
                  <c:v>2.873332</c:v>
                </c:pt>
                <c:pt idx="2362">
                  <c:v>2.7924669999999998</c:v>
                </c:pt>
                <c:pt idx="2363">
                  <c:v>3.1937000000000002</c:v>
                </c:pt>
                <c:pt idx="2364">
                  <c:v>2.793409</c:v>
                </c:pt>
                <c:pt idx="2365">
                  <c:v>2.7320950000000002</c:v>
                </c:pt>
                <c:pt idx="2366">
                  <c:v>2.7122989999999998</c:v>
                </c:pt>
                <c:pt idx="2367">
                  <c:v>2.736332</c:v>
                </c:pt>
                <c:pt idx="2368">
                  <c:v>2.8201589999999999</c:v>
                </c:pt>
                <c:pt idx="2369">
                  <c:v>2.7617690000000001</c:v>
                </c:pt>
                <c:pt idx="2370">
                  <c:v>2.7361580000000001</c:v>
                </c:pt>
                <c:pt idx="2371">
                  <c:v>2.5867550000000001</c:v>
                </c:pt>
                <c:pt idx="2372">
                  <c:v>2.6746539999999999</c:v>
                </c:pt>
                <c:pt idx="2373">
                  <c:v>2.8878840000000001</c:v>
                </c:pt>
                <c:pt idx="2374">
                  <c:v>2.7909579999999998</c:v>
                </c:pt>
                <c:pt idx="2375">
                  <c:v>2.7348699999999999</c:v>
                </c:pt>
                <c:pt idx="2376">
                  <c:v>2.8336169999999998</c:v>
                </c:pt>
                <c:pt idx="2377">
                  <c:v>2.8008410000000001</c:v>
                </c:pt>
                <c:pt idx="2378">
                  <c:v>2.6722009999999998</c:v>
                </c:pt>
                <c:pt idx="2379">
                  <c:v>2.8299509999999999</c:v>
                </c:pt>
                <c:pt idx="2380">
                  <c:v>2.7971499999999998</c:v>
                </c:pt>
                <c:pt idx="2381">
                  <c:v>3.0295450000000002</c:v>
                </c:pt>
                <c:pt idx="2382">
                  <c:v>6.0366229999999996</c:v>
                </c:pt>
                <c:pt idx="2383">
                  <c:v>3.8496800000000002</c:v>
                </c:pt>
                <c:pt idx="2384">
                  <c:v>4.0014940000000001</c:v>
                </c:pt>
                <c:pt idx="2385">
                  <c:v>2.8727429999999998</c:v>
                </c:pt>
                <c:pt idx="2386">
                  <c:v>3.2826270000000002</c:v>
                </c:pt>
                <c:pt idx="2387">
                  <c:v>3.533325</c:v>
                </c:pt>
                <c:pt idx="2388">
                  <c:v>3.7383120000000001</c:v>
                </c:pt>
                <c:pt idx="2389">
                  <c:v>3.6608800000000001</c:v>
                </c:pt>
                <c:pt idx="2390">
                  <c:v>3.5624509999999998</c:v>
                </c:pt>
                <c:pt idx="2391">
                  <c:v>3.3082120000000002</c:v>
                </c:pt>
                <c:pt idx="2392">
                  <c:v>3.5930800000000001</c:v>
                </c:pt>
                <c:pt idx="2393">
                  <c:v>2.7879830000000001</c:v>
                </c:pt>
                <c:pt idx="2394">
                  <c:v>4.2046520000000003</c:v>
                </c:pt>
                <c:pt idx="2395">
                  <c:v>2.8072550000000001</c:v>
                </c:pt>
                <c:pt idx="2396">
                  <c:v>2.7305820000000001</c:v>
                </c:pt>
                <c:pt idx="2397">
                  <c:v>2.6351110000000002</c:v>
                </c:pt>
                <c:pt idx="2398">
                  <c:v>2.7938350000000001</c:v>
                </c:pt>
                <c:pt idx="2399">
                  <c:v>3.1282260000000002</c:v>
                </c:pt>
                <c:pt idx="2400">
                  <c:v>2.9932979999999998</c:v>
                </c:pt>
                <c:pt idx="2401">
                  <c:v>2.8458070000000002</c:v>
                </c:pt>
                <c:pt idx="2402">
                  <c:v>3.7899750000000001</c:v>
                </c:pt>
                <c:pt idx="2403">
                  <c:v>3.3376700000000001</c:v>
                </c:pt>
                <c:pt idx="2404">
                  <c:v>4.0515439999999998</c:v>
                </c:pt>
                <c:pt idx="2405">
                  <c:v>2.940388</c:v>
                </c:pt>
                <c:pt idx="2406">
                  <c:v>3.086776</c:v>
                </c:pt>
                <c:pt idx="2407">
                  <c:v>2.7960530000000001</c:v>
                </c:pt>
                <c:pt idx="2408">
                  <c:v>4.2529070000000004</c:v>
                </c:pt>
                <c:pt idx="2409">
                  <c:v>2.9210389999999999</c:v>
                </c:pt>
                <c:pt idx="2410">
                  <c:v>3.2218770000000001</c:v>
                </c:pt>
                <c:pt idx="2411">
                  <c:v>3.0536050000000001</c:v>
                </c:pt>
                <c:pt idx="2412">
                  <c:v>2.9046180000000001</c:v>
                </c:pt>
                <c:pt idx="2413">
                  <c:v>2.835305</c:v>
                </c:pt>
                <c:pt idx="2414">
                  <c:v>4.1221589999999999</c:v>
                </c:pt>
                <c:pt idx="2415">
                  <c:v>2.8768570000000002</c:v>
                </c:pt>
                <c:pt idx="2416">
                  <c:v>3.703719</c:v>
                </c:pt>
                <c:pt idx="2417">
                  <c:v>2.9891640000000002</c:v>
                </c:pt>
                <c:pt idx="2418">
                  <c:v>3.5020220000000002</c:v>
                </c:pt>
                <c:pt idx="2419">
                  <c:v>3.3701889999999999</c:v>
                </c:pt>
                <c:pt idx="2420">
                  <c:v>2.983311</c:v>
                </c:pt>
                <c:pt idx="2421">
                  <c:v>3.1352989999999998</c:v>
                </c:pt>
                <c:pt idx="2422">
                  <c:v>2.621607</c:v>
                </c:pt>
                <c:pt idx="2423">
                  <c:v>3.0693510000000002</c:v>
                </c:pt>
                <c:pt idx="2424">
                  <c:v>2.9245160000000001</c:v>
                </c:pt>
                <c:pt idx="2425">
                  <c:v>5.1515649999999997</c:v>
                </c:pt>
                <c:pt idx="2426">
                  <c:v>5.7459759999999998</c:v>
                </c:pt>
                <c:pt idx="2427">
                  <c:v>5.877739</c:v>
                </c:pt>
                <c:pt idx="2428">
                  <c:v>5.2406699999999997</c:v>
                </c:pt>
                <c:pt idx="2429">
                  <c:v>4.741212</c:v>
                </c:pt>
                <c:pt idx="2430">
                  <c:v>6.3050889999999997</c:v>
                </c:pt>
                <c:pt idx="2431">
                  <c:v>2.9490289999999999</c:v>
                </c:pt>
                <c:pt idx="2432">
                  <c:v>4.9566249999999998</c:v>
                </c:pt>
                <c:pt idx="2433">
                  <c:v>5.7984090000000004</c:v>
                </c:pt>
                <c:pt idx="2434">
                  <c:v>5.329593</c:v>
                </c:pt>
                <c:pt idx="2435">
                  <c:v>5.4712990000000001</c:v>
                </c:pt>
                <c:pt idx="2436">
                  <c:v>2.8362080000000001</c:v>
                </c:pt>
                <c:pt idx="2437">
                  <c:v>2.7958240000000001</c:v>
                </c:pt>
                <c:pt idx="2438">
                  <c:v>2.896798</c:v>
                </c:pt>
                <c:pt idx="2439">
                  <c:v>2.8834810000000002</c:v>
                </c:pt>
                <c:pt idx="2440">
                  <c:v>3.114141</c:v>
                </c:pt>
                <c:pt idx="2441">
                  <c:v>3.14079</c:v>
                </c:pt>
                <c:pt idx="2442">
                  <c:v>2.7877450000000001</c:v>
                </c:pt>
                <c:pt idx="2443">
                  <c:v>2.7816529999999999</c:v>
                </c:pt>
                <c:pt idx="2444">
                  <c:v>2.892957</c:v>
                </c:pt>
                <c:pt idx="2445">
                  <c:v>2.752148</c:v>
                </c:pt>
                <c:pt idx="2446">
                  <c:v>2.7966129999999998</c:v>
                </c:pt>
                <c:pt idx="2447">
                  <c:v>2.8650310000000001</c:v>
                </c:pt>
                <c:pt idx="2448">
                  <c:v>3.2596090000000002</c:v>
                </c:pt>
                <c:pt idx="2449">
                  <c:v>2.5714630000000001</c:v>
                </c:pt>
                <c:pt idx="2450">
                  <c:v>2.9030100000000001</c:v>
                </c:pt>
                <c:pt idx="2451">
                  <c:v>3.4407990000000002</c:v>
                </c:pt>
                <c:pt idx="2452">
                  <c:v>2.9068230000000002</c:v>
                </c:pt>
                <c:pt idx="2453">
                  <c:v>2.75047</c:v>
                </c:pt>
                <c:pt idx="2454">
                  <c:v>3.1169910000000001</c:v>
                </c:pt>
                <c:pt idx="2455">
                  <c:v>2.9147219999999998</c:v>
                </c:pt>
                <c:pt idx="2456">
                  <c:v>2.7335029999999998</c:v>
                </c:pt>
                <c:pt idx="2457">
                  <c:v>2.7039870000000001</c:v>
                </c:pt>
                <c:pt idx="2458">
                  <c:v>3.0629360000000001</c:v>
                </c:pt>
                <c:pt idx="2459">
                  <c:v>3.5993930000000001</c:v>
                </c:pt>
                <c:pt idx="2460">
                  <c:v>3.3359559999999999</c:v>
                </c:pt>
                <c:pt idx="2461">
                  <c:v>2.9207670000000001</c:v>
                </c:pt>
                <c:pt idx="2462">
                  <c:v>2.7637070000000001</c:v>
                </c:pt>
                <c:pt idx="2463">
                  <c:v>3.0017749999999999</c:v>
                </c:pt>
                <c:pt idx="2464">
                  <c:v>3.0037609999999999</c:v>
                </c:pt>
                <c:pt idx="2465">
                  <c:v>2.8828119999999999</c:v>
                </c:pt>
                <c:pt idx="2466">
                  <c:v>2.801933</c:v>
                </c:pt>
                <c:pt idx="2467">
                  <c:v>2.9853510000000001</c:v>
                </c:pt>
                <c:pt idx="2468">
                  <c:v>2.8529110000000002</c:v>
                </c:pt>
                <c:pt idx="2469">
                  <c:v>3.099799</c:v>
                </c:pt>
                <c:pt idx="2470">
                  <c:v>3.694696</c:v>
                </c:pt>
                <c:pt idx="2471">
                  <c:v>2.6728670000000001</c:v>
                </c:pt>
                <c:pt idx="2472">
                  <c:v>3.310044</c:v>
                </c:pt>
                <c:pt idx="2473">
                  <c:v>4.0724239999999998</c:v>
                </c:pt>
                <c:pt idx="2474">
                  <c:v>5.5952010000000003</c:v>
                </c:pt>
                <c:pt idx="2475">
                  <c:v>4.583431</c:v>
                </c:pt>
                <c:pt idx="2476">
                  <c:v>5.5436389999999998</c:v>
                </c:pt>
                <c:pt idx="2477">
                  <c:v>2.8372389999999998</c:v>
                </c:pt>
                <c:pt idx="2478">
                  <c:v>2.775703</c:v>
                </c:pt>
                <c:pt idx="2479">
                  <c:v>2.8744170000000002</c:v>
                </c:pt>
                <c:pt idx="2480">
                  <c:v>3.1590280000000002</c:v>
                </c:pt>
                <c:pt idx="2481">
                  <c:v>2.9063310000000002</c:v>
                </c:pt>
                <c:pt idx="2482">
                  <c:v>3.291642</c:v>
                </c:pt>
                <c:pt idx="2483">
                  <c:v>2.8513809999999999</c:v>
                </c:pt>
                <c:pt idx="2484">
                  <c:v>2.696272</c:v>
                </c:pt>
                <c:pt idx="2485">
                  <c:v>2.5917349999999999</c:v>
                </c:pt>
                <c:pt idx="2486">
                  <c:v>2.8522460000000001</c:v>
                </c:pt>
                <c:pt idx="2487">
                  <c:v>2.8489969999999998</c:v>
                </c:pt>
                <c:pt idx="2488">
                  <c:v>2.8884539999999999</c:v>
                </c:pt>
                <c:pt idx="2489">
                  <c:v>2.9783390000000001</c:v>
                </c:pt>
                <c:pt idx="2490">
                  <c:v>4.1823059999999996</c:v>
                </c:pt>
                <c:pt idx="2491">
                  <c:v>3.4985149999999998</c:v>
                </c:pt>
                <c:pt idx="2492">
                  <c:v>2.861059</c:v>
                </c:pt>
                <c:pt idx="2493">
                  <c:v>2.7385630000000001</c:v>
                </c:pt>
                <c:pt idx="2494">
                  <c:v>2.7867989999999998</c:v>
                </c:pt>
                <c:pt idx="2495">
                  <c:v>2.95018</c:v>
                </c:pt>
                <c:pt idx="2496">
                  <c:v>3.1143489999999998</c:v>
                </c:pt>
                <c:pt idx="2497">
                  <c:v>3.416229</c:v>
                </c:pt>
                <c:pt idx="2498">
                  <c:v>2.892668</c:v>
                </c:pt>
                <c:pt idx="2499">
                  <c:v>3.251214</c:v>
                </c:pt>
                <c:pt idx="2500">
                  <c:v>3.4263560000000002</c:v>
                </c:pt>
                <c:pt idx="2501">
                  <c:v>6.3269200000000003</c:v>
                </c:pt>
                <c:pt idx="2502">
                  <c:v>4.1724410000000001</c:v>
                </c:pt>
                <c:pt idx="2503">
                  <c:v>4.8668050000000003</c:v>
                </c:pt>
                <c:pt idx="2504">
                  <c:v>4.0246430000000002</c:v>
                </c:pt>
                <c:pt idx="2505">
                  <c:v>5.096584</c:v>
                </c:pt>
                <c:pt idx="2506">
                  <c:v>3.7989700000000002</c:v>
                </c:pt>
                <c:pt idx="2507">
                  <c:v>3.5457079999999999</c:v>
                </c:pt>
                <c:pt idx="2508">
                  <c:v>3.0465450000000001</c:v>
                </c:pt>
                <c:pt idx="2509">
                  <c:v>3.046014</c:v>
                </c:pt>
                <c:pt idx="2510">
                  <c:v>2.8816830000000002</c:v>
                </c:pt>
                <c:pt idx="2511">
                  <c:v>3.1524489999999998</c:v>
                </c:pt>
                <c:pt idx="2512">
                  <c:v>3.1146910000000001</c:v>
                </c:pt>
                <c:pt idx="2513">
                  <c:v>2.688504</c:v>
                </c:pt>
                <c:pt idx="2514">
                  <c:v>2.7724540000000002</c:v>
                </c:pt>
                <c:pt idx="2515">
                  <c:v>2.8990260000000001</c:v>
                </c:pt>
                <c:pt idx="2516">
                  <c:v>2.9580109999999999</c:v>
                </c:pt>
                <c:pt idx="2517">
                  <c:v>2.7552110000000001</c:v>
                </c:pt>
                <c:pt idx="2518">
                  <c:v>2.8347920000000002</c:v>
                </c:pt>
                <c:pt idx="2519">
                  <c:v>3.0283820000000001</c:v>
                </c:pt>
                <c:pt idx="2520">
                  <c:v>2.9085610000000002</c:v>
                </c:pt>
                <c:pt idx="2521">
                  <c:v>2.881103</c:v>
                </c:pt>
                <c:pt idx="2522">
                  <c:v>2.8460380000000001</c:v>
                </c:pt>
                <c:pt idx="2523">
                  <c:v>3.0677639999999999</c:v>
                </c:pt>
                <c:pt idx="2524">
                  <c:v>2.8307389999999999</c:v>
                </c:pt>
                <c:pt idx="2525">
                  <c:v>3.195125</c:v>
                </c:pt>
                <c:pt idx="2526">
                  <c:v>2.723382</c:v>
                </c:pt>
                <c:pt idx="2527">
                  <c:v>2.626849</c:v>
                </c:pt>
                <c:pt idx="2528">
                  <c:v>2.8743599999999998</c:v>
                </c:pt>
                <c:pt idx="2529">
                  <c:v>2.7278950000000002</c:v>
                </c:pt>
                <c:pt idx="2530">
                  <c:v>2.9436770000000001</c:v>
                </c:pt>
                <c:pt idx="2531">
                  <c:v>2.8174299999999999</c:v>
                </c:pt>
                <c:pt idx="2532">
                  <c:v>2.9035829999999998</c:v>
                </c:pt>
                <c:pt idx="2533">
                  <c:v>2.982577</c:v>
                </c:pt>
                <c:pt idx="2534">
                  <c:v>3.119062</c:v>
                </c:pt>
                <c:pt idx="2535">
                  <c:v>2.8423500000000002</c:v>
                </c:pt>
                <c:pt idx="2536">
                  <c:v>3.083297</c:v>
                </c:pt>
                <c:pt idx="2537">
                  <c:v>2.7367499999999998</c:v>
                </c:pt>
                <c:pt idx="2538">
                  <c:v>2.9054340000000001</c:v>
                </c:pt>
                <c:pt idx="2539">
                  <c:v>3.2548550000000001</c:v>
                </c:pt>
                <c:pt idx="2540">
                  <c:v>2.6777319999999998</c:v>
                </c:pt>
                <c:pt idx="2541">
                  <c:v>2.969058</c:v>
                </c:pt>
                <c:pt idx="2542">
                  <c:v>2.6739350000000002</c:v>
                </c:pt>
                <c:pt idx="2543">
                  <c:v>2.794127</c:v>
                </c:pt>
                <c:pt idx="2544">
                  <c:v>2.7861039999999999</c:v>
                </c:pt>
                <c:pt idx="2545">
                  <c:v>5.452115</c:v>
                </c:pt>
                <c:pt idx="2546">
                  <c:v>5.3739749999999997</c:v>
                </c:pt>
                <c:pt idx="2547">
                  <c:v>4.8005870000000002</c:v>
                </c:pt>
                <c:pt idx="2548">
                  <c:v>4.8033919999999997</c:v>
                </c:pt>
                <c:pt idx="2549">
                  <c:v>5.7121630000000003</c:v>
                </c:pt>
                <c:pt idx="2550">
                  <c:v>6.7997560000000004</c:v>
                </c:pt>
                <c:pt idx="2551">
                  <c:v>6.5342269999999996</c:v>
                </c:pt>
                <c:pt idx="2552">
                  <c:v>8.7641600000000004</c:v>
                </c:pt>
                <c:pt idx="2553">
                  <c:v>5.3338409999999996</c:v>
                </c:pt>
                <c:pt idx="2554">
                  <c:v>5.1029289999999996</c:v>
                </c:pt>
                <c:pt idx="2555">
                  <c:v>2.7789000000000001</c:v>
                </c:pt>
                <c:pt idx="2556">
                  <c:v>2.8081990000000001</c:v>
                </c:pt>
                <c:pt idx="2557">
                  <c:v>3.0184090000000001</c:v>
                </c:pt>
                <c:pt idx="2558">
                  <c:v>2.774937</c:v>
                </c:pt>
                <c:pt idx="2559">
                  <c:v>2.7779739999999999</c:v>
                </c:pt>
                <c:pt idx="2560">
                  <c:v>4.2816409999999996</c:v>
                </c:pt>
                <c:pt idx="2561">
                  <c:v>2.798699</c:v>
                </c:pt>
                <c:pt idx="2562">
                  <c:v>2.8048639999999998</c:v>
                </c:pt>
                <c:pt idx="2563">
                  <c:v>2.7092710000000002</c:v>
                </c:pt>
                <c:pt idx="2564">
                  <c:v>4.3797040000000003</c:v>
                </c:pt>
                <c:pt idx="2565">
                  <c:v>2.7325330000000001</c:v>
                </c:pt>
                <c:pt idx="2566">
                  <c:v>2.977319</c:v>
                </c:pt>
                <c:pt idx="2567">
                  <c:v>2.9755379999999998</c:v>
                </c:pt>
                <c:pt idx="2568">
                  <c:v>3.1218560000000002</c:v>
                </c:pt>
                <c:pt idx="2569">
                  <c:v>3.2444449999999998</c:v>
                </c:pt>
                <c:pt idx="2570">
                  <c:v>2.8359770000000002</c:v>
                </c:pt>
                <c:pt idx="2571">
                  <c:v>2.7488359999999998</c:v>
                </c:pt>
                <c:pt idx="2572">
                  <c:v>2.72024</c:v>
                </c:pt>
                <c:pt idx="2573">
                  <c:v>3.0991520000000001</c:v>
                </c:pt>
                <c:pt idx="2574">
                  <c:v>3.3583639999999999</c:v>
                </c:pt>
                <c:pt idx="2575">
                  <c:v>3.345218</c:v>
                </c:pt>
                <c:pt idx="2576">
                  <c:v>5.2333379999999998</c:v>
                </c:pt>
                <c:pt idx="2577">
                  <c:v>5.8378990000000002</c:v>
                </c:pt>
                <c:pt idx="2578">
                  <c:v>6.5573370000000004</c:v>
                </c:pt>
                <c:pt idx="2579">
                  <c:v>7.5011970000000003</c:v>
                </c:pt>
                <c:pt idx="2580">
                  <c:v>6.8353089999999996</c:v>
                </c:pt>
                <c:pt idx="2581">
                  <c:v>6.5239580000000004</c:v>
                </c:pt>
                <c:pt idx="2582">
                  <c:v>5.6353150000000003</c:v>
                </c:pt>
                <c:pt idx="2583">
                  <c:v>4.5226870000000003</c:v>
                </c:pt>
                <c:pt idx="2584">
                  <c:v>4.3414929999999998</c:v>
                </c:pt>
                <c:pt idx="2585">
                  <c:v>4.9245999999999999</c:v>
                </c:pt>
                <c:pt idx="2586">
                  <c:v>3.9080940000000002</c:v>
                </c:pt>
                <c:pt idx="2587">
                  <c:v>3.9373809999999998</c:v>
                </c:pt>
                <c:pt idx="2588">
                  <c:v>4.548699</c:v>
                </c:pt>
                <c:pt idx="2589">
                  <c:v>2.7388569999999999</c:v>
                </c:pt>
                <c:pt idx="2590">
                  <c:v>4.3987119999999997</c:v>
                </c:pt>
                <c:pt idx="2591">
                  <c:v>3.2433230000000002</c:v>
                </c:pt>
                <c:pt idx="2592">
                  <c:v>5.1569570000000002</c:v>
                </c:pt>
                <c:pt idx="2593">
                  <c:v>5.0462100000000003</c:v>
                </c:pt>
                <c:pt idx="2594">
                  <c:v>6.2330959999999997</c:v>
                </c:pt>
                <c:pt idx="2595">
                  <c:v>4.8477779999999999</c:v>
                </c:pt>
                <c:pt idx="2596">
                  <c:v>6.8680849999999998</c:v>
                </c:pt>
                <c:pt idx="2597">
                  <c:v>6.6701740000000003</c:v>
                </c:pt>
                <c:pt idx="2598">
                  <c:v>6.1819660000000001</c:v>
                </c:pt>
                <c:pt idx="2599">
                  <c:v>6.0321999999999996</c:v>
                </c:pt>
                <c:pt idx="2600">
                  <c:v>7.4187539999999998</c:v>
                </c:pt>
                <c:pt idx="2601">
                  <c:v>7.672892</c:v>
                </c:pt>
                <c:pt idx="2602">
                  <c:v>8.2166870000000003</c:v>
                </c:pt>
                <c:pt idx="2603">
                  <c:v>6.8683300000000003</c:v>
                </c:pt>
                <c:pt idx="2604">
                  <c:v>7.1025749999999999</c:v>
                </c:pt>
                <c:pt idx="2605">
                  <c:v>6.7571580000000004</c:v>
                </c:pt>
                <c:pt idx="2606">
                  <c:v>7.698537</c:v>
                </c:pt>
                <c:pt idx="2607">
                  <c:v>5.5180860000000003</c:v>
                </c:pt>
                <c:pt idx="2608">
                  <c:v>6.447133</c:v>
                </c:pt>
                <c:pt idx="2609">
                  <c:v>6.6976599999999999</c:v>
                </c:pt>
                <c:pt idx="2610">
                  <c:v>6.3328499999999996</c:v>
                </c:pt>
                <c:pt idx="2611">
                  <c:v>5.5539440000000004</c:v>
                </c:pt>
                <c:pt idx="2612">
                  <c:v>5.4996929999999997</c:v>
                </c:pt>
                <c:pt idx="2613">
                  <c:v>5.6936809999999998</c:v>
                </c:pt>
                <c:pt idx="2614">
                  <c:v>5.794651</c:v>
                </c:pt>
                <c:pt idx="2615">
                  <c:v>7.0259150000000004</c:v>
                </c:pt>
                <c:pt idx="2616">
                  <c:v>6.3170299999999999</c:v>
                </c:pt>
                <c:pt idx="2617">
                  <c:v>7.5863699999999996</c:v>
                </c:pt>
                <c:pt idx="2618">
                  <c:v>6.6449910000000001</c:v>
                </c:pt>
                <c:pt idx="2619">
                  <c:v>6.4989970000000001</c:v>
                </c:pt>
                <c:pt idx="2620">
                  <c:v>6.0783310000000004</c:v>
                </c:pt>
                <c:pt idx="2621">
                  <c:v>6.0352249999999996</c:v>
                </c:pt>
                <c:pt idx="2622">
                  <c:v>5.8292640000000002</c:v>
                </c:pt>
                <c:pt idx="2623">
                  <c:v>6.8782829999999997</c:v>
                </c:pt>
                <c:pt idx="2624">
                  <c:v>6.3929989999999997</c:v>
                </c:pt>
                <c:pt idx="2625">
                  <c:v>7.0247529999999996</c:v>
                </c:pt>
                <c:pt idx="2626">
                  <c:v>10.645581999999999</c:v>
                </c:pt>
                <c:pt idx="2627">
                  <c:v>9.2601329999999997</c:v>
                </c:pt>
                <c:pt idx="2628">
                  <c:v>8.1286529999999999</c:v>
                </c:pt>
                <c:pt idx="2629">
                  <c:v>5.5936820000000003</c:v>
                </c:pt>
                <c:pt idx="2630">
                  <c:v>6.4055369999999998</c:v>
                </c:pt>
                <c:pt idx="2631">
                  <c:v>6.7833310000000004</c:v>
                </c:pt>
                <c:pt idx="2632">
                  <c:v>7.7882619999999996</c:v>
                </c:pt>
                <c:pt idx="2633">
                  <c:v>6.0336949999999998</c:v>
                </c:pt>
                <c:pt idx="2634">
                  <c:v>6.5831270000000002</c:v>
                </c:pt>
                <c:pt idx="2635">
                  <c:v>6.7755890000000001</c:v>
                </c:pt>
                <c:pt idx="2636">
                  <c:v>5.1691219999999998</c:v>
                </c:pt>
                <c:pt idx="2637">
                  <c:v>6.8416560000000004</c:v>
                </c:pt>
                <c:pt idx="2638">
                  <c:v>3.2844009999999999</c:v>
                </c:pt>
                <c:pt idx="2639">
                  <c:v>3.930685</c:v>
                </c:pt>
                <c:pt idx="2640">
                  <c:v>2.8761679999999998</c:v>
                </c:pt>
                <c:pt idx="2641">
                  <c:v>3.262502</c:v>
                </c:pt>
                <c:pt idx="2642">
                  <c:v>6.2815760000000003</c:v>
                </c:pt>
                <c:pt idx="2643">
                  <c:v>5.1379029999999997</c:v>
                </c:pt>
                <c:pt idx="2644">
                  <c:v>2.691767</c:v>
                </c:pt>
                <c:pt idx="2645">
                  <c:v>2.7170269999999999</c:v>
                </c:pt>
                <c:pt idx="2646">
                  <c:v>2.7598189999999998</c:v>
                </c:pt>
                <c:pt idx="2647">
                  <c:v>2.6309179999999999</c:v>
                </c:pt>
                <c:pt idx="2648">
                  <c:v>3.6751779999999998</c:v>
                </c:pt>
                <c:pt idx="2649">
                  <c:v>2.8012160000000002</c:v>
                </c:pt>
                <c:pt idx="2650">
                  <c:v>2.9722240000000002</c:v>
                </c:pt>
                <c:pt idx="2651">
                  <c:v>2.8281960000000002</c:v>
                </c:pt>
                <c:pt idx="2652">
                  <c:v>2.6238709999999998</c:v>
                </c:pt>
                <c:pt idx="2653">
                  <c:v>2.8880690000000002</c:v>
                </c:pt>
                <c:pt idx="2654">
                  <c:v>2.786321</c:v>
                </c:pt>
                <c:pt idx="2655">
                  <c:v>2.7339329999999999</c:v>
                </c:pt>
                <c:pt idx="2656">
                  <c:v>2.9807199999999998</c:v>
                </c:pt>
                <c:pt idx="2657">
                  <c:v>2.7878449999999999</c:v>
                </c:pt>
                <c:pt idx="2658">
                  <c:v>2.7829570000000001</c:v>
                </c:pt>
                <c:pt idx="2659">
                  <c:v>2.7422849999999999</c:v>
                </c:pt>
                <c:pt idx="2660">
                  <c:v>3.1765500000000002</c:v>
                </c:pt>
                <c:pt idx="2661">
                  <c:v>3.3267180000000001</c:v>
                </c:pt>
                <c:pt idx="2662">
                  <c:v>3.0254750000000001</c:v>
                </c:pt>
                <c:pt idx="2663">
                  <c:v>3.7228810000000001</c:v>
                </c:pt>
                <c:pt idx="2664">
                  <c:v>2.835979</c:v>
                </c:pt>
                <c:pt idx="2665">
                  <c:v>2.7040289999999998</c:v>
                </c:pt>
                <c:pt idx="2666">
                  <c:v>2.7392799999999999</c:v>
                </c:pt>
                <c:pt idx="2667">
                  <c:v>2.924493</c:v>
                </c:pt>
                <c:pt idx="2668">
                  <c:v>2.6912039999999999</c:v>
                </c:pt>
                <c:pt idx="2669">
                  <c:v>3.0231940000000002</c:v>
                </c:pt>
                <c:pt idx="2670">
                  <c:v>3.123882</c:v>
                </c:pt>
                <c:pt idx="2671">
                  <c:v>3.0386639999999998</c:v>
                </c:pt>
                <c:pt idx="2672">
                  <c:v>2.8331870000000001</c:v>
                </c:pt>
                <c:pt idx="2673">
                  <c:v>2.7710599999999999</c:v>
                </c:pt>
                <c:pt idx="2674">
                  <c:v>2.7960569999999998</c:v>
                </c:pt>
                <c:pt idx="2675">
                  <c:v>2.7479650000000002</c:v>
                </c:pt>
                <c:pt idx="2676">
                  <c:v>2.5729359999999999</c:v>
                </c:pt>
                <c:pt idx="2677">
                  <c:v>2.9985599999999999</c:v>
                </c:pt>
                <c:pt idx="2678">
                  <c:v>2.8271730000000002</c:v>
                </c:pt>
                <c:pt idx="2679">
                  <c:v>2.9481989999999998</c:v>
                </c:pt>
                <c:pt idx="2680">
                  <c:v>2.8754189999999999</c:v>
                </c:pt>
                <c:pt idx="2681">
                  <c:v>2.6643970000000001</c:v>
                </c:pt>
                <c:pt idx="2682">
                  <c:v>2.8846569999999998</c:v>
                </c:pt>
                <c:pt idx="2683">
                  <c:v>2.772548</c:v>
                </c:pt>
                <c:pt idx="2684">
                  <c:v>2.8510080000000002</c:v>
                </c:pt>
                <c:pt idx="2685">
                  <c:v>2.7096650000000002</c:v>
                </c:pt>
                <c:pt idx="2686">
                  <c:v>2.795642</c:v>
                </c:pt>
                <c:pt idx="2687">
                  <c:v>3.1085250000000002</c:v>
                </c:pt>
                <c:pt idx="2688">
                  <c:v>3.000232</c:v>
                </c:pt>
                <c:pt idx="2689">
                  <c:v>3.0467279999999999</c:v>
                </c:pt>
                <c:pt idx="2690">
                  <c:v>4.2674810000000001</c:v>
                </c:pt>
                <c:pt idx="2691">
                  <c:v>3.1086390000000002</c:v>
                </c:pt>
                <c:pt idx="2692">
                  <c:v>2.9007510000000001</c:v>
                </c:pt>
                <c:pt idx="2693">
                  <c:v>2.8545039999999999</c:v>
                </c:pt>
                <c:pt idx="2694">
                  <c:v>2.885154</c:v>
                </c:pt>
                <c:pt idx="2695">
                  <c:v>2.7399939999999998</c:v>
                </c:pt>
                <c:pt idx="2696">
                  <c:v>3.9868329999999998</c:v>
                </c:pt>
                <c:pt idx="2697">
                  <c:v>3.8306330000000002</c:v>
                </c:pt>
                <c:pt idx="2698">
                  <c:v>4.68133</c:v>
                </c:pt>
                <c:pt idx="2699">
                  <c:v>5.7971620000000001</c:v>
                </c:pt>
                <c:pt idx="2700">
                  <c:v>2.9546960000000002</c:v>
                </c:pt>
                <c:pt idx="2701">
                  <c:v>2.9360300000000001</c:v>
                </c:pt>
                <c:pt idx="2702">
                  <c:v>2.8385950000000002</c:v>
                </c:pt>
                <c:pt idx="2703">
                  <c:v>4.5516690000000004</c:v>
                </c:pt>
                <c:pt idx="2704">
                  <c:v>4.3937840000000001</c:v>
                </c:pt>
                <c:pt idx="2705">
                  <c:v>2.9302459999999999</c:v>
                </c:pt>
                <c:pt idx="2706">
                  <c:v>2.8543090000000002</c:v>
                </c:pt>
                <c:pt idx="2707">
                  <c:v>2.7778809999999998</c:v>
                </c:pt>
                <c:pt idx="2708">
                  <c:v>2.6443859999999999</c:v>
                </c:pt>
                <c:pt idx="2709">
                  <c:v>2.8675130000000002</c:v>
                </c:pt>
                <c:pt idx="2710">
                  <c:v>2.8543810000000001</c:v>
                </c:pt>
                <c:pt idx="2711">
                  <c:v>2.75543</c:v>
                </c:pt>
                <c:pt idx="2712">
                  <c:v>2.7419639999999998</c:v>
                </c:pt>
                <c:pt idx="2713">
                  <c:v>2.668177</c:v>
                </c:pt>
                <c:pt idx="2714">
                  <c:v>2.9388770000000002</c:v>
                </c:pt>
                <c:pt idx="2715">
                  <c:v>3.0206840000000001</c:v>
                </c:pt>
                <c:pt idx="2716">
                  <c:v>2.6879460000000002</c:v>
                </c:pt>
                <c:pt idx="2717">
                  <c:v>2.936709</c:v>
                </c:pt>
                <c:pt idx="2718">
                  <c:v>2.8122240000000001</c:v>
                </c:pt>
                <c:pt idx="2719">
                  <c:v>2.9384779999999999</c:v>
                </c:pt>
                <c:pt idx="2720">
                  <c:v>2.7132999999999998</c:v>
                </c:pt>
                <c:pt idx="2721">
                  <c:v>2.7584200000000001</c:v>
                </c:pt>
                <c:pt idx="2722">
                  <c:v>2.8014990000000002</c:v>
                </c:pt>
                <c:pt idx="2723">
                  <c:v>2.8835329999999999</c:v>
                </c:pt>
                <c:pt idx="2724">
                  <c:v>2.7624819999999999</c:v>
                </c:pt>
                <c:pt idx="2725">
                  <c:v>2.9076979999999999</c:v>
                </c:pt>
                <c:pt idx="2726">
                  <c:v>2.9020739999999998</c:v>
                </c:pt>
                <c:pt idx="2727">
                  <c:v>2.9082979999999998</c:v>
                </c:pt>
                <c:pt idx="2728">
                  <c:v>2.8010190000000001</c:v>
                </c:pt>
                <c:pt idx="2729">
                  <c:v>2.8067530000000001</c:v>
                </c:pt>
                <c:pt idx="2730">
                  <c:v>2.7001590000000002</c:v>
                </c:pt>
                <c:pt idx="2731">
                  <c:v>2.8164380000000002</c:v>
                </c:pt>
                <c:pt idx="2732">
                  <c:v>3.0565540000000002</c:v>
                </c:pt>
                <c:pt idx="2733">
                  <c:v>2.8696470000000001</c:v>
                </c:pt>
                <c:pt idx="2734">
                  <c:v>2.6426609999999999</c:v>
                </c:pt>
                <c:pt idx="2735">
                  <c:v>2.8355199999999998</c:v>
                </c:pt>
                <c:pt idx="2736">
                  <c:v>2.9173930000000001</c:v>
                </c:pt>
                <c:pt idx="2737">
                  <c:v>2.7549549999999998</c:v>
                </c:pt>
                <c:pt idx="2738">
                  <c:v>2.9108849999999999</c:v>
                </c:pt>
                <c:pt idx="2739">
                  <c:v>2.8378329999999998</c:v>
                </c:pt>
                <c:pt idx="2740">
                  <c:v>2.9582099999999998</c:v>
                </c:pt>
                <c:pt idx="2741">
                  <c:v>3.1057359999999998</c:v>
                </c:pt>
                <c:pt idx="2742">
                  <c:v>2.904223</c:v>
                </c:pt>
                <c:pt idx="2743">
                  <c:v>2.8274300000000001</c:v>
                </c:pt>
                <c:pt idx="2744">
                  <c:v>2.7174130000000001</c:v>
                </c:pt>
                <c:pt idx="2745">
                  <c:v>2.7969560000000002</c:v>
                </c:pt>
                <c:pt idx="2746">
                  <c:v>2.743385</c:v>
                </c:pt>
                <c:pt idx="2747">
                  <c:v>2.7621869999999999</c:v>
                </c:pt>
                <c:pt idx="2748">
                  <c:v>2.7363780000000002</c:v>
                </c:pt>
                <c:pt idx="2749">
                  <c:v>3.5113370000000002</c:v>
                </c:pt>
                <c:pt idx="2750">
                  <c:v>3.5188350000000002</c:v>
                </c:pt>
                <c:pt idx="2751">
                  <c:v>4.870374</c:v>
                </c:pt>
                <c:pt idx="2752">
                  <c:v>2.8255710000000001</c:v>
                </c:pt>
                <c:pt idx="2753">
                  <c:v>2.8693179999999998</c:v>
                </c:pt>
                <c:pt idx="2754">
                  <c:v>2.7835580000000002</c:v>
                </c:pt>
                <c:pt idx="2755">
                  <c:v>2.7108449999999999</c:v>
                </c:pt>
                <c:pt idx="2756">
                  <c:v>2.766213</c:v>
                </c:pt>
                <c:pt idx="2757">
                  <c:v>4.0926369999999999</c:v>
                </c:pt>
                <c:pt idx="2758">
                  <c:v>6.2185480000000002</c:v>
                </c:pt>
                <c:pt idx="2759">
                  <c:v>4.7310910000000002</c:v>
                </c:pt>
                <c:pt idx="2760">
                  <c:v>2.8009379999999999</c:v>
                </c:pt>
                <c:pt idx="2761">
                  <c:v>2.6681400000000002</c:v>
                </c:pt>
                <c:pt idx="2762">
                  <c:v>3.0462739999999999</c:v>
                </c:pt>
                <c:pt idx="2763">
                  <c:v>2.7786490000000001</c:v>
                </c:pt>
                <c:pt idx="2764">
                  <c:v>2.7412260000000002</c:v>
                </c:pt>
                <c:pt idx="2765">
                  <c:v>2.8781650000000001</c:v>
                </c:pt>
                <c:pt idx="2766">
                  <c:v>2.8809049999999998</c:v>
                </c:pt>
                <c:pt idx="2767">
                  <c:v>2.6931530000000001</c:v>
                </c:pt>
                <c:pt idx="2768">
                  <c:v>2.7584390000000001</c:v>
                </c:pt>
                <c:pt idx="2769">
                  <c:v>2.6344699999999999</c:v>
                </c:pt>
                <c:pt idx="2770">
                  <c:v>3.1104039999999999</c:v>
                </c:pt>
                <c:pt idx="2771">
                  <c:v>2.6168749999999998</c:v>
                </c:pt>
                <c:pt idx="2772">
                  <c:v>2.7262110000000002</c:v>
                </c:pt>
                <c:pt idx="2773">
                  <c:v>2.881745</c:v>
                </c:pt>
                <c:pt idx="2774">
                  <c:v>2.6867899999999998</c:v>
                </c:pt>
                <c:pt idx="2775">
                  <c:v>2.6568299999999998</c:v>
                </c:pt>
                <c:pt idx="2776">
                  <c:v>2.740316</c:v>
                </c:pt>
                <c:pt idx="2777">
                  <c:v>2.7870910000000002</c:v>
                </c:pt>
                <c:pt idx="2778">
                  <c:v>2.8304710000000002</c:v>
                </c:pt>
                <c:pt idx="2779">
                  <c:v>2.732863</c:v>
                </c:pt>
                <c:pt idx="2780">
                  <c:v>3.0533649999999999</c:v>
                </c:pt>
                <c:pt idx="2781">
                  <c:v>3.5191080000000001</c:v>
                </c:pt>
                <c:pt idx="2782">
                  <c:v>2.8423759999999998</c:v>
                </c:pt>
                <c:pt idx="2783">
                  <c:v>2.840411</c:v>
                </c:pt>
                <c:pt idx="2784">
                  <c:v>2.9033190000000002</c:v>
                </c:pt>
                <c:pt idx="2785">
                  <c:v>2.8859140000000001</c:v>
                </c:pt>
                <c:pt idx="2786">
                  <c:v>3.1550229999999999</c:v>
                </c:pt>
                <c:pt idx="2787">
                  <c:v>2.7030799999999999</c:v>
                </c:pt>
                <c:pt idx="2788">
                  <c:v>2.6861830000000002</c:v>
                </c:pt>
                <c:pt idx="2789">
                  <c:v>2.8425950000000002</c:v>
                </c:pt>
                <c:pt idx="2790">
                  <c:v>3.8694130000000002</c:v>
                </c:pt>
                <c:pt idx="2791">
                  <c:v>3.46991</c:v>
                </c:pt>
                <c:pt idx="2792">
                  <c:v>2.7377720000000001</c:v>
                </c:pt>
                <c:pt idx="2793">
                  <c:v>2.7041629999999999</c:v>
                </c:pt>
                <c:pt idx="2794">
                  <c:v>3.448534</c:v>
                </c:pt>
                <c:pt idx="2795">
                  <c:v>3.1616390000000001</c:v>
                </c:pt>
                <c:pt idx="2796">
                  <c:v>3.1521910000000002</c:v>
                </c:pt>
                <c:pt idx="2797">
                  <c:v>3.3322440000000002</c:v>
                </c:pt>
                <c:pt idx="2798">
                  <c:v>2.795601</c:v>
                </c:pt>
                <c:pt idx="2799">
                  <c:v>2.7727469999999999</c:v>
                </c:pt>
                <c:pt idx="2800">
                  <c:v>2.7858670000000001</c:v>
                </c:pt>
                <c:pt idx="2801">
                  <c:v>2.8108569999999999</c:v>
                </c:pt>
                <c:pt idx="2802">
                  <c:v>3.023965</c:v>
                </c:pt>
                <c:pt idx="2803">
                  <c:v>2.8409520000000001</c:v>
                </c:pt>
                <c:pt idx="2804">
                  <c:v>2.682525</c:v>
                </c:pt>
                <c:pt idx="2805">
                  <c:v>2.658725</c:v>
                </c:pt>
                <c:pt idx="2806">
                  <c:v>2.9300980000000001</c:v>
                </c:pt>
                <c:pt idx="2807">
                  <c:v>5.65768</c:v>
                </c:pt>
                <c:pt idx="2808">
                  <c:v>2.8811089999999999</c:v>
                </c:pt>
                <c:pt idx="2809">
                  <c:v>2.8840170000000001</c:v>
                </c:pt>
                <c:pt idx="2810">
                  <c:v>2.728437</c:v>
                </c:pt>
                <c:pt idx="2811">
                  <c:v>2.6998700000000002</c:v>
                </c:pt>
                <c:pt idx="2812">
                  <c:v>2.8590589999999998</c:v>
                </c:pt>
                <c:pt idx="2813">
                  <c:v>3.146808</c:v>
                </c:pt>
                <c:pt idx="2814">
                  <c:v>4.9575370000000003</c:v>
                </c:pt>
                <c:pt idx="2815">
                  <c:v>4.6452349999999996</c:v>
                </c:pt>
                <c:pt idx="2816">
                  <c:v>2.8562029999999998</c:v>
                </c:pt>
                <c:pt idx="2817">
                  <c:v>2.7841520000000002</c:v>
                </c:pt>
                <c:pt idx="2818">
                  <c:v>2.767614</c:v>
                </c:pt>
                <c:pt idx="2819">
                  <c:v>2.9367009999999998</c:v>
                </c:pt>
                <c:pt idx="2820">
                  <c:v>4.2575329999999996</c:v>
                </c:pt>
                <c:pt idx="2821">
                  <c:v>4.2959880000000004</c:v>
                </c:pt>
                <c:pt idx="2822">
                  <c:v>4.6393800000000001</c:v>
                </c:pt>
                <c:pt idx="2823">
                  <c:v>4.2416510000000001</c:v>
                </c:pt>
                <c:pt idx="2824">
                  <c:v>2.6305550000000002</c:v>
                </c:pt>
                <c:pt idx="2825">
                  <c:v>3.7907459999999999</c:v>
                </c:pt>
                <c:pt idx="2826">
                  <c:v>2.800859</c:v>
                </c:pt>
                <c:pt idx="2827">
                  <c:v>2.667732</c:v>
                </c:pt>
                <c:pt idx="2828">
                  <c:v>3.0173040000000002</c:v>
                </c:pt>
                <c:pt idx="2829">
                  <c:v>2.878152</c:v>
                </c:pt>
                <c:pt idx="2830">
                  <c:v>2.795153</c:v>
                </c:pt>
                <c:pt idx="2831">
                  <c:v>2.8647640000000001</c:v>
                </c:pt>
                <c:pt idx="2832">
                  <c:v>2.7248380000000001</c:v>
                </c:pt>
                <c:pt idx="2833">
                  <c:v>3.0807340000000001</c:v>
                </c:pt>
                <c:pt idx="2834">
                  <c:v>2.8020459999999998</c:v>
                </c:pt>
                <c:pt idx="2835">
                  <c:v>2.8091930000000001</c:v>
                </c:pt>
                <c:pt idx="2836">
                  <c:v>3.2446470000000001</c:v>
                </c:pt>
                <c:pt idx="2837">
                  <c:v>2.7361759999999999</c:v>
                </c:pt>
                <c:pt idx="2838">
                  <c:v>3.0781170000000002</c:v>
                </c:pt>
                <c:pt idx="2839">
                  <c:v>2.6959979999999999</c:v>
                </c:pt>
                <c:pt idx="2840">
                  <c:v>2.851073</c:v>
                </c:pt>
                <c:pt idx="2841">
                  <c:v>2.8494820000000001</c:v>
                </c:pt>
                <c:pt idx="2842">
                  <c:v>2.928277</c:v>
                </c:pt>
                <c:pt idx="2843">
                  <c:v>2.7423229999999998</c:v>
                </c:pt>
                <c:pt idx="2844">
                  <c:v>2.6652529999999999</c:v>
                </c:pt>
                <c:pt idx="2845">
                  <c:v>2.8539720000000002</c:v>
                </c:pt>
                <c:pt idx="2846">
                  <c:v>2.749447</c:v>
                </c:pt>
                <c:pt idx="2847">
                  <c:v>2.7775780000000001</c:v>
                </c:pt>
                <c:pt idx="2848">
                  <c:v>2.7784230000000001</c:v>
                </c:pt>
                <c:pt idx="2849">
                  <c:v>2.6949200000000002</c:v>
                </c:pt>
                <c:pt idx="2850">
                  <c:v>4.3536820000000001</c:v>
                </c:pt>
                <c:pt idx="2851">
                  <c:v>2.9183919999999999</c:v>
                </c:pt>
                <c:pt idx="2852">
                  <c:v>4.7018110000000002</c:v>
                </c:pt>
                <c:pt idx="2853">
                  <c:v>4.4909759999999999</c:v>
                </c:pt>
                <c:pt idx="2854">
                  <c:v>4.9046120000000002</c:v>
                </c:pt>
                <c:pt idx="2855">
                  <c:v>5.0902060000000002</c:v>
                </c:pt>
                <c:pt idx="2856">
                  <c:v>3.379877</c:v>
                </c:pt>
                <c:pt idx="2857">
                  <c:v>2.7109390000000002</c:v>
                </c:pt>
                <c:pt idx="2858">
                  <c:v>3.1005720000000001</c:v>
                </c:pt>
                <c:pt idx="2859">
                  <c:v>2.8027350000000002</c:v>
                </c:pt>
                <c:pt idx="2860">
                  <c:v>2.8924889999999999</c:v>
                </c:pt>
                <c:pt idx="2861">
                  <c:v>2.960439</c:v>
                </c:pt>
                <c:pt idx="2862">
                  <c:v>2.8304230000000001</c:v>
                </c:pt>
                <c:pt idx="2863">
                  <c:v>2.803277</c:v>
                </c:pt>
                <c:pt idx="2864">
                  <c:v>2.7614489999999998</c:v>
                </c:pt>
                <c:pt idx="2865">
                  <c:v>2.826981</c:v>
                </c:pt>
                <c:pt idx="2866">
                  <c:v>4.7344049999999998</c:v>
                </c:pt>
                <c:pt idx="2867">
                  <c:v>2.8347699999999998</c:v>
                </c:pt>
                <c:pt idx="2868">
                  <c:v>2.789323</c:v>
                </c:pt>
                <c:pt idx="2869">
                  <c:v>3.0700500000000002</c:v>
                </c:pt>
                <c:pt idx="2870">
                  <c:v>2.6675089999999999</c:v>
                </c:pt>
                <c:pt idx="2871">
                  <c:v>2.6430009999999999</c:v>
                </c:pt>
                <c:pt idx="2872">
                  <c:v>2.7661639999999998</c:v>
                </c:pt>
                <c:pt idx="2873">
                  <c:v>3.79312</c:v>
                </c:pt>
                <c:pt idx="2874">
                  <c:v>2.8361809999999998</c:v>
                </c:pt>
                <c:pt idx="2875">
                  <c:v>2.7669510000000002</c:v>
                </c:pt>
                <c:pt idx="2876">
                  <c:v>3.038608</c:v>
                </c:pt>
                <c:pt idx="2877">
                  <c:v>3.0899169999999998</c:v>
                </c:pt>
                <c:pt idx="2878">
                  <c:v>3.1430799999999999</c:v>
                </c:pt>
                <c:pt idx="2879">
                  <c:v>3.2878090000000002</c:v>
                </c:pt>
                <c:pt idx="2880">
                  <c:v>5.0189899999999996</c:v>
                </c:pt>
                <c:pt idx="2881">
                  <c:v>5.2358180000000001</c:v>
                </c:pt>
                <c:pt idx="2882">
                  <c:v>4.8195690000000004</c:v>
                </c:pt>
                <c:pt idx="2883">
                  <c:v>2.7058650000000002</c:v>
                </c:pt>
                <c:pt idx="2884">
                  <c:v>3.58453</c:v>
                </c:pt>
                <c:pt idx="2885">
                  <c:v>4.3042009999999999</c:v>
                </c:pt>
                <c:pt idx="2886">
                  <c:v>2.761212</c:v>
                </c:pt>
                <c:pt idx="2887">
                  <c:v>2.728999</c:v>
                </c:pt>
                <c:pt idx="2888">
                  <c:v>3.7780390000000001</c:v>
                </c:pt>
                <c:pt idx="2889">
                  <c:v>3.7737590000000001</c:v>
                </c:pt>
                <c:pt idx="2890">
                  <c:v>3.2821220000000002</c:v>
                </c:pt>
                <c:pt idx="2891">
                  <c:v>4.145022</c:v>
                </c:pt>
                <c:pt idx="2892">
                  <c:v>4.5518900000000002</c:v>
                </c:pt>
                <c:pt idx="2893">
                  <c:v>4.3641649999999998</c:v>
                </c:pt>
                <c:pt idx="2894">
                  <c:v>3.078341</c:v>
                </c:pt>
                <c:pt idx="2895">
                  <c:v>2.7832340000000002</c:v>
                </c:pt>
                <c:pt idx="2896">
                  <c:v>2.764942</c:v>
                </c:pt>
                <c:pt idx="2897">
                  <c:v>2.8358140000000001</c:v>
                </c:pt>
                <c:pt idx="2898">
                  <c:v>3.0639129999999999</c:v>
                </c:pt>
                <c:pt idx="2899">
                  <c:v>3.456823</c:v>
                </c:pt>
                <c:pt idx="2900">
                  <c:v>2.9175209999999998</c:v>
                </c:pt>
                <c:pt idx="2901">
                  <c:v>2.9676300000000002</c:v>
                </c:pt>
                <c:pt idx="2902">
                  <c:v>3.3923519999999998</c:v>
                </c:pt>
                <c:pt idx="2903">
                  <c:v>2.7520009999999999</c:v>
                </c:pt>
                <c:pt idx="2904">
                  <c:v>2.705559</c:v>
                </c:pt>
                <c:pt idx="2905">
                  <c:v>2.6723490000000001</c:v>
                </c:pt>
                <c:pt idx="2906">
                  <c:v>3.2881320000000001</c:v>
                </c:pt>
                <c:pt idx="2907">
                  <c:v>2.8260890000000001</c:v>
                </c:pt>
                <c:pt idx="2908">
                  <c:v>2.8624999999999998</c:v>
                </c:pt>
                <c:pt idx="2909">
                  <c:v>2.9921340000000001</c:v>
                </c:pt>
                <c:pt idx="2910">
                  <c:v>3.9358430000000002</c:v>
                </c:pt>
                <c:pt idx="2911">
                  <c:v>3.9624100000000002</c:v>
                </c:pt>
                <c:pt idx="2912">
                  <c:v>3.177305</c:v>
                </c:pt>
                <c:pt idx="2913">
                  <c:v>3.4370810000000001</c:v>
                </c:pt>
                <c:pt idx="2914">
                  <c:v>3.5369000000000002</c:v>
                </c:pt>
                <c:pt idx="2915">
                  <c:v>2.8639800000000002</c:v>
                </c:pt>
                <c:pt idx="2916">
                  <c:v>4.0643219999999998</c:v>
                </c:pt>
                <c:pt idx="2917">
                  <c:v>3.036127</c:v>
                </c:pt>
                <c:pt idx="2918">
                  <c:v>2.9517169999999999</c:v>
                </c:pt>
                <c:pt idx="2919">
                  <c:v>2.7971309999999998</c:v>
                </c:pt>
                <c:pt idx="2920">
                  <c:v>2.6966549999999998</c:v>
                </c:pt>
                <c:pt idx="2921">
                  <c:v>2.7824330000000002</c:v>
                </c:pt>
                <c:pt idx="2922">
                  <c:v>2.8606449999999999</c:v>
                </c:pt>
                <c:pt idx="2923">
                  <c:v>3.3133629999999998</c:v>
                </c:pt>
                <c:pt idx="2924">
                  <c:v>2.9167320000000001</c:v>
                </c:pt>
                <c:pt idx="2925">
                  <c:v>2.9552429999999998</c:v>
                </c:pt>
                <c:pt idx="2926">
                  <c:v>3.5057740000000002</c:v>
                </c:pt>
                <c:pt idx="2927">
                  <c:v>2.7400829999999998</c:v>
                </c:pt>
                <c:pt idx="2928">
                  <c:v>2.7874819999999998</c:v>
                </c:pt>
                <c:pt idx="2929">
                  <c:v>3.0117419999999999</c:v>
                </c:pt>
                <c:pt idx="2930">
                  <c:v>2.7939750000000001</c:v>
                </c:pt>
                <c:pt idx="2931">
                  <c:v>3.1083980000000002</c:v>
                </c:pt>
                <c:pt idx="2932">
                  <c:v>3.0255429999999999</c:v>
                </c:pt>
                <c:pt idx="2933">
                  <c:v>3.4054980000000001</c:v>
                </c:pt>
                <c:pt idx="2934">
                  <c:v>3.0878770000000002</c:v>
                </c:pt>
                <c:pt idx="2935">
                  <c:v>3.0207410000000001</c:v>
                </c:pt>
                <c:pt idx="2936">
                  <c:v>2.6217489999999999</c:v>
                </c:pt>
                <c:pt idx="2937">
                  <c:v>3.0671460000000002</c:v>
                </c:pt>
                <c:pt idx="2938">
                  <c:v>3.2378130000000001</c:v>
                </c:pt>
                <c:pt idx="2939">
                  <c:v>4.7344390000000001</c:v>
                </c:pt>
                <c:pt idx="2940">
                  <c:v>2.8657089999999998</c:v>
                </c:pt>
                <c:pt idx="2941">
                  <c:v>3.0048439999999998</c:v>
                </c:pt>
                <c:pt idx="2942">
                  <c:v>2.7853059999999998</c:v>
                </c:pt>
                <c:pt idx="2943">
                  <c:v>2.975959</c:v>
                </c:pt>
                <c:pt idx="2944">
                  <c:v>2.7169449999999999</c:v>
                </c:pt>
                <c:pt idx="2945">
                  <c:v>2.8701479999999999</c:v>
                </c:pt>
                <c:pt idx="2946">
                  <c:v>2.932194</c:v>
                </c:pt>
                <c:pt idx="2947">
                  <c:v>5.221101</c:v>
                </c:pt>
                <c:pt idx="2948">
                  <c:v>5.0163080000000004</c:v>
                </c:pt>
                <c:pt idx="2949">
                  <c:v>5.1998930000000003</c:v>
                </c:pt>
                <c:pt idx="2950">
                  <c:v>5.6546440000000002</c:v>
                </c:pt>
                <c:pt idx="2951">
                  <c:v>2.7792789999999998</c:v>
                </c:pt>
                <c:pt idx="2952">
                  <c:v>3.2678500000000001</c:v>
                </c:pt>
                <c:pt idx="2953">
                  <c:v>2.6818</c:v>
                </c:pt>
                <c:pt idx="2954">
                  <c:v>2.7985579999999999</c:v>
                </c:pt>
                <c:pt idx="2955">
                  <c:v>3.115218</c:v>
                </c:pt>
                <c:pt idx="2956">
                  <c:v>3.2251569999999998</c:v>
                </c:pt>
                <c:pt idx="2957">
                  <c:v>2.8750629999999999</c:v>
                </c:pt>
                <c:pt idx="2958">
                  <c:v>3.0487169999999999</c:v>
                </c:pt>
                <c:pt idx="2959">
                  <c:v>2.9309150000000002</c:v>
                </c:pt>
                <c:pt idx="2960">
                  <c:v>2.853758</c:v>
                </c:pt>
                <c:pt idx="2961">
                  <c:v>2.722906</c:v>
                </c:pt>
                <c:pt idx="2962">
                  <c:v>3.1709450000000001</c:v>
                </c:pt>
                <c:pt idx="2963">
                  <c:v>2.5852529999999998</c:v>
                </c:pt>
                <c:pt idx="2964">
                  <c:v>2.8099639999999999</c:v>
                </c:pt>
                <c:pt idx="2965">
                  <c:v>2.738998</c:v>
                </c:pt>
                <c:pt idx="2966">
                  <c:v>3.030859</c:v>
                </c:pt>
                <c:pt idx="2967">
                  <c:v>3.0926650000000002</c:v>
                </c:pt>
                <c:pt idx="2968">
                  <c:v>2.6533929999999999</c:v>
                </c:pt>
                <c:pt idx="2969">
                  <c:v>3.8330060000000001</c:v>
                </c:pt>
                <c:pt idx="2970">
                  <c:v>2.9457390000000001</c:v>
                </c:pt>
                <c:pt idx="2971">
                  <c:v>2.897027</c:v>
                </c:pt>
                <c:pt idx="2972">
                  <c:v>2.6679189999999999</c:v>
                </c:pt>
                <c:pt idx="2973">
                  <c:v>2.7942819999999999</c:v>
                </c:pt>
                <c:pt idx="2974">
                  <c:v>4.4228740000000002</c:v>
                </c:pt>
                <c:pt idx="2975">
                  <c:v>2.6185179999999999</c:v>
                </c:pt>
                <c:pt idx="2976">
                  <c:v>2.9092359999999999</c:v>
                </c:pt>
                <c:pt idx="2977">
                  <c:v>3.138738</c:v>
                </c:pt>
                <c:pt idx="2978">
                  <c:v>2.8395260000000002</c:v>
                </c:pt>
                <c:pt idx="2979">
                  <c:v>2.7392560000000001</c:v>
                </c:pt>
                <c:pt idx="2980">
                  <c:v>2.9875470000000002</c:v>
                </c:pt>
                <c:pt idx="2981">
                  <c:v>2.761844</c:v>
                </c:pt>
                <c:pt idx="2982">
                  <c:v>2.8008860000000002</c:v>
                </c:pt>
                <c:pt idx="2983">
                  <c:v>3.0719249999999998</c:v>
                </c:pt>
                <c:pt idx="2984">
                  <c:v>2.6541399999999999</c:v>
                </c:pt>
                <c:pt idx="2985">
                  <c:v>3.0682230000000001</c:v>
                </c:pt>
                <c:pt idx="2986">
                  <c:v>2.553833</c:v>
                </c:pt>
                <c:pt idx="2987">
                  <c:v>2.860617</c:v>
                </c:pt>
                <c:pt idx="2988">
                  <c:v>2.8150590000000002</c:v>
                </c:pt>
                <c:pt idx="2989">
                  <c:v>2.8925550000000002</c:v>
                </c:pt>
                <c:pt idx="2990">
                  <c:v>2.7825890000000002</c:v>
                </c:pt>
                <c:pt idx="2991">
                  <c:v>2.7356780000000001</c:v>
                </c:pt>
                <c:pt idx="2992">
                  <c:v>3.2828909999999998</c:v>
                </c:pt>
                <c:pt idx="2993">
                  <c:v>2.8333659999999998</c:v>
                </c:pt>
                <c:pt idx="2994">
                  <c:v>3.0272399999999999</c:v>
                </c:pt>
                <c:pt idx="2995">
                  <c:v>2.796287</c:v>
                </c:pt>
                <c:pt idx="2996">
                  <c:v>4.4549899999999996</c:v>
                </c:pt>
                <c:pt idx="2997">
                  <c:v>2.9355340000000001</c:v>
                </c:pt>
                <c:pt idx="2998">
                  <c:v>2.7031369999999999</c:v>
                </c:pt>
                <c:pt idx="2999">
                  <c:v>2.6729989999999999</c:v>
                </c:pt>
                <c:pt idx="3000">
                  <c:v>3.310009</c:v>
                </c:pt>
                <c:pt idx="3001">
                  <c:v>3.2922159999999998</c:v>
                </c:pt>
                <c:pt idx="3002">
                  <c:v>2.7485569999999999</c:v>
                </c:pt>
                <c:pt idx="3003">
                  <c:v>2.9102649999999999</c:v>
                </c:pt>
                <c:pt idx="3004">
                  <c:v>2.7368899999999998</c:v>
                </c:pt>
                <c:pt idx="3005">
                  <c:v>2.9008970000000001</c:v>
                </c:pt>
                <c:pt idx="3006">
                  <c:v>3.2986770000000001</c:v>
                </c:pt>
                <c:pt idx="3007">
                  <c:v>4.204701</c:v>
                </c:pt>
                <c:pt idx="3008">
                  <c:v>4.7114130000000003</c:v>
                </c:pt>
                <c:pt idx="3009">
                  <c:v>2.9474390000000001</c:v>
                </c:pt>
                <c:pt idx="3010">
                  <c:v>2.8348100000000001</c:v>
                </c:pt>
                <c:pt idx="3011">
                  <c:v>3.0896870000000001</c:v>
                </c:pt>
                <c:pt idx="3012">
                  <c:v>3.2048199999999998</c:v>
                </c:pt>
                <c:pt idx="3013">
                  <c:v>2.806759</c:v>
                </c:pt>
                <c:pt idx="3014">
                  <c:v>3.2281179999999998</c:v>
                </c:pt>
                <c:pt idx="3015">
                  <c:v>3.6216210000000002</c:v>
                </c:pt>
                <c:pt idx="3016">
                  <c:v>2.7593909999999999</c:v>
                </c:pt>
                <c:pt idx="3017">
                  <c:v>2.8355250000000001</c:v>
                </c:pt>
                <c:pt idx="3018">
                  <c:v>2.8460420000000002</c:v>
                </c:pt>
                <c:pt idx="3019">
                  <c:v>2.7544309999999999</c:v>
                </c:pt>
                <c:pt idx="3020">
                  <c:v>2.9630480000000001</c:v>
                </c:pt>
                <c:pt idx="3021">
                  <c:v>3.1547689999999999</c:v>
                </c:pt>
                <c:pt idx="3022">
                  <c:v>3.0919210000000001</c:v>
                </c:pt>
                <c:pt idx="3023">
                  <c:v>3.2554780000000001</c:v>
                </c:pt>
                <c:pt idx="3024">
                  <c:v>2.8540009999999998</c:v>
                </c:pt>
                <c:pt idx="3025">
                  <c:v>2.8147500000000001</c:v>
                </c:pt>
                <c:pt idx="3026">
                  <c:v>3.0153639999999999</c:v>
                </c:pt>
                <c:pt idx="3027">
                  <c:v>2.8657279999999998</c:v>
                </c:pt>
                <c:pt idx="3028">
                  <c:v>2.76213</c:v>
                </c:pt>
                <c:pt idx="3029">
                  <c:v>2.951301</c:v>
                </c:pt>
                <c:pt idx="3030">
                  <c:v>3.1901739999999998</c:v>
                </c:pt>
                <c:pt idx="3031">
                  <c:v>2.6600130000000002</c:v>
                </c:pt>
                <c:pt idx="3032">
                  <c:v>3.399705</c:v>
                </c:pt>
                <c:pt idx="3033">
                  <c:v>3.0115479999999999</c:v>
                </c:pt>
                <c:pt idx="3034">
                  <c:v>4.1500089999999998</c:v>
                </c:pt>
                <c:pt idx="3035">
                  <c:v>3.7452299999999998</c:v>
                </c:pt>
                <c:pt idx="3036">
                  <c:v>2.770467</c:v>
                </c:pt>
                <c:pt idx="3037">
                  <c:v>3.0504199999999999</c:v>
                </c:pt>
                <c:pt idx="3038">
                  <c:v>2.7470370000000002</c:v>
                </c:pt>
                <c:pt idx="3039">
                  <c:v>3.2281070000000001</c:v>
                </c:pt>
                <c:pt idx="3040">
                  <c:v>3.4963929999999999</c:v>
                </c:pt>
                <c:pt idx="3041">
                  <c:v>3.0452059999999999</c:v>
                </c:pt>
                <c:pt idx="3042">
                  <c:v>3.3578380000000001</c:v>
                </c:pt>
                <c:pt idx="3043">
                  <c:v>3.3127149999999999</c:v>
                </c:pt>
                <c:pt idx="3044">
                  <c:v>3.2982279999999999</c:v>
                </c:pt>
                <c:pt idx="3045">
                  <c:v>3.0001600000000002</c:v>
                </c:pt>
                <c:pt idx="3046">
                  <c:v>3.190645</c:v>
                </c:pt>
                <c:pt idx="3047">
                  <c:v>3.9645130000000002</c:v>
                </c:pt>
                <c:pt idx="3048">
                  <c:v>5.0687920000000002</c:v>
                </c:pt>
                <c:pt idx="3049">
                  <c:v>4.6416729999999999</c:v>
                </c:pt>
                <c:pt idx="3050">
                  <c:v>6.1309680000000002</c:v>
                </c:pt>
                <c:pt idx="3051">
                  <c:v>4.2467699999999997</c:v>
                </c:pt>
                <c:pt idx="3052">
                  <c:v>4.5886009999999997</c:v>
                </c:pt>
                <c:pt idx="3053">
                  <c:v>5.0204190000000004</c:v>
                </c:pt>
                <c:pt idx="3054">
                  <c:v>4.358968</c:v>
                </c:pt>
                <c:pt idx="3055">
                  <c:v>7.0957530000000002</c:v>
                </c:pt>
                <c:pt idx="3056">
                  <c:v>4.945201</c:v>
                </c:pt>
                <c:pt idx="3057">
                  <c:v>2.6783269999999999</c:v>
                </c:pt>
                <c:pt idx="3058">
                  <c:v>2.7129240000000001</c:v>
                </c:pt>
                <c:pt idx="3059">
                  <c:v>3.1820560000000002</c:v>
                </c:pt>
                <c:pt idx="3060">
                  <c:v>2.7851919999999999</c:v>
                </c:pt>
                <c:pt idx="3061">
                  <c:v>2.8100459999999998</c:v>
                </c:pt>
                <c:pt idx="3062">
                  <c:v>3.8116949999999998</c:v>
                </c:pt>
                <c:pt idx="3063">
                  <c:v>2.646884</c:v>
                </c:pt>
                <c:pt idx="3064">
                  <c:v>2.7348210000000002</c:v>
                </c:pt>
                <c:pt idx="3065">
                  <c:v>3.0850270000000002</c:v>
                </c:pt>
                <c:pt idx="3066">
                  <c:v>2.7398410000000002</c:v>
                </c:pt>
                <c:pt idx="3067">
                  <c:v>2.9909110000000001</c:v>
                </c:pt>
                <c:pt idx="3068">
                  <c:v>2.803658</c:v>
                </c:pt>
                <c:pt idx="3069">
                  <c:v>2.7954089999999998</c:v>
                </c:pt>
                <c:pt idx="3070">
                  <c:v>3.8997570000000001</c:v>
                </c:pt>
                <c:pt idx="3071">
                  <c:v>3.1190519999999999</c:v>
                </c:pt>
                <c:pt idx="3072">
                  <c:v>2.8675060000000001</c:v>
                </c:pt>
                <c:pt idx="3073">
                  <c:v>2.969821</c:v>
                </c:pt>
                <c:pt idx="3074">
                  <c:v>2.6824979999999998</c:v>
                </c:pt>
                <c:pt idx="3075">
                  <c:v>2.759865</c:v>
                </c:pt>
                <c:pt idx="3076">
                  <c:v>2.8842850000000002</c:v>
                </c:pt>
                <c:pt idx="3077">
                  <c:v>2.7217020000000001</c:v>
                </c:pt>
                <c:pt idx="3078">
                  <c:v>2.7817599999999998</c:v>
                </c:pt>
                <c:pt idx="3079">
                  <c:v>2.7989030000000001</c:v>
                </c:pt>
                <c:pt idx="3080">
                  <c:v>2.6333890000000002</c:v>
                </c:pt>
                <c:pt idx="3081">
                  <c:v>3.0663239999999998</c:v>
                </c:pt>
                <c:pt idx="3082">
                  <c:v>2.718334</c:v>
                </c:pt>
                <c:pt idx="3083">
                  <c:v>2.7142870000000001</c:v>
                </c:pt>
                <c:pt idx="3084">
                  <c:v>3.4635220000000002</c:v>
                </c:pt>
                <c:pt idx="3085">
                  <c:v>3.0365790000000001</c:v>
                </c:pt>
                <c:pt idx="3086">
                  <c:v>3.0442909999999999</c:v>
                </c:pt>
                <c:pt idx="3087">
                  <c:v>2.8062320000000001</c:v>
                </c:pt>
                <c:pt idx="3088">
                  <c:v>2.7698830000000001</c:v>
                </c:pt>
                <c:pt idx="3089">
                  <c:v>3.1106590000000001</c:v>
                </c:pt>
                <c:pt idx="3090">
                  <c:v>2.7256710000000002</c:v>
                </c:pt>
                <c:pt idx="3091">
                  <c:v>2.7219370000000001</c:v>
                </c:pt>
                <c:pt idx="3092">
                  <c:v>3.0027759999999999</c:v>
                </c:pt>
                <c:pt idx="3093">
                  <c:v>2.5750959999999998</c:v>
                </c:pt>
                <c:pt idx="3094">
                  <c:v>2.6652990000000001</c:v>
                </c:pt>
                <c:pt idx="3095">
                  <c:v>2.7418809999999998</c:v>
                </c:pt>
                <c:pt idx="3096">
                  <c:v>2.8093759999999999</c:v>
                </c:pt>
                <c:pt idx="3097">
                  <c:v>2.748694</c:v>
                </c:pt>
                <c:pt idx="3098">
                  <c:v>2.666274</c:v>
                </c:pt>
                <c:pt idx="3099">
                  <c:v>2.7613249999999998</c:v>
                </c:pt>
                <c:pt idx="3100">
                  <c:v>2.920804</c:v>
                </c:pt>
                <c:pt idx="3101">
                  <c:v>2.8322889999999998</c:v>
                </c:pt>
                <c:pt idx="3102">
                  <c:v>2.846749</c:v>
                </c:pt>
                <c:pt idx="3103">
                  <c:v>2.7932899999999998</c:v>
                </c:pt>
                <c:pt idx="3104">
                  <c:v>3.9272429999999998</c:v>
                </c:pt>
                <c:pt idx="3105">
                  <c:v>3.125391</c:v>
                </c:pt>
                <c:pt idx="3106">
                  <c:v>3.4218570000000001</c:v>
                </c:pt>
                <c:pt idx="3107">
                  <c:v>2.8003010000000002</c:v>
                </c:pt>
                <c:pt idx="3108">
                  <c:v>2.7006519999999998</c:v>
                </c:pt>
                <c:pt idx="3109">
                  <c:v>2.8181189999999998</c:v>
                </c:pt>
                <c:pt idx="3110">
                  <c:v>2.8101430000000001</c:v>
                </c:pt>
                <c:pt idx="3111">
                  <c:v>2.8894959999999998</c:v>
                </c:pt>
                <c:pt idx="3112">
                  <c:v>4.7897889999999999</c:v>
                </c:pt>
                <c:pt idx="3113">
                  <c:v>4.8405810000000002</c:v>
                </c:pt>
                <c:pt idx="3114">
                  <c:v>2.830568</c:v>
                </c:pt>
                <c:pt idx="3115">
                  <c:v>2.7544140000000001</c:v>
                </c:pt>
                <c:pt idx="3116">
                  <c:v>2.8316469999999998</c:v>
                </c:pt>
                <c:pt idx="3117">
                  <c:v>2.8324560000000001</c:v>
                </c:pt>
                <c:pt idx="3118">
                  <c:v>2.7355510000000001</c:v>
                </c:pt>
                <c:pt idx="3119">
                  <c:v>4.9432720000000003</c:v>
                </c:pt>
                <c:pt idx="3120">
                  <c:v>2.713454</c:v>
                </c:pt>
                <c:pt idx="3121">
                  <c:v>2.789533</c:v>
                </c:pt>
                <c:pt idx="3122">
                  <c:v>2.7866379999999999</c:v>
                </c:pt>
                <c:pt idx="3123">
                  <c:v>2.7289400000000001</c:v>
                </c:pt>
                <c:pt idx="3124">
                  <c:v>3.0874410000000001</c:v>
                </c:pt>
                <c:pt idx="3125">
                  <c:v>3.0801590000000001</c:v>
                </c:pt>
                <c:pt idx="3126">
                  <c:v>3.4982030000000002</c:v>
                </c:pt>
                <c:pt idx="3127">
                  <c:v>3.0428660000000001</c:v>
                </c:pt>
                <c:pt idx="3128">
                  <c:v>2.6675719999999998</c:v>
                </c:pt>
                <c:pt idx="3129">
                  <c:v>2.8888989999999999</c:v>
                </c:pt>
                <c:pt idx="3130">
                  <c:v>2.8730540000000002</c:v>
                </c:pt>
                <c:pt idx="3131">
                  <c:v>3.084873</c:v>
                </c:pt>
                <c:pt idx="3132">
                  <c:v>3.1314120000000001</c:v>
                </c:pt>
                <c:pt idx="3133">
                  <c:v>3.2563219999999999</c:v>
                </c:pt>
                <c:pt idx="3134">
                  <c:v>2.7712699999999999</c:v>
                </c:pt>
                <c:pt idx="3135">
                  <c:v>3.5105390000000001</c:v>
                </c:pt>
                <c:pt idx="3136">
                  <c:v>3.4827270000000001</c:v>
                </c:pt>
                <c:pt idx="3137">
                  <c:v>2.9875150000000001</c:v>
                </c:pt>
                <c:pt idx="3138">
                  <c:v>3.9730490000000001</c:v>
                </c:pt>
                <c:pt idx="3139">
                  <c:v>3.6969219999999998</c:v>
                </c:pt>
                <c:pt idx="3140">
                  <c:v>3.0368390000000001</c:v>
                </c:pt>
                <c:pt idx="3141">
                  <c:v>3.508966</c:v>
                </c:pt>
                <c:pt idx="3142">
                  <c:v>3.8772509999999998</c:v>
                </c:pt>
                <c:pt idx="3143">
                  <c:v>2.7674349999999999</c:v>
                </c:pt>
                <c:pt idx="3144">
                  <c:v>3.9213710000000002</c:v>
                </c:pt>
                <c:pt idx="3145">
                  <c:v>3.032924</c:v>
                </c:pt>
                <c:pt idx="3146">
                  <c:v>3.467212</c:v>
                </c:pt>
                <c:pt idx="3147">
                  <c:v>3.344687</c:v>
                </c:pt>
                <c:pt idx="3148">
                  <c:v>2.7448299999999999</c:v>
                </c:pt>
                <c:pt idx="3149">
                  <c:v>3.0398890000000001</c:v>
                </c:pt>
                <c:pt idx="3150">
                  <c:v>2.8597570000000001</c:v>
                </c:pt>
                <c:pt idx="3151">
                  <c:v>3.1755629999999999</c:v>
                </c:pt>
                <c:pt idx="3152">
                  <c:v>3.139351</c:v>
                </c:pt>
                <c:pt idx="3153">
                  <c:v>2.832916</c:v>
                </c:pt>
                <c:pt idx="3154">
                  <c:v>2.8235049999999999</c:v>
                </c:pt>
                <c:pt idx="3155">
                  <c:v>2.741276</c:v>
                </c:pt>
                <c:pt idx="3156">
                  <c:v>2.815515</c:v>
                </c:pt>
                <c:pt idx="3157">
                  <c:v>2.7253029999999998</c:v>
                </c:pt>
                <c:pt idx="3158">
                  <c:v>3.0761850000000002</c:v>
                </c:pt>
                <c:pt idx="3159">
                  <c:v>2.8798819999999998</c:v>
                </c:pt>
                <c:pt idx="3160">
                  <c:v>2.5442330000000002</c:v>
                </c:pt>
                <c:pt idx="3161">
                  <c:v>2.7333829999999999</c:v>
                </c:pt>
                <c:pt idx="3162">
                  <c:v>2.8060960000000001</c:v>
                </c:pt>
                <c:pt idx="3163">
                  <c:v>2.638617</c:v>
                </c:pt>
                <c:pt idx="3164">
                  <c:v>3.0924489999999998</c:v>
                </c:pt>
                <c:pt idx="3165">
                  <c:v>2.7310919999999999</c:v>
                </c:pt>
                <c:pt idx="3166">
                  <c:v>2.8448869999999999</c:v>
                </c:pt>
                <c:pt idx="3167">
                  <c:v>2.6824870000000001</c:v>
                </c:pt>
                <c:pt idx="3168">
                  <c:v>2.7523520000000001</c:v>
                </c:pt>
                <c:pt idx="3169">
                  <c:v>2.6066539999999998</c:v>
                </c:pt>
                <c:pt idx="3170">
                  <c:v>2.8371249999999999</c:v>
                </c:pt>
                <c:pt idx="3171">
                  <c:v>2.8163049999999998</c:v>
                </c:pt>
                <c:pt idx="3172">
                  <c:v>2.7429519999999998</c:v>
                </c:pt>
                <c:pt idx="3173">
                  <c:v>3.4222009999999998</c:v>
                </c:pt>
                <c:pt idx="3174">
                  <c:v>2.7260800000000001</c:v>
                </c:pt>
                <c:pt idx="3175">
                  <c:v>2.930653</c:v>
                </c:pt>
                <c:pt idx="3176">
                  <c:v>2.819007</c:v>
                </c:pt>
                <c:pt idx="3177">
                  <c:v>2.7250350000000001</c:v>
                </c:pt>
                <c:pt idx="3178">
                  <c:v>2.7421419999999999</c:v>
                </c:pt>
                <c:pt idx="3179">
                  <c:v>2.9095390000000001</c:v>
                </c:pt>
                <c:pt idx="3180">
                  <c:v>3.1231689999999999</c:v>
                </c:pt>
                <c:pt idx="3181">
                  <c:v>2.6696949999999999</c:v>
                </c:pt>
                <c:pt idx="3182">
                  <c:v>2.711217</c:v>
                </c:pt>
                <c:pt idx="3183">
                  <c:v>2.6783700000000001</c:v>
                </c:pt>
                <c:pt idx="3184">
                  <c:v>2.6596880000000001</c:v>
                </c:pt>
                <c:pt idx="3185">
                  <c:v>2.7374610000000001</c:v>
                </c:pt>
                <c:pt idx="3186">
                  <c:v>2.9478490000000002</c:v>
                </c:pt>
                <c:pt idx="3187">
                  <c:v>4.4016580000000003</c:v>
                </c:pt>
                <c:pt idx="3188">
                  <c:v>2.7030660000000002</c:v>
                </c:pt>
                <c:pt idx="3189">
                  <c:v>2.8221270000000001</c:v>
                </c:pt>
                <c:pt idx="3190">
                  <c:v>2.717937</c:v>
                </c:pt>
                <c:pt idx="3191">
                  <c:v>2.8857780000000002</c:v>
                </c:pt>
                <c:pt idx="3192">
                  <c:v>2.7866919999999999</c:v>
                </c:pt>
                <c:pt idx="3193">
                  <c:v>2.7587660000000001</c:v>
                </c:pt>
                <c:pt idx="3194">
                  <c:v>2.6614420000000001</c:v>
                </c:pt>
                <c:pt idx="3195">
                  <c:v>2.8217050000000001</c:v>
                </c:pt>
                <c:pt idx="3196">
                  <c:v>2.6748609999999999</c:v>
                </c:pt>
                <c:pt idx="3197">
                  <c:v>2.7904040000000001</c:v>
                </c:pt>
                <c:pt idx="3198">
                  <c:v>2.8218890000000001</c:v>
                </c:pt>
                <c:pt idx="3199">
                  <c:v>2.8049970000000002</c:v>
                </c:pt>
                <c:pt idx="3200">
                  <c:v>2.6919369999999998</c:v>
                </c:pt>
                <c:pt idx="3201">
                  <c:v>2.6169500000000001</c:v>
                </c:pt>
                <c:pt idx="3202">
                  <c:v>2.9330210000000001</c:v>
                </c:pt>
                <c:pt idx="3203">
                  <c:v>2.7139609999999998</c:v>
                </c:pt>
                <c:pt idx="3204">
                  <c:v>2.6374770000000001</c:v>
                </c:pt>
                <c:pt idx="3205">
                  <c:v>2.8482310000000002</c:v>
                </c:pt>
                <c:pt idx="3206">
                  <c:v>2.9330799999999999</c:v>
                </c:pt>
                <c:pt idx="3207">
                  <c:v>2.8254450000000002</c:v>
                </c:pt>
                <c:pt idx="3208">
                  <c:v>2.785657</c:v>
                </c:pt>
                <c:pt idx="3209">
                  <c:v>2.6394120000000001</c:v>
                </c:pt>
                <c:pt idx="3210">
                  <c:v>3.7338230000000001</c:v>
                </c:pt>
                <c:pt idx="3211">
                  <c:v>2.7558039999999999</c:v>
                </c:pt>
                <c:pt idx="3212">
                  <c:v>2.8519130000000001</c:v>
                </c:pt>
                <c:pt idx="3213">
                  <c:v>2.6466259999999999</c:v>
                </c:pt>
                <c:pt idx="3214">
                  <c:v>2.9657870000000002</c:v>
                </c:pt>
                <c:pt idx="3215">
                  <c:v>2.6971560000000001</c:v>
                </c:pt>
                <c:pt idx="3216">
                  <c:v>2.7514159999999999</c:v>
                </c:pt>
                <c:pt idx="3217">
                  <c:v>2.8695149999999998</c:v>
                </c:pt>
                <c:pt idx="3218">
                  <c:v>2.8957440000000001</c:v>
                </c:pt>
                <c:pt idx="3219">
                  <c:v>2.7583769999999999</c:v>
                </c:pt>
                <c:pt idx="3220">
                  <c:v>2.8235549999999998</c:v>
                </c:pt>
                <c:pt idx="3221">
                  <c:v>2.706159</c:v>
                </c:pt>
                <c:pt idx="3222">
                  <c:v>2.8734929999999999</c:v>
                </c:pt>
                <c:pt idx="3223">
                  <c:v>2.8526669999999998</c:v>
                </c:pt>
                <c:pt idx="3224">
                  <c:v>2.7298119999999999</c:v>
                </c:pt>
                <c:pt idx="3225">
                  <c:v>2.7550750000000002</c:v>
                </c:pt>
                <c:pt idx="3226">
                  <c:v>2.8229730000000002</c:v>
                </c:pt>
                <c:pt idx="3227">
                  <c:v>2.7367590000000002</c:v>
                </c:pt>
                <c:pt idx="3228">
                  <c:v>2.7468330000000001</c:v>
                </c:pt>
                <c:pt idx="3229">
                  <c:v>2.7558470000000002</c:v>
                </c:pt>
                <c:pt idx="3230">
                  <c:v>2.8694099999999998</c:v>
                </c:pt>
                <c:pt idx="3231">
                  <c:v>2.781425</c:v>
                </c:pt>
                <c:pt idx="3232">
                  <c:v>2.669257</c:v>
                </c:pt>
                <c:pt idx="3233">
                  <c:v>3.0863999999999998</c:v>
                </c:pt>
                <c:pt idx="3234">
                  <c:v>2.9857969999999998</c:v>
                </c:pt>
                <c:pt idx="3235">
                  <c:v>2.6268609999999999</c:v>
                </c:pt>
                <c:pt idx="3236">
                  <c:v>2.8577599999999999</c:v>
                </c:pt>
                <c:pt idx="3237">
                  <c:v>3.000305</c:v>
                </c:pt>
                <c:pt idx="3238">
                  <c:v>2.7269580000000002</c:v>
                </c:pt>
                <c:pt idx="3239">
                  <c:v>2.7886880000000001</c:v>
                </c:pt>
                <c:pt idx="3240">
                  <c:v>2.6649940000000001</c:v>
                </c:pt>
                <c:pt idx="3241">
                  <c:v>2.7391139999999998</c:v>
                </c:pt>
                <c:pt idx="3242">
                  <c:v>5.0002849999999999</c:v>
                </c:pt>
                <c:pt idx="3243">
                  <c:v>4.6647800000000004</c:v>
                </c:pt>
                <c:pt idx="3244">
                  <c:v>4.5464570000000002</c:v>
                </c:pt>
                <c:pt idx="3245">
                  <c:v>4.6852270000000003</c:v>
                </c:pt>
                <c:pt idx="3246">
                  <c:v>4.8872499999999999</c:v>
                </c:pt>
                <c:pt idx="3247">
                  <c:v>4.3809370000000003</c:v>
                </c:pt>
                <c:pt idx="3248">
                  <c:v>5.259042</c:v>
                </c:pt>
                <c:pt idx="3249">
                  <c:v>5.331779</c:v>
                </c:pt>
                <c:pt idx="3250">
                  <c:v>4.789784</c:v>
                </c:pt>
                <c:pt idx="3251">
                  <c:v>4.4026899999999998</c:v>
                </c:pt>
                <c:pt idx="3252">
                  <c:v>3.0450439999999999</c:v>
                </c:pt>
                <c:pt idx="3253">
                  <c:v>4.9455749999999998</c:v>
                </c:pt>
                <c:pt idx="3254">
                  <c:v>5.186985</c:v>
                </c:pt>
                <c:pt idx="3255">
                  <c:v>5.9538710000000004</c:v>
                </c:pt>
                <c:pt idx="3256">
                  <c:v>5.8748940000000003</c:v>
                </c:pt>
                <c:pt idx="3257">
                  <c:v>4.7369960000000004</c:v>
                </c:pt>
                <c:pt idx="3258">
                  <c:v>5.1527120000000002</c:v>
                </c:pt>
                <c:pt idx="3259">
                  <c:v>5.8634279999999999</c:v>
                </c:pt>
                <c:pt idx="3260">
                  <c:v>5.3633439999999997</c:v>
                </c:pt>
                <c:pt idx="3261">
                  <c:v>5.1150510000000002</c:v>
                </c:pt>
                <c:pt idx="3262">
                  <c:v>4.197559</c:v>
                </c:pt>
                <c:pt idx="3263">
                  <c:v>4.9202180000000002</c:v>
                </c:pt>
                <c:pt idx="3264">
                  <c:v>4.9285579999999998</c:v>
                </c:pt>
                <c:pt idx="3265">
                  <c:v>6.2941649999999996</c:v>
                </c:pt>
                <c:pt idx="3266">
                  <c:v>2.73874</c:v>
                </c:pt>
                <c:pt idx="3267">
                  <c:v>2.841507</c:v>
                </c:pt>
                <c:pt idx="3268">
                  <c:v>2.8281290000000001</c:v>
                </c:pt>
                <c:pt idx="3269">
                  <c:v>2.9262060000000001</c:v>
                </c:pt>
                <c:pt idx="3270">
                  <c:v>2.8328069999999999</c:v>
                </c:pt>
                <c:pt idx="3271">
                  <c:v>2.663872</c:v>
                </c:pt>
                <c:pt idx="3272">
                  <c:v>2.7672870000000001</c:v>
                </c:pt>
                <c:pt idx="3273">
                  <c:v>2.6442019999999999</c:v>
                </c:pt>
                <c:pt idx="3274">
                  <c:v>2.746299</c:v>
                </c:pt>
                <c:pt idx="3275">
                  <c:v>4.6106790000000002</c:v>
                </c:pt>
                <c:pt idx="3276">
                  <c:v>4.6957310000000003</c:v>
                </c:pt>
                <c:pt idx="3277">
                  <c:v>2.8214399999999999</c:v>
                </c:pt>
                <c:pt idx="3278">
                  <c:v>2.7623609999999998</c:v>
                </c:pt>
                <c:pt idx="3279">
                  <c:v>3.7340420000000001</c:v>
                </c:pt>
                <c:pt idx="3280">
                  <c:v>4.5051209999999999</c:v>
                </c:pt>
                <c:pt idx="3281">
                  <c:v>2.721552</c:v>
                </c:pt>
                <c:pt idx="3282">
                  <c:v>2.7744800000000001</c:v>
                </c:pt>
                <c:pt idx="3283">
                  <c:v>3.2207590000000001</c:v>
                </c:pt>
                <c:pt idx="3284">
                  <c:v>3.2249129999999999</c:v>
                </c:pt>
                <c:pt idx="3285">
                  <c:v>2.9745210000000002</c:v>
                </c:pt>
                <c:pt idx="3286">
                  <c:v>2.9390779999999999</c:v>
                </c:pt>
                <c:pt idx="3287">
                  <c:v>2.6737129999999998</c:v>
                </c:pt>
                <c:pt idx="3288">
                  <c:v>2.889958</c:v>
                </c:pt>
                <c:pt idx="3289">
                  <c:v>2.74905</c:v>
                </c:pt>
                <c:pt idx="3290">
                  <c:v>2.9149060000000002</c:v>
                </c:pt>
                <c:pt idx="3291">
                  <c:v>2.777053</c:v>
                </c:pt>
                <c:pt idx="3292">
                  <c:v>3.2130269999999999</c:v>
                </c:pt>
                <c:pt idx="3293">
                  <c:v>2.907165</c:v>
                </c:pt>
                <c:pt idx="3294">
                  <c:v>4.1649529999999997</c:v>
                </c:pt>
                <c:pt idx="3295">
                  <c:v>4.4068589999999999</c:v>
                </c:pt>
                <c:pt idx="3296">
                  <c:v>4.0752810000000004</c:v>
                </c:pt>
                <c:pt idx="3297">
                  <c:v>2.7800180000000001</c:v>
                </c:pt>
                <c:pt idx="3298">
                  <c:v>2.7145480000000002</c:v>
                </c:pt>
                <c:pt idx="3299">
                  <c:v>2.8707099999999999</c:v>
                </c:pt>
                <c:pt idx="3300">
                  <c:v>3.1174650000000002</c:v>
                </c:pt>
                <c:pt idx="3301">
                  <c:v>3.2765930000000001</c:v>
                </c:pt>
                <c:pt idx="3302">
                  <c:v>2.6637599999999999</c:v>
                </c:pt>
                <c:pt idx="3303">
                  <c:v>2.7766980000000001</c:v>
                </c:pt>
                <c:pt idx="3304">
                  <c:v>2.9433009999999999</c:v>
                </c:pt>
                <c:pt idx="3305">
                  <c:v>2.8124440000000002</c:v>
                </c:pt>
                <c:pt idx="3306">
                  <c:v>2.8445469999999999</c:v>
                </c:pt>
                <c:pt idx="3307">
                  <c:v>2.7751220000000001</c:v>
                </c:pt>
                <c:pt idx="3308">
                  <c:v>2.7560210000000001</c:v>
                </c:pt>
                <c:pt idx="3309">
                  <c:v>3.0289709999999999</c:v>
                </c:pt>
                <c:pt idx="3310">
                  <c:v>3.0486390000000001</c:v>
                </c:pt>
                <c:pt idx="3311">
                  <c:v>3.529299</c:v>
                </c:pt>
                <c:pt idx="3312">
                  <c:v>3.2596530000000001</c:v>
                </c:pt>
                <c:pt idx="3313">
                  <c:v>3.3893040000000001</c:v>
                </c:pt>
                <c:pt idx="3314">
                  <c:v>3.2060019999999998</c:v>
                </c:pt>
                <c:pt idx="3315">
                  <c:v>2.8712080000000002</c:v>
                </c:pt>
                <c:pt idx="3316">
                  <c:v>3.529995</c:v>
                </c:pt>
                <c:pt idx="3317">
                  <c:v>3.0694219999999999</c:v>
                </c:pt>
                <c:pt idx="3318">
                  <c:v>3.19035</c:v>
                </c:pt>
                <c:pt idx="3319">
                  <c:v>4.2483120000000003</c:v>
                </c:pt>
                <c:pt idx="3320">
                  <c:v>3.9198040000000001</c:v>
                </c:pt>
                <c:pt idx="3321">
                  <c:v>3.5874609999999998</c:v>
                </c:pt>
                <c:pt idx="3322">
                  <c:v>3.1601810000000001</c:v>
                </c:pt>
                <c:pt idx="3323">
                  <c:v>4.1010020000000003</c:v>
                </c:pt>
                <c:pt idx="3324">
                  <c:v>3.0567099999999998</c:v>
                </c:pt>
                <c:pt idx="3325">
                  <c:v>3.4152520000000002</c:v>
                </c:pt>
                <c:pt idx="3326">
                  <c:v>3.2096809999999998</c:v>
                </c:pt>
                <c:pt idx="3327">
                  <c:v>3.2429600000000001</c:v>
                </c:pt>
                <c:pt idx="3328">
                  <c:v>2.8798119999999998</c:v>
                </c:pt>
                <c:pt idx="3329">
                  <c:v>3.0740560000000001</c:v>
                </c:pt>
                <c:pt idx="3330">
                  <c:v>2.7133600000000002</c:v>
                </c:pt>
                <c:pt idx="3331">
                  <c:v>3.8237890000000001</c:v>
                </c:pt>
                <c:pt idx="3332">
                  <c:v>2.7714819999999998</c:v>
                </c:pt>
                <c:pt idx="3333">
                  <c:v>2.8473850000000001</c:v>
                </c:pt>
                <c:pt idx="3334">
                  <c:v>3.0473599999999998</c:v>
                </c:pt>
                <c:pt idx="3335">
                  <c:v>2.7394910000000001</c:v>
                </c:pt>
                <c:pt idx="3336">
                  <c:v>2.8616239999999999</c:v>
                </c:pt>
                <c:pt idx="3337">
                  <c:v>2.6805569999999999</c:v>
                </c:pt>
                <c:pt idx="3338">
                  <c:v>2.8589009999999999</c:v>
                </c:pt>
                <c:pt idx="3339">
                  <c:v>2.8039130000000001</c:v>
                </c:pt>
                <c:pt idx="3340">
                  <c:v>3.4520040000000001</c:v>
                </c:pt>
                <c:pt idx="3341">
                  <c:v>4.9002929999999996</c:v>
                </c:pt>
                <c:pt idx="3342">
                  <c:v>3.4562339999999998</c:v>
                </c:pt>
                <c:pt idx="3343">
                  <c:v>2.710302</c:v>
                </c:pt>
                <c:pt idx="3344">
                  <c:v>2.7665609999999998</c:v>
                </c:pt>
                <c:pt idx="3345">
                  <c:v>3.0584639999999998</c:v>
                </c:pt>
                <c:pt idx="3346">
                  <c:v>2.843127</c:v>
                </c:pt>
                <c:pt idx="3347">
                  <c:v>2.741873</c:v>
                </c:pt>
                <c:pt idx="3348">
                  <c:v>2.8016570000000001</c:v>
                </c:pt>
                <c:pt idx="3349">
                  <c:v>2.7954059999999998</c:v>
                </c:pt>
                <c:pt idx="3350">
                  <c:v>3.1066940000000001</c:v>
                </c:pt>
                <c:pt idx="3351">
                  <c:v>2.8519290000000002</c:v>
                </c:pt>
                <c:pt idx="3352">
                  <c:v>2.6156959999999998</c:v>
                </c:pt>
                <c:pt idx="3353">
                  <c:v>2.9505859999999999</c:v>
                </c:pt>
                <c:pt idx="3354">
                  <c:v>2.7444280000000001</c:v>
                </c:pt>
                <c:pt idx="3355">
                  <c:v>2.755582</c:v>
                </c:pt>
                <c:pt idx="3356">
                  <c:v>3.089121</c:v>
                </c:pt>
                <c:pt idx="3357">
                  <c:v>2.9438599999999999</c:v>
                </c:pt>
                <c:pt idx="3358">
                  <c:v>2.8629769999999999</c:v>
                </c:pt>
                <c:pt idx="3359">
                  <c:v>2.7935910000000002</c:v>
                </c:pt>
                <c:pt idx="3360">
                  <c:v>3.0678109999999998</c:v>
                </c:pt>
                <c:pt idx="3361">
                  <c:v>2.7848229999999998</c:v>
                </c:pt>
                <c:pt idx="3362">
                  <c:v>2.778921</c:v>
                </c:pt>
                <c:pt idx="3363">
                  <c:v>2.917894</c:v>
                </c:pt>
                <c:pt idx="3364">
                  <c:v>3.1708029999999998</c:v>
                </c:pt>
                <c:pt idx="3365">
                  <c:v>2.8986420000000002</c:v>
                </c:pt>
                <c:pt idx="3366">
                  <c:v>2.6891959999999999</c:v>
                </c:pt>
                <c:pt idx="3367">
                  <c:v>2.7424360000000001</c:v>
                </c:pt>
                <c:pt idx="3368">
                  <c:v>3.0992600000000001</c:v>
                </c:pt>
                <c:pt idx="3369">
                  <c:v>2.8408500000000001</c:v>
                </c:pt>
                <c:pt idx="3370">
                  <c:v>2.8746489999999998</c:v>
                </c:pt>
                <c:pt idx="3371">
                  <c:v>3.1168830000000001</c:v>
                </c:pt>
                <c:pt idx="3372">
                  <c:v>3.001541</c:v>
                </c:pt>
                <c:pt idx="3373">
                  <c:v>3.1008619999999998</c:v>
                </c:pt>
                <c:pt idx="3374">
                  <c:v>3.0478139999999998</c:v>
                </c:pt>
                <c:pt idx="3375">
                  <c:v>2.878358</c:v>
                </c:pt>
                <c:pt idx="3376">
                  <c:v>3.7201219999999999</c:v>
                </c:pt>
                <c:pt idx="3377">
                  <c:v>3.003063</c:v>
                </c:pt>
                <c:pt idx="3378">
                  <c:v>2.8679540000000001</c:v>
                </c:pt>
                <c:pt idx="3379">
                  <c:v>3.0450870000000001</c:v>
                </c:pt>
                <c:pt idx="3380">
                  <c:v>2.7495250000000002</c:v>
                </c:pt>
                <c:pt idx="3381">
                  <c:v>3.5605720000000001</c:v>
                </c:pt>
                <c:pt idx="3382">
                  <c:v>2.7850830000000002</c:v>
                </c:pt>
                <c:pt idx="3383">
                  <c:v>4.5304469999999997</c:v>
                </c:pt>
                <c:pt idx="3384">
                  <c:v>3.7671000000000001</c:v>
                </c:pt>
                <c:pt idx="3385">
                  <c:v>4.0372909999999997</c:v>
                </c:pt>
                <c:pt idx="3386">
                  <c:v>3.5582880000000001</c:v>
                </c:pt>
                <c:pt idx="3387">
                  <c:v>3.3528259999999999</c:v>
                </c:pt>
                <c:pt idx="3388">
                  <c:v>4.5600750000000003</c:v>
                </c:pt>
                <c:pt idx="3389">
                  <c:v>4.5255900000000002</c:v>
                </c:pt>
                <c:pt idx="3390">
                  <c:v>4.0851129999999998</c:v>
                </c:pt>
                <c:pt idx="3391">
                  <c:v>2.8186</c:v>
                </c:pt>
                <c:pt idx="3392">
                  <c:v>3.096257</c:v>
                </c:pt>
                <c:pt idx="3393">
                  <c:v>2.6937579999999999</c:v>
                </c:pt>
                <c:pt idx="3394">
                  <c:v>2.7043430000000002</c:v>
                </c:pt>
                <c:pt idx="3395">
                  <c:v>2.8639770000000002</c:v>
                </c:pt>
                <c:pt idx="3396">
                  <c:v>3.7099700000000002</c:v>
                </c:pt>
                <c:pt idx="3397">
                  <c:v>4.8031860000000002</c:v>
                </c:pt>
                <c:pt idx="3398">
                  <c:v>3.6537579999999998</c:v>
                </c:pt>
                <c:pt idx="3399">
                  <c:v>2.8177819999999998</c:v>
                </c:pt>
                <c:pt idx="3400">
                  <c:v>3.0913620000000002</c:v>
                </c:pt>
                <c:pt idx="3401">
                  <c:v>3.2396340000000001</c:v>
                </c:pt>
                <c:pt idx="3402">
                  <c:v>3.1239889999999999</c:v>
                </c:pt>
                <c:pt idx="3403">
                  <c:v>2.9554740000000002</c:v>
                </c:pt>
                <c:pt idx="3404">
                  <c:v>3.0998809999999999</c:v>
                </c:pt>
                <c:pt idx="3405">
                  <c:v>2.890679</c:v>
                </c:pt>
                <c:pt idx="3406">
                  <c:v>3.7964229999999999</c:v>
                </c:pt>
                <c:pt idx="3407">
                  <c:v>2.6772469999999999</c:v>
                </c:pt>
                <c:pt idx="3408">
                  <c:v>2.8158919999999998</c:v>
                </c:pt>
                <c:pt idx="3409">
                  <c:v>3.0230199999999998</c:v>
                </c:pt>
                <c:pt idx="3410">
                  <c:v>2.8738000000000001</c:v>
                </c:pt>
                <c:pt idx="3411">
                  <c:v>2.7618510000000001</c:v>
                </c:pt>
                <c:pt idx="3412">
                  <c:v>3.0303460000000002</c:v>
                </c:pt>
                <c:pt idx="3413">
                  <c:v>2.8024369999999998</c:v>
                </c:pt>
                <c:pt idx="3414">
                  <c:v>2.890352</c:v>
                </c:pt>
                <c:pt idx="3415">
                  <c:v>4.673997</c:v>
                </c:pt>
                <c:pt idx="3416">
                  <c:v>2.9634399999999999</c:v>
                </c:pt>
                <c:pt idx="3417">
                  <c:v>2.6391789999999999</c:v>
                </c:pt>
                <c:pt idx="3418">
                  <c:v>2.742254</c:v>
                </c:pt>
                <c:pt idx="3419">
                  <c:v>2.9448750000000001</c:v>
                </c:pt>
                <c:pt idx="3420">
                  <c:v>3.0209410000000001</c:v>
                </c:pt>
                <c:pt idx="3421">
                  <c:v>2.755188</c:v>
                </c:pt>
                <c:pt idx="3422">
                  <c:v>2.7355680000000002</c:v>
                </c:pt>
                <c:pt idx="3423">
                  <c:v>2.7007530000000002</c:v>
                </c:pt>
                <c:pt idx="3424">
                  <c:v>2.898307</c:v>
                </c:pt>
                <c:pt idx="3425">
                  <c:v>3.034986</c:v>
                </c:pt>
                <c:pt idx="3426">
                  <c:v>2.9513400000000001</c:v>
                </c:pt>
                <c:pt idx="3427">
                  <c:v>3.133804</c:v>
                </c:pt>
                <c:pt idx="3428">
                  <c:v>3.042665</c:v>
                </c:pt>
                <c:pt idx="3429">
                  <c:v>2.8521809999999999</c:v>
                </c:pt>
                <c:pt idx="3430">
                  <c:v>3.3761999999999999</c:v>
                </c:pt>
                <c:pt idx="3431">
                  <c:v>2.896709</c:v>
                </c:pt>
                <c:pt idx="3432">
                  <c:v>2.8655819999999999</c:v>
                </c:pt>
                <c:pt idx="3433">
                  <c:v>3.0831490000000001</c:v>
                </c:pt>
                <c:pt idx="3434">
                  <c:v>2.8550550000000001</c:v>
                </c:pt>
                <c:pt idx="3435">
                  <c:v>2.9722420000000001</c:v>
                </c:pt>
                <c:pt idx="3436">
                  <c:v>3.6502300000000001</c:v>
                </c:pt>
                <c:pt idx="3437">
                  <c:v>3.117197</c:v>
                </c:pt>
                <c:pt idx="3438">
                  <c:v>2.8160500000000002</c:v>
                </c:pt>
                <c:pt idx="3439">
                  <c:v>3.0975969999999999</c:v>
                </c:pt>
                <c:pt idx="3440">
                  <c:v>3.5871249999999999</c:v>
                </c:pt>
                <c:pt idx="3441">
                  <c:v>2.9626100000000002</c:v>
                </c:pt>
                <c:pt idx="3442">
                  <c:v>2.7354630000000002</c:v>
                </c:pt>
                <c:pt idx="3443">
                  <c:v>4.1909859999999997</c:v>
                </c:pt>
                <c:pt idx="3444">
                  <c:v>3.0325530000000001</c:v>
                </c:pt>
                <c:pt idx="3445">
                  <c:v>3.1996069999999999</c:v>
                </c:pt>
                <c:pt idx="3446">
                  <c:v>3.8838560000000002</c:v>
                </c:pt>
                <c:pt idx="3447">
                  <c:v>3.3305720000000001</c:v>
                </c:pt>
                <c:pt idx="3448">
                  <c:v>2.7494320000000001</c:v>
                </c:pt>
                <c:pt idx="3449">
                  <c:v>3.0648049999999998</c:v>
                </c:pt>
                <c:pt idx="3450">
                  <c:v>2.691036</c:v>
                </c:pt>
                <c:pt idx="3451">
                  <c:v>2.8387790000000002</c:v>
                </c:pt>
                <c:pt idx="3452">
                  <c:v>2.6879110000000002</c:v>
                </c:pt>
                <c:pt idx="3453">
                  <c:v>2.6546180000000001</c:v>
                </c:pt>
                <c:pt idx="3454">
                  <c:v>2.767728</c:v>
                </c:pt>
                <c:pt idx="3455">
                  <c:v>3.9715410000000002</c:v>
                </c:pt>
                <c:pt idx="3456">
                  <c:v>4.350168</c:v>
                </c:pt>
                <c:pt idx="3457">
                  <c:v>4.3547479999999998</c:v>
                </c:pt>
                <c:pt idx="3458">
                  <c:v>3.1093639999999998</c:v>
                </c:pt>
                <c:pt idx="3459">
                  <c:v>2.8734670000000002</c:v>
                </c:pt>
                <c:pt idx="3460">
                  <c:v>2.7347000000000001</c:v>
                </c:pt>
                <c:pt idx="3461">
                  <c:v>3.5035249999999998</c:v>
                </c:pt>
                <c:pt idx="3462">
                  <c:v>2.7929590000000002</c:v>
                </c:pt>
                <c:pt idx="3463">
                  <c:v>3.049728</c:v>
                </c:pt>
                <c:pt idx="3464">
                  <c:v>3.0347849999999998</c:v>
                </c:pt>
                <c:pt idx="3465">
                  <c:v>2.839763</c:v>
                </c:pt>
                <c:pt idx="3466">
                  <c:v>2.814333</c:v>
                </c:pt>
                <c:pt idx="3467">
                  <c:v>2.763036</c:v>
                </c:pt>
                <c:pt idx="3468">
                  <c:v>3.1371310000000001</c:v>
                </c:pt>
                <c:pt idx="3469">
                  <c:v>3.0345909999999998</c:v>
                </c:pt>
                <c:pt idx="3470">
                  <c:v>2.984165</c:v>
                </c:pt>
                <c:pt idx="3471">
                  <c:v>3.444105</c:v>
                </c:pt>
                <c:pt idx="3472">
                  <c:v>2.9630000000000001</c:v>
                </c:pt>
                <c:pt idx="3473">
                  <c:v>2.8441160000000001</c:v>
                </c:pt>
                <c:pt idx="3474">
                  <c:v>3.4024990000000002</c:v>
                </c:pt>
                <c:pt idx="3475">
                  <c:v>2.7288700000000001</c:v>
                </c:pt>
                <c:pt idx="3476">
                  <c:v>2.8565610000000001</c:v>
                </c:pt>
                <c:pt idx="3477">
                  <c:v>3.1987239999999999</c:v>
                </c:pt>
                <c:pt idx="3478">
                  <c:v>3.2003370000000002</c:v>
                </c:pt>
                <c:pt idx="3479">
                  <c:v>3.3496069999999998</c:v>
                </c:pt>
                <c:pt idx="3480">
                  <c:v>2.7161040000000001</c:v>
                </c:pt>
                <c:pt idx="3481">
                  <c:v>3.1707350000000001</c:v>
                </c:pt>
                <c:pt idx="3482">
                  <c:v>2.6616080000000002</c:v>
                </c:pt>
                <c:pt idx="3483">
                  <c:v>3.2891339999999998</c:v>
                </c:pt>
                <c:pt idx="3484">
                  <c:v>2.6965460000000001</c:v>
                </c:pt>
                <c:pt idx="3485">
                  <c:v>3.0499130000000001</c:v>
                </c:pt>
                <c:pt idx="3486">
                  <c:v>3.0663320000000001</c:v>
                </c:pt>
                <c:pt idx="3487">
                  <c:v>2.6696849999999999</c:v>
                </c:pt>
                <c:pt idx="3488">
                  <c:v>2.7701150000000001</c:v>
                </c:pt>
                <c:pt idx="3489">
                  <c:v>2.7016420000000001</c:v>
                </c:pt>
                <c:pt idx="3490">
                  <c:v>2.7618529999999999</c:v>
                </c:pt>
                <c:pt idx="3491">
                  <c:v>2.8309980000000001</c:v>
                </c:pt>
                <c:pt idx="3492">
                  <c:v>3.2249639999999999</c:v>
                </c:pt>
                <c:pt idx="3493">
                  <c:v>2.9428770000000002</c:v>
                </c:pt>
                <c:pt idx="3494">
                  <c:v>3.0686550000000001</c:v>
                </c:pt>
                <c:pt idx="3495">
                  <c:v>2.7720479999999998</c:v>
                </c:pt>
                <c:pt idx="3496">
                  <c:v>3.1773989999999999</c:v>
                </c:pt>
                <c:pt idx="3497">
                  <c:v>2.832163</c:v>
                </c:pt>
                <c:pt idx="3498">
                  <c:v>2.8029289999999998</c:v>
                </c:pt>
                <c:pt idx="3499">
                  <c:v>2.7250160000000001</c:v>
                </c:pt>
                <c:pt idx="3500">
                  <c:v>3.262327</c:v>
                </c:pt>
                <c:pt idx="3501">
                  <c:v>3.0280999999999998</c:v>
                </c:pt>
                <c:pt idx="3502">
                  <c:v>2.952985</c:v>
                </c:pt>
                <c:pt idx="3503">
                  <c:v>2.9554580000000001</c:v>
                </c:pt>
                <c:pt idx="3504">
                  <c:v>3.008467</c:v>
                </c:pt>
                <c:pt idx="3505">
                  <c:v>3.6421199999999998</c:v>
                </c:pt>
                <c:pt idx="3506">
                  <c:v>3.1230359999999999</c:v>
                </c:pt>
                <c:pt idx="3507">
                  <c:v>3.9823390000000001</c:v>
                </c:pt>
                <c:pt idx="3508">
                  <c:v>4.1512640000000003</c:v>
                </c:pt>
                <c:pt idx="3509">
                  <c:v>4.1928720000000004</c:v>
                </c:pt>
                <c:pt idx="3510">
                  <c:v>4.973465</c:v>
                </c:pt>
                <c:pt idx="3511">
                  <c:v>3.3473579999999998</c:v>
                </c:pt>
                <c:pt idx="3512">
                  <c:v>3.2539349999999998</c:v>
                </c:pt>
                <c:pt idx="3513">
                  <c:v>2.7884519999999999</c:v>
                </c:pt>
                <c:pt idx="3514">
                  <c:v>2.8742200000000002</c:v>
                </c:pt>
                <c:pt idx="3515">
                  <c:v>2.7741750000000001</c:v>
                </c:pt>
                <c:pt idx="3516">
                  <c:v>2.9367399999999999</c:v>
                </c:pt>
                <c:pt idx="3517">
                  <c:v>2.8337270000000001</c:v>
                </c:pt>
                <c:pt idx="3518">
                  <c:v>2.862714</c:v>
                </c:pt>
                <c:pt idx="3519">
                  <c:v>3.0735519999999998</c:v>
                </c:pt>
                <c:pt idx="3520">
                  <c:v>2.802549</c:v>
                </c:pt>
                <c:pt idx="3521">
                  <c:v>2.763417</c:v>
                </c:pt>
                <c:pt idx="3522">
                  <c:v>2.7894929999999998</c:v>
                </c:pt>
                <c:pt idx="3523">
                  <c:v>2.8793069999999998</c:v>
                </c:pt>
                <c:pt idx="3524">
                  <c:v>2.9419789999999999</c:v>
                </c:pt>
                <c:pt idx="3525">
                  <c:v>2.7417630000000002</c:v>
                </c:pt>
                <c:pt idx="3526">
                  <c:v>2.8989760000000002</c:v>
                </c:pt>
                <c:pt idx="3527">
                  <c:v>3.0278130000000001</c:v>
                </c:pt>
                <c:pt idx="3528">
                  <c:v>2.9118189999999999</c:v>
                </c:pt>
                <c:pt idx="3529">
                  <c:v>2.972648</c:v>
                </c:pt>
                <c:pt idx="3530">
                  <c:v>2.7247530000000002</c:v>
                </c:pt>
                <c:pt idx="3531">
                  <c:v>4.3260529999999999</c:v>
                </c:pt>
                <c:pt idx="3532">
                  <c:v>3.5865399999999998</c:v>
                </c:pt>
                <c:pt idx="3533">
                  <c:v>2.8200180000000001</c:v>
                </c:pt>
                <c:pt idx="3534">
                  <c:v>2.701965</c:v>
                </c:pt>
                <c:pt idx="3535">
                  <c:v>3.0708410000000002</c:v>
                </c:pt>
                <c:pt idx="3536">
                  <c:v>2.7299069999999999</c:v>
                </c:pt>
                <c:pt idx="3537">
                  <c:v>3.0690029999999999</c:v>
                </c:pt>
                <c:pt idx="3538">
                  <c:v>3.0774810000000001</c:v>
                </c:pt>
                <c:pt idx="3539">
                  <c:v>3.0324719999999998</c:v>
                </c:pt>
                <c:pt idx="3540">
                  <c:v>2.7308400000000002</c:v>
                </c:pt>
                <c:pt idx="3541">
                  <c:v>2.6636120000000001</c:v>
                </c:pt>
                <c:pt idx="3542">
                  <c:v>3.0881799999999999</c:v>
                </c:pt>
                <c:pt idx="3543">
                  <c:v>3.3658589999999999</c:v>
                </c:pt>
                <c:pt idx="3544">
                  <c:v>3.04548</c:v>
                </c:pt>
                <c:pt idx="3545">
                  <c:v>2.7544740000000001</c:v>
                </c:pt>
                <c:pt idx="3546">
                  <c:v>2.9556559999999998</c:v>
                </c:pt>
                <c:pt idx="3547">
                  <c:v>2.759636</c:v>
                </c:pt>
                <c:pt idx="3548">
                  <c:v>2.8614359999999999</c:v>
                </c:pt>
                <c:pt idx="3549">
                  <c:v>2.966113</c:v>
                </c:pt>
                <c:pt idx="3550">
                  <c:v>2.777234</c:v>
                </c:pt>
                <c:pt idx="3551">
                  <c:v>2.611561</c:v>
                </c:pt>
                <c:pt idx="3552">
                  <c:v>2.9294440000000002</c:v>
                </c:pt>
                <c:pt idx="3553">
                  <c:v>2.865691</c:v>
                </c:pt>
                <c:pt idx="3554">
                  <c:v>2.7457379999999998</c:v>
                </c:pt>
                <c:pt idx="3555">
                  <c:v>2.744437</c:v>
                </c:pt>
                <c:pt idx="3556">
                  <c:v>2.655627</c:v>
                </c:pt>
                <c:pt idx="3557">
                  <c:v>2.7984819999999999</c:v>
                </c:pt>
                <c:pt idx="3558">
                  <c:v>2.7022620000000002</c:v>
                </c:pt>
                <c:pt idx="3559">
                  <c:v>3.0602749999999999</c:v>
                </c:pt>
                <c:pt idx="3560">
                  <c:v>2.7659400000000001</c:v>
                </c:pt>
                <c:pt idx="3561">
                  <c:v>2.7278980000000002</c:v>
                </c:pt>
                <c:pt idx="3562">
                  <c:v>2.8620519999999998</c:v>
                </c:pt>
                <c:pt idx="3563">
                  <c:v>2.6962380000000001</c:v>
                </c:pt>
                <c:pt idx="3564">
                  <c:v>2.879651</c:v>
                </c:pt>
                <c:pt idx="3565">
                  <c:v>2.9799220000000002</c:v>
                </c:pt>
                <c:pt idx="3566">
                  <c:v>3.0942699999999999</c:v>
                </c:pt>
                <c:pt idx="3567">
                  <c:v>2.8453300000000001</c:v>
                </c:pt>
                <c:pt idx="3568">
                  <c:v>2.823801</c:v>
                </c:pt>
                <c:pt idx="3569">
                  <c:v>2.7542770000000001</c:v>
                </c:pt>
                <c:pt idx="3570">
                  <c:v>2.7393770000000002</c:v>
                </c:pt>
                <c:pt idx="3571">
                  <c:v>2.873615</c:v>
                </c:pt>
                <c:pt idx="3572">
                  <c:v>3.0626150000000001</c:v>
                </c:pt>
                <c:pt idx="3573">
                  <c:v>2.9071380000000002</c:v>
                </c:pt>
                <c:pt idx="3574">
                  <c:v>3.1866989999999999</c:v>
                </c:pt>
                <c:pt idx="3575">
                  <c:v>2.7629790000000001</c:v>
                </c:pt>
                <c:pt idx="3576">
                  <c:v>2.5885199999999999</c:v>
                </c:pt>
                <c:pt idx="3577">
                  <c:v>2.6231409999999999</c:v>
                </c:pt>
                <c:pt idx="3578">
                  <c:v>2.826711</c:v>
                </c:pt>
                <c:pt idx="3579">
                  <c:v>2.9048310000000002</c:v>
                </c:pt>
                <c:pt idx="3580">
                  <c:v>2.9415399999999998</c:v>
                </c:pt>
                <c:pt idx="3581">
                  <c:v>2.9128270000000001</c:v>
                </c:pt>
                <c:pt idx="3582">
                  <c:v>2.7414179999999999</c:v>
                </c:pt>
                <c:pt idx="3583">
                  <c:v>2.8552710000000001</c:v>
                </c:pt>
                <c:pt idx="3584">
                  <c:v>2.8248869999999999</c:v>
                </c:pt>
                <c:pt idx="3585">
                  <c:v>4.3728490000000004</c:v>
                </c:pt>
                <c:pt idx="3586">
                  <c:v>2.845577</c:v>
                </c:pt>
                <c:pt idx="3587">
                  <c:v>2.9116360000000001</c:v>
                </c:pt>
                <c:pt idx="3588">
                  <c:v>2.7385000000000002</c:v>
                </c:pt>
                <c:pt idx="3589">
                  <c:v>2.8541660000000002</c:v>
                </c:pt>
                <c:pt idx="3590">
                  <c:v>2.762956</c:v>
                </c:pt>
                <c:pt idx="3591">
                  <c:v>2.8338190000000001</c:v>
                </c:pt>
                <c:pt idx="3592">
                  <c:v>2.8216749999999999</c:v>
                </c:pt>
                <c:pt idx="3593">
                  <c:v>2.738337</c:v>
                </c:pt>
                <c:pt idx="3594">
                  <c:v>2.7472509999999999</c:v>
                </c:pt>
                <c:pt idx="3595">
                  <c:v>2.9645190000000001</c:v>
                </c:pt>
                <c:pt idx="3596">
                  <c:v>2.852776</c:v>
                </c:pt>
                <c:pt idx="3597">
                  <c:v>2.7780490000000002</c:v>
                </c:pt>
                <c:pt idx="3598">
                  <c:v>2.8061229999999999</c:v>
                </c:pt>
                <c:pt idx="3599">
                  <c:v>2.8819140000000001</c:v>
                </c:pt>
                <c:pt idx="3600">
                  <c:v>2.7501030000000002</c:v>
                </c:pt>
                <c:pt idx="3601">
                  <c:v>2.696758</c:v>
                </c:pt>
                <c:pt idx="3602">
                  <c:v>2.71536</c:v>
                </c:pt>
                <c:pt idx="3603">
                  <c:v>2.8540800000000002</c:v>
                </c:pt>
                <c:pt idx="3604">
                  <c:v>2.951368</c:v>
                </c:pt>
                <c:pt idx="3605">
                  <c:v>2.9311530000000001</c:v>
                </c:pt>
                <c:pt idx="3606">
                  <c:v>2.8694760000000001</c:v>
                </c:pt>
                <c:pt idx="3607">
                  <c:v>2.9290609999999999</c:v>
                </c:pt>
                <c:pt idx="3608">
                  <c:v>2.9289049999999999</c:v>
                </c:pt>
                <c:pt idx="3609">
                  <c:v>2.8928669999999999</c:v>
                </c:pt>
                <c:pt idx="3610">
                  <c:v>2.9333979999999999</c:v>
                </c:pt>
                <c:pt idx="3611">
                  <c:v>2.9468369999999999</c:v>
                </c:pt>
                <c:pt idx="3612">
                  <c:v>2.665699</c:v>
                </c:pt>
                <c:pt idx="3613">
                  <c:v>2.838422</c:v>
                </c:pt>
                <c:pt idx="3614">
                  <c:v>2.9016950000000001</c:v>
                </c:pt>
                <c:pt idx="3615">
                  <c:v>2.8081100000000001</c:v>
                </c:pt>
                <c:pt idx="3616">
                  <c:v>2.7710319999999999</c:v>
                </c:pt>
                <c:pt idx="3617">
                  <c:v>2.7968169999999999</c:v>
                </c:pt>
                <c:pt idx="3618">
                  <c:v>2.7589939999999999</c:v>
                </c:pt>
                <c:pt idx="3619">
                  <c:v>2.935889</c:v>
                </c:pt>
                <c:pt idx="3620">
                  <c:v>3.1570809999999998</c:v>
                </c:pt>
                <c:pt idx="3621">
                  <c:v>2.7279800000000001</c:v>
                </c:pt>
                <c:pt idx="3622">
                  <c:v>2.7518389999999999</c:v>
                </c:pt>
                <c:pt idx="3623">
                  <c:v>2.993512</c:v>
                </c:pt>
                <c:pt idx="3624">
                  <c:v>2.702772</c:v>
                </c:pt>
                <c:pt idx="3625">
                  <c:v>3.027711</c:v>
                </c:pt>
                <c:pt idx="3626">
                  <c:v>2.6904629999999998</c:v>
                </c:pt>
                <c:pt idx="3627">
                  <c:v>2.7303030000000001</c:v>
                </c:pt>
                <c:pt idx="3628">
                  <c:v>2.6484290000000001</c:v>
                </c:pt>
                <c:pt idx="3629">
                  <c:v>2.876026</c:v>
                </c:pt>
                <c:pt idx="3630">
                  <c:v>2.8188970000000002</c:v>
                </c:pt>
                <c:pt idx="3631">
                  <c:v>3.6726489999999998</c:v>
                </c:pt>
                <c:pt idx="3632">
                  <c:v>3.020327</c:v>
                </c:pt>
                <c:pt idx="3633">
                  <c:v>2.7717800000000001</c:v>
                </c:pt>
                <c:pt idx="3634">
                  <c:v>2.6637789999999999</c:v>
                </c:pt>
                <c:pt idx="3635">
                  <c:v>3.0534569999999999</c:v>
                </c:pt>
                <c:pt idx="3636">
                  <c:v>2.7798400000000001</c:v>
                </c:pt>
                <c:pt idx="3637">
                  <c:v>2.6633369999999998</c:v>
                </c:pt>
                <c:pt idx="3638">
                  <c:v>2.7145260000000002</c:v>
                </c:pt>
                <c:pt idx="3639">
                  <c:v>2.8637280000000001</c:v>
                </c:pt>
                <c:pt idx="3640">
                  <c:v>2.853888</c:v>
                </c:pt>
                <c:pt idx="3641">
                  <c:v>2.6264660000000002</c:v>
                </c:pt>
                <c:pt idx="3642">
                  <c:v>3.8294419999999998</c:v>
                </c:pt>
                <c:pt idx="3643">
                  <c:v>2.6528870000000002</c:v>
                </c:pt>
                <c:pt idx="3644">
                  <c:v>2.7824979999999999</c:v>
                </c:pt>
                <c:pt idx="3645">
                  <c:v>2.7826900000000001</c:v>
                </c:pt>
                <c:pt idx="3646">
                  <c:v>2.7648709999999999</c:v>
                </c:pt>
                <c:pt idx="3647">
                  <c:v>2.8699849999999998</c:v>
                </c:pt>
                <c:pt idx="3648">
                  <c:v>2.6369769999999999</c:v>
                </c:pt>
                <c:pt idx="3649">
                  <c:v>2.7181310000000001</c:v>
                </c:pt>
                <c:pt idx="3650">
                  <c:v>2.6959610000000001</c:v>
                </c:pt>
                <c:pt idx="3651">
                  <c:v>2.6331349999999998</c:v>
                </c:pt>
                <c:pt idx="3652">
                  <c:v>2.7720310000000001</c:v>
                </c:pt>
                <c:pt idx="3653">
                  <c:v>3.1694740000000001</c:v>
                </c:pt>
                <c:pt idx="3654">
                  <c:v>2.8837579999999998</c:v>
                </c:pt>
                <c:pt idx="3655">
                  <c:v>2.7276099999999999</c:v>
                </c:pt>
                <c:pt idx="3656">
                  <c:v>2.6328290000000001</c:v>
                </c:pt>
                <c:pt idx="3657">
                  <c:v>2.5635129999999999</c:v>
                </c:pt>
                <c:pt idx="3658">
                  <c:v>2.949951</c:v>
                </c:pt>
                <c:pt idx="3659">
                  <c:v>2.7933469999999998</c:v>
                </c:pt>
                <c:pt idx="3660">
                  <c:v>2.8418679999999998</c:v>
                </c:pt>
                <c:pt idx="3661">
                  <c:v>2.9266930000000002</c:v>
                </c:pt>
                <c:pt idx="3662">
                  <c:v>2.7241960000000001</c:v>
                </c:pt>
                <c:pt idx="3663">
                  <c:v>3.7007629999999998</c:v>
                </c:pt>
                <c:pt idx="3664">
                  <c:v>2.9171309999999999</c:v>
                </c:pt>
                <c:pt idx="3665">
                  <c:v>2.9085760000000001</c:v>
                </c:pt>
                <c:pt idx="3666">
                  <c:v>2.87879</c:v>
                </c:pt>
                <c:pt idx="3667">
                  <c:v>2.7684769999999999</c:v>
                </c:pt>
                <c:pt idx="3668">
                  <c:v>2.7650429999999999</c:v>
                </c:pt>
                <c:pt idx="3669">
                  <c:v>2.9323950000000001</c:v>
                </c:pt>
                <c:pt idx="3670">
                  <c:v>2.777555</c:v>
                </c:pt>
                <c:pt idx="3671">
                  <c:v>2.8288030000000002</c:v>
                </c:pt>
                <c:pt idx="3672">
                  <c:v>2.8827609999999999</c:v>
                </c:pt>
                <c:pt idx="3673">
                  <c:v>3.007476</c:v>
                </c:pt>
                <c:pt idx="3674">
                  <c:v>2.7880039999999999</c:v>
                </c:pt>
                <c:pt idx="3675">
                  <c:v>2.7479559999999998</c:v>
                </c:pt>
                <c:pt idx="3676">
                  <c:v>2.7932610000000002</c:v>
                </c:pt>
                <c:pt idx="3677">
                  <c:v>2.7509950000000001</c:v>
                </c:pt>
                <c:pt idx="3678">
                  <c:v>2.994119</c:v>
                </c:pt>
                <c:pt idx="3679">
                  <c:v>2.8344969999999998</c:v>
                </c:pt>
                <c:pt idx="3680">
                  <c:v>2.8499099999999999</c:v>
                </c:pt>
                <c:pt idx="3681">
                  <c:v>2.8258350000000001</c:v>
                </c:pt>
                <c:pt idx="3682">
                  <c:v>2.8737300000000001</c:v>
                </c:pt>
                <c:pt idx="3683">
                  <c:v>2.6176460000000001</c:v>
                </c:pt>
                <c:pt idx="3684">
                  <c:v>2.9063599999999998</c:v>
                </c:pt>
                <c:pt idx="3685">
                  <c:v>2.9735770000000001</c:v>
                </c:pt>
                <c:pt idx="3686">
                  <c:v>2.8575870000000001</c:v>
                </c:pt>
                <c:pt idx="3687">
                  <c:v>2.7447020000000002</c:v>
                </c:pt>
                <c:pt idx="3688">
                  <c:v>2.7039740000000001</c:v>
                </c:pt>
                <c:pt idx="3689">
                  <c:v>3.063634</c:v>
                </c:pt>
                <c:pt idx="3690">
                  <c:v>3.699554</c:v>
                </c:pt>
                <c:pt idx="3691">
                  <c:v>4.6137180000000004</c:v>
                </c:pt>
                <c:pt idx="3692">
                  <c:v>2.9101210000000002</c:v>
                </c:pt>
                <c:pt idx="3693">
                  <c:v>4.780799</c:v>
                </c:pt>
                <c:pt idx="3694">
                  <c:v>4.9474390000000001</c:v>
                </c:pt>
                <c:pt idx="3695">
                  <c:v>4.2555490000000002</c:v>
                </c:pt>
                <c:pt idx="3696">
                  <c:v>6.9668020000000004</c:v>
                </c:pt>
                <c:pt idx="3697">
                  <c:v>6.1334910000000002</c:v>
                </c:pt>
                <c:pt idx="3698">
                  <c:v>4.2327830000000004</c:v>
                </c:pt>
                <c:pt idx="3699">
                  <c:v>5.2553299999999998</c:v>
                </c:pt>
                <c:pt idx="3700">
                  <c:v>5.5694090000000003</c:v>
                </c:pt>
                <c:pt idx="3701">
                  <c:v>5.9789859999999999</c:v>
                </c:pt>
                <c:pt idx="3702">
                  <c:v>6.10419</c:v>
                </c:pt>
                <c:pt idx="3703">
                  <c:v>7.4692749999999997</c:v>
                </c:pt>
                <c:pt idx="3704">
                  <c:v>7.0178649999999996</c:v>
                </c:pt>
                <c:pt idx="3705">
                  <c:v>5.1622760000000003</c:v>
                </c:pt>
                <c:pt idx="3706">
                  <c:v>6.442761</c:v>
                </c:pt>
                <c:pt idx="3707">
                  <c:v>7.9413070000000001</c:v>
                </c:pt>
                <c:pt idx="3708">
                  <c:v>7.6339959999999998</c:v>
                </c:pt>
                <c:pt idx="3709">
                  <c:v>8.0732049999999997</c:v>
                </c:pt>
                <c:pt idx="3710">
                  <c:v>6.9341039999999996</c:v>
                </c:pt>
                <c:pt idx="3711">
                  <c:v>6.5727419999999999</c:v>
                </c:pt>
                <c:pt idx="3712">
                  <c:v>7.2398300000000004</c:v>
                </c:pt>
                <c:pt idx="3713">
                  <c:v>8.8676860000000008</c:v>
                </c:pt>
                <c:pt idx="3714">
                  <c:v>8.6118410000000001</c:v>
                </c:pt>
                <c:pt idx="3715">
                  <c:v>7.4572589999999996</c:v>
                </c:pt>
                <c:pt idx="3716">
                  <c:v>5.076098</c:v>
                </c:pt>
                <c:pt idx="3717">
                  <c:v>6.8017890000000003</c:v>
                </c:pt>
                <c:pt idx="3718">
                  <c:v>7.7742329999999997</c:v>
                </c:pt>
                <c:pt idx="3719">
                  <c:v>7.9456720000000001</c:v>
                </c:pt>
                <c:pt idx="3720">
                  <c:v>8.2248110000000008</c:v>
                </c:pt>
                <c:pt idx="3721">
                  <c:v>8.0733479999999993</c:v>
                </c:pt>
                <c:pt idx="3722">
                  <c:v>8.8713660000000001</c:v>
                </c:pt>
                <c:pt idx="3723">
                  <c:v>4.8416069999999998</c:v>
                </c:pt>
                <c:pt idx="3724">
                  <c:v>6.6742439999999998</c:v>
                </c:pt>
                <c:pt idx="3725">
                  <c:v>5.8048260000000003</c:v>
                </c:pt>
                <c:pt idx="3726">
                  <c:v>7.3384770000000001</c:v>
                </c:pt>
                <c:pt idx="3727">
                  <c:v>8.7788609999999991</c:v>
                </c:pt>
                <c:pt idx="3728">
                  <c:v>8.3540159999999997</c:v>
                </c:pt>
                <c:pt idx="3729">
                  <c:v>6.0593170000000001</c:v>
                </c:pt>
                <c:pt idx="3730">
                  <c:v>5.4083550000000002</c:v>
                </c:pt>
                <c:pt idx="3731">
                  <c:v>8.9786429999999999</c:v>
                </c:pt>
                <c:pt idx="3732">
                  <c:v>8.5623889999999996</c:v>
                </c:pt>
                <c:pt idx="3733">
                  <c:v>9.2412010000000002</c:v>
                </c:pt>
                <c:pt idx="3734">
                  <c:v>7.1048770000000001</c:v>
                </c:pt>
                <c:pt idx="3735">
                  <c:v>7.8235419999999998</c:v>
                </c:pt>
                <c:pt idx="3736">
                  <c:v>8.7214089999999995</c:v>
                </c:pt>
                <c:pt idx="3737">
                  <c:v>7.8355459999999999</c:v>
                </c:pt>
                <c:pt idx="3738">
                  <c:v>7.6675180000000003</c:v>
                </c:pt>
                <c:pt idx="3739">
                  <c:v>7.951308</c:v>
                </c:pt>
                <c:pt idx="3740">
                  <c:v>12.33656</c:v>
                </c:pt>
                <c:pt idx="3741">
                  <c:v>11.194035</c:v>
                </c:pt>
                <c:pt idx="3742">
                  <c:v>7.0848750000000003</c:v>
                </c:pt>
                <c:pt idx="3743">
                  <c:v>7.5600560000000003</c:v>
                </c:pt>
                <c:pt idx="3744">
                  <c:v>8.0897590000000008</c:v>
                </c:pt>
                <c:pt idx="3745">
                  <c:v>6.936655</c:v>
                </c:pt>
                <c:pt idx="3746">
                  <c:v>5.1463619999999999</c:v>
                </c:pt>
                <c:pt idx="3747">
                  <c:v>5.1173010000000003</c:v>
                </c:pt>
                <c:pt idx="3748">
                  <c:v>6.5761710000000004</c:v>
                </c:pt>
                <c:pt idx="3749">
                  <c:v>6.0678330000000003</c:v>
                </c:pt>
                <c:pt idx="3750">
                  <c:v>6.8441900000000002</c:v>
                </c:pt>
                <c:pt idx="3751">
                  <c:v>7.1990800000000004</c:v>
                </c:pt>
                <c:pt idx="3752">
                  <c:v>7.9879670000000003</c:v>
                </c:pt>
                <c:pt idx="3753">
                  <c:v>6.3301049999999996</c:v>
                </c:pt>
                <c:pt idx="3754">
                  <c:v>6.9698200000000003</c:v>
                </c:pt>
                <c:pt idx="3755">
                  <c:v>5.1735179999999996</c:v>
                </c:pt>
                <c:pt idx="3756">
                  <c:v>9.3501399999999997</c:v>
                </c:pt>
                <c:pt idx="3757">
                  <c:v>9.2956570000000003</c:v>
                </c:pt>
                <c:pt idx="3758">
                  <c:v>8.5546009999999999</c:v>
                </c:pt>
                <c:pt idx="3759">
                  <c:v>7.7927809999999997</c:v>
                </c:pt>
                <c:pt idx="3760">
                  <c:v>6.9745169999999996</c:v>
                </c:pt>
                <c:pt idx="3761">
                  <c:v>7.5414180000000002</c:v>
                </c:pt>
                <c:pt idx="3762">
                  <c:v>5.9740200000000003</c:v>
                </c:pt>
                <c:pt idx="3763">
                  <c:v>7.6870120000000002</c:v>
                </c:pt>
                <c:pt idx="3764">
                  <c:v>5.9855850000000004</c:v>
                </c:pt>
                <c:pt idx="3765">
                  <c:v>6.4930519999999996</c:v>
                </c:pt>
                <c:pt idx="3766">
                  <c:v>5.5970620000000002</c:v>
                </c:pt>
                <c:pt idx="3767">
                  <c:v>6.076206</c:v>
                </c:pt>
                <c:pt idx="3768">
                  <c:v>7.5660850000000002</c:v>
                </c:pt>
                <c:pt idx="3769">
                  <c:v>9.6115860000000009</c:v>
                </c:pt>
                <c:pt idx="3770">
                  <c:v>8.7999740000000006</c:v>
                </c:pt>
                <c:pt idx="3771">
                  <c:v>6.9730369999999997</c:v>
                </c:pt>
                <c:pt idx="3772">
                  <c:v>8.1086799999999997</c:v>
                </c:pt>
                <c:pt idx="3773">
                  <c:v>7.3887260000000001</c:v>
                </c:pt>
                <c:pt idx="3774">
                  <c:v>8.5966229999999992</c:v>
                </c:pt>
                <c:pt idx="3775">
                  <c:v>4.709301</c:v>
                </c:pt>
                <c:pt idx="3776">
                  <c:v>6.0442850000000004</c:v>
                </c:pt>
                <c:pt idx="3777">
                  <c:v>6.0231750000000002</c:v>
                </c:pt>
                <c:pt idx="3778">
                  <c:v>5.4315660000000001</c:v>
                </c:pt>
                <c:pt idx="3779">
                  <c:v>4.4406109999999996</c:v>
                </c:pt>
                <c:pt idx="3780">
                  <c:v>6.4696150000000001</c:v>
                </c:pt>
                <c:pt idx="3781">
                  <c:v>8.8478729999999999</c:v>
                </c:pt>
                <c:pt idx="3782">
                  <c:v>8.5400500000000008</c:v>
                </c:pt>
                <c:pt idx="3783">
                  <c:v>5.4876490000000002</c:v>
                </c:pt>
                <c:pt idx="3784">
                  <c:v>7.5622670000000003</c:v>
                </c:pt>
                <c:pt idx="3785">
                  <c:v>8.7213440000000002</c:v>
                </c:pt>
                <c:pt idx="3786">
                  <c:v>7.8988810000000003</c:v>
                </c:pt>
                <c:pt idx="3787">
                  <c:v>6.0249459999999999</c:v>
                </c:pt>
                <c:pt idx="3788">
                  <c:v>4.793628</c:v>
                </c:pt>
                <c:pt idx="3789">
                  <c:v>5.0105979999999999</c:v>
                </c:pt>
                <c:pt idx="3790">
                  <c:v>4.0762640000000001</c:v>
                </c:pt>
                <c:pt idx="3791">
                  <c:v>5.4639379999999997</c:v>
                </c:pt>
                <c:pt idx="3792">
                  <c:v>4.833545</c:v>
                </c:pt>
                <c:pt idx="3793">
                  <c:v>4.8998460000000001</c:v>
                </c:pt>
                <c:pt idx="3794">
                  <c:v>5.1983509999999997</c:v>
                </c:pt>
                <c:pt idx="3795">
                  <c:v>4.7302419999999996</c:v>
                </c:pt>
                <c:pt idx="3796">
                  <c:v>4.4128910000000001</c:v>
                </c:pt>
                <c:pt idx="3797">
                  <c:v>8.5062270000000009</c:v>
                </c:pt>
                <c:pt idx="3798">
                  <c:v>7.6066269999999996</c:v>
                </c:pt>
                <c:pt idx="3799">
                  <c:v>9.332338</c:v>
                </c:pt>
                <c:pt idx="3800">
                  <c:v>9.5505669999999991</c:v>
                </c:pt>
                <c:pt idx="3801">
                  <c:v>8.1636790000000001</c:v>
                </c:pt>
                <c:pt idx="3802">
                  <c:v>7.7060329999999997</c:v>
                </c:pt>
                <c:pt idx="3803">
                  <c:v>8.3423970000000001</c:v>
                </c:pt>
                <c:pt idx="3804">
                  <c:v>5.8292859999999997</c:v>
                </c:pt>
                <c:pt idx="3805">
                  <c:v>7.4534859999999998</c:v>
                </c:pt>
                <c:pt idx="3806">
                  <c:v>7.0623389999999997</c:v>
                </c:pt>
                <c:pt idx="3807">
                  <c:v>7.8535409999999999</c:v>
                </c:pt>
                <c:pt idx="3808">
                  <c:v>7.8349589999999996</c:v>
                </c:pt>
                <c:pt idx="3809">
                  <c:v>7.3040890000000003</c:v>
                </c:pt>
                <c:pt idx="3810">
                  <c:v>8.3925239999999999</c:v>
                </c:pt>
                <c:pt idx="3811">
                  <c:v>9.3466000000000005</c:v>
                </c:pt>
                <c:pt idx="3812">
                  <c:v>5.446116</c:v>
                </c:pt>
                <c:pt idx="3813">
                  <c:v>7.8661219999999998</c:v>
                </c:pt>
                <c:pt idx="3814">
                  <c:v>6.6883179999999998</c:v>
                </c:pt>
                <c:pt idx="3815">
                  <c:v>6.4012039999999999</c:v>
                </c:pt>
                <c:pt idx="3816">
                  <c:v>9.7841190000000005</c:v>
                </c:pt>
                <c:pt idx="3817">
                  <c:v>10.629697999999999</c:v>
                </c:pt>
                <c:pt idx="3818">
                  <c:v>11.435964999999999</c:v>
                </c:pt>
                <c:pt idx="3819">
                  <c:v>10.335411000000001</c:v>
                </c:pt>
                <c:pt idx="3820">
                  <c:v>9.4944659999999992</c:v>
                </c:pt>
                <c:pt idx="3821">
                  <c:v>12.215654000000001</c:v>
                </c:pt>
                <c:pt idx="3822">
                  <c:v>7.825869</c:v>
                </c:pt>
                <c:pt idx="3823">
                  <c:v>6.9817770000000001</c:v>
                </c:pt>
                <c:pt idx="3824">
                  <c:v>8.4219650000000001</c:v>
                </c:pt>
                <c:pt idx="3825">
                  <c:v>6.0208649999999997</c:v>
                </c:pt>
                <c:pt idx="3826">
                  <c:v>8.6246609999999997</c:v>
                </c:pt>
                <c:pt idx="3827">
                  <c:v>6.5986659999999997</c:v>
                </c:pt>
                <c:pt idx="3828">
                  <c:v>7.2998479999999999</c:v>
                </c:pt>
                <c:pt idx="3829">
                  <c:v>8.2851009999999992</c:v>
                </c:pt>
                <c:pt idx="3830">
                  <c:v>8.6014689999999998</c:v>
                </c:pt>
                <c:pt idx="3831">
                  <c:v>7.6211799999999998</c:v>
                </c:pt>
                <c:pt idx="3832">
                  <c:v>7.2051299999999996</c:v>
                </c:pt>
                <c:pt idx="3833">
                  <c:v>7.4176650000000004</c:v>
                </c:pt>
                <c:pt idx="3834">
                  <c:v>5.2160700000000002</c:v>
                </c:pt>
                <c:pt idx="3835">
                  <c:v>5.7558400000000001</c:v>
                </c:pt>
                <c:pt idx="3836">
                  <c:v>6.4169799999999997</c:v>
                </c:pt>
                <c:pt idx="3837">
                  <c:v>7.4270639999999997</c:v>
                </c:pt>
                <c:pt idx="3838">
                  <c:v>6.0936110000000001</c:v>
                </c:pt>
                <c:pt idx="3839">
                  <c:v>6.9179409999999999</c:v>
                </c:pt>
                <c:pt idx="3840">
                  <c:v>7.7275559999999999</c:v>
                </c:pt>
                <c:pt idx="3841">
                  <c:v>6.5967079999999996</c:v>
                </c:pt>
                <c:pt idx="3842">
                  <c:v>5.3802919999999999</c:v>
                </c:pt>
                <c:pt idx="3843">
                  <c:v>5.6455710000000003</c:v>
                </c:pt>
                <c:pt idx="3844">
                  <c:v>6.5736460000000001</c:v>
                </c:pt>
                <c:pt idx="3845">
                  <c:v>5.258483</c:v>
                </c:pt>
                <c:pt idx="3846">
                  <c:v>5.740335</c:v>
                </c:pt>
                <c:pt idx="3847">
                  <c:v>5.2249350000000003</c:v>
                </c:pt>
                <c:pt idx="3848">
                  <c:v>4.4539819999999999</c:v>
                </c:pt>
                <c:pt idx="3849">
                  <c:v>4.2904730000000004</c:v>
                </c:pt>
                <c:pt idx="3850">
                  <c:v>6.3702009999999998</c:v>
                </c:pt>
                <c:pt idx="3851">
                  <c:v>4.5233189999999999</c:v>
                </c:pt>
                <c:pt idx="3852">
                  <c:v>5.595434</c:v>
                </c:pt>
                <c:pt idx="3853">
                  <c:v>5.9486350000000003</c:v>
                </c:pt>
                <c:pt idx="3854">
                  <c:v>6.2814240000000003</c:v>
                </c:pt>
                <c:pt idx="3855">
                  <c:v>4.8640210000000002</c:v>
                </c:pt>
                <c:pt idx="3856">
                  <c:v>5.2078720000000001</c:v>
                </c:pt>
                <c:pt idx="3857">
                  <c:v>7.6016810000000001</c:v>
                </c:pt>
                <c:pt idx="3858">
                  <c:v>6.2366510000000002</c:v>
                </c:pt>
                <c:pt idx="3859">
                  <c:v>5.1506850000000002</c:v>
                </c:pt>
                <c:pt idx="3860">
                  <c:v>4.1793370000000003</c:v>
                </c:pt>
                <c:pt idx="3861">
                  <c:v>2.8122729999999998</c:v>
                </c:pt>
                <c:pt idx="3862">
                  <c:v>5.343286</c:v>
                </c:pt>
                <c:pt idx="3863">
                  <c:v>4.45892</c:v>
                </c:pt>
                <c:pt idx="3864">
                  <c:v>6.0687170000000004</c:v>
                </c:pt>
                <c:pt idx="3865">
                  <c:v>5.0746010000000004</c:v>
                </c:pt>
                <c:pt idx="3866">
                  <c:v>6.5611730000000001</c:v>
                </c:pt>
                <c:pt idx="3867">
                  <c:v>5.8879900000000003</c:v>
                </c:pt>
                <c:pt idx="3868">
                  <c:v>6.1041249999999998</c:v>
                </c:pt>
                <c:pt idx="3869">
                  <c:v>8.078557</c:v>
                </c:pt>
                <c:pt idx="3870">
                  <c:v>8.4890120000000007</c:v>
                </c:pt>
                <c:pt idx="3871">
                  <c:v>9.2687349999999995</c:v>
                </c:pt>
                <c:pt idx="3872">
                  <c:v>8.4023190000000003</c:v>
                </c:pt>
                <c:pt idx="3873">
                  <c:v>7.0622619999999996</c:v>
                </c:pt>
                <c:pt idx="3874">
                  <c:v>7.1148800000000003</c:v>
                </c:pt>
                <c:pt idx="3875">
                  <c:v>7.9547080000000001</c:v>
                </c:pt>
                <c:pt idx="3876">
                  <c:v>7.79033</c:v>
                </c:pt>
                <c:pt idx="3877">
                  <c:v>7.4884639999999996</c:v>
                </c:pt>
                <c:pt idx="3878">
                  <c:v>7.0880140000000003</c:v>
                </c:pt>
                <c:pt idx="3879">
                  <c:v>7.6204270000000003</c:v>
                </c:pt>
                <c:pt idx="3880">
                  <c:v>8.3877260000000007</c:v>
                </c:pt>
                <c:pt idx="3881">
                  <c:v>8.7838130000000003</c:v>
                </c:pt>
                <c:pt idx="3882">
                  <c:v>6.6199870000000001</c:v>
                </c:pt>
                <c:pt idx="3883">
                  <c:v>4.4254030000000002</c:v>
                </c:pt>
                <c:pt idx="3884">
                  <c:v>8.3499479999999995</c:v>
                </c:pt>
                <c:pt idx="3885">
                  <c:v>6.2135829999999999</c:v>
                </c:pt>
                <c:pt idx="3886">
                  <c:v>4.3780109999999999</c:v>
                </c:pt>
                <c:pt idx="3887">
                  <c:v>4.9355770000000003</c:v>
                </c:pt>
                <c:pt idx="3888">
                  <c:v>4.9846630000000003</c:v>
                </c:pt>
                <c:pt idx="3889">
                  <c:v>4.630795</c:v>
                </c:pt>
                <c:pt idx="3890">
                  <c:v>4.7020860000000004</c:v>
                </c:pt>
                <c:pt idx="3891">
                  <c:v>5.6787799999999997</c:v>
                </c:pt>
                <c:pt idx="3892">
                  <c:v>5.751036</c:v>
                </c:pt>
                <c:pt idx="3893">
                  <c:v>5.8681739999999998</c:v>
                </c:pt>
                <c:pt idx="3894">
                  <c:v>7.6135349999999997</c:v>
                </c:pt>
                <c:pt idx="3895">
                  <c:v>6.0439800000000004</c:v>
                </c:pt>
                <c:pt idx="3896">
                  <c:v>4.5262849999999997</c:v>
                </c:pt>
                <c:pt idx="3897">
                  <c:v>7.3560340000000002</c:v>
                </c:pt>
                <c:pt idx="3898">
                  <c:v>8.4850130000000004</c:v>
                </c:pt>
                <c:pt idx="3899">
                  <c:v>7.464162</c:v>
                </c:pt>
                <c:pt idx="3900">
                  <c:v>8.3280999999999992</c:v>
                </c:pt>
                <c:pt idx="3901">
                  <c:v>8.0851410000000001</c:v>
                </c:pt>
                <c:pt idx="3902">
                  <c:v>5.6458909999999998</c:v>
                </c:pt>
                <c:pt idx="3903">
                  <c:v>5.07456</c:v>
                </c:pt>
                <c:pt idx="3904">
                  <c:v>8.3154430000000001</c:v>
                </c:pt>
                <c:pt idx="3905">
                  <c:v>4.7097949999999997</c:v>
                </c:pt>
                <c:pt idx="3906">
                  <c:v>5.2957869999999998</c:v>
                </c:pt>
                <c:pt idx="3907">
                  <c:v>3.2257940000000001</c:v>
                </c:pt>
                <c:pt idx="3908">
                  <c:v>4.9140259999999998</c:v>
                </c:pt>
                <c:pt idx="3909">
                  <c:v>2.873958</c:v>
                </c:pt>
                <c:pt idx="3910">
                  <c:v>3.2681619999999998</c:v>
                </c:pt>
                <c:pt idx="3911">
                  <c:v>4.0307120000000003</c:v>
                </c:pt>
                <c:pt idx="3912">
                  <c:v>3.9759929999999999</c:v>
                </c:pt>
                <c:pt idx="3913">
                  <c:v>4.8484319999999999</c:v>
                </c:pt>
                <c:pt idx="3914">
                  <c:v>5.1558580000000003</c:v>
                </c:pt>
                <c:pt idx="3915">
                  <c:v>5.5917960000000004</c:v>
                </c:pt>
                <c:pt idx="3916">
                  <c:v>5.6634000000000002</c:v>
                </c:pt>
                <c:pt idx="3917">
                  <c:v>8.0383030000000009</c:v>
                </c:pt>
                <c:pt idx="3918">
                  <c:v>9.1236920000000001</c:v>
                </c:pt>
                <c:pt idx="3919">
                  <c:v>8.7659540000000007</c:v>
                </c:pt>
                <c:pt idx="3920">
                  <c:v>9.9427149999999997</c:v>
                </c:pt>
                <c:pt idx="3921">
                  <c:v>8.6730669999999996</c:v>
                </c:pt>
                <c:pt idx="3922">
                  <c:v>8.3562729999999998</c:v>
                </c:pt>
                <c:pt idx="3923">
                  <c:v>6.9930519999999996</c:v>
                </c:pt>
                <c:pt idx="3924">
                  <c:v>8.5223490000000002</c:v>
                </c:pt>
                <c:pt idx="3925">
                  <c:v>8.8868089999999995</c:v>
                </c:pt>
                <c:pt idx="3926">
                  <c:v>10.125690000000001</c:v>
                </c:pt>
                <c:pt idx="3927">
                  <c:v>5.9989809999999997</c:v>
                </c:pt>
                <c:pt idx="3928">
                  <c:v>6.955101</c:v>
                </c:pt>
                <c:pt idx="3929">
                  <c:v>6.255757</c:v>
                </c:pt>
                <c:pt idx="3930">
                  <c:v>8.5593520000000005</c:v>
                </c:pt>
                <c:pt idx="3931">
                  <c:v>6.9914160000000001</c:v>
                </c:pt>
                <c:pt idx="3932">
                  <c:v>9.1342160000000003</c:v>
                </c:pt>
                <c:pt idx="3933">
                  <c:v>6.2703939999999996</c:v>
                </c:pt>
                <c:pt idx="3934">
                  <c:v>7.9201730000000001</c:v>
                </c:pt>
                <c:pt idx="3935">
                  <c:v>8.9428079999999994</c:v>
                </c:pt>
                <c:pt idx="3936">
                  <c:v>8.6254349999999995</c:v>
                </c:pt>
                <c:pt idx="3937">
                  <c:v>11.050228000000001</c:v>
                </c:pt>
                <c:pt idx="3938">
                  <c:v>8.0152190000000001</c:v>
                </c:pt>
                <c:pt idx="3939">
                  <c:v>9.0081779999999991</c:v>
                </c:pt>
                <c:pt idx="3940">
                  <c:v>8.9079730000000001</c:v>
                </c:pt>
                <c:pt idx="3941">
                  <c:v>8.203989</c:v>
                </c:pt>
                <c:pt idx="3942">
                  <c:v>9.6973640000000003</c:v>
                </c:pt>
                <c:pt idx="3943">
                  <c:v>10.45542</c:v>
                </c:pt>
                <c:pt idx="3944">
                  <c:v>9.0740800000000004</c:v>
                </c:pt>
                <c:pt idx="3945">
                  <c:v>8.9650780000000001</c:v>
                </c:pt>
                <c:pt idx="3946">
                  <c:v>8.7843269999999993</c:v>
                </c:pt>
                <c:pt idx="3947">
                  <c:v>9.7479659999999999</c:v>
                </c:pt>
                <c:pt idx="3948">
                  <c:v>8.6836789999999997</c:v>
                </c:pt>
                <c:pt idx="3949">
                  <c:v>8.0920889999999996</c:v>
                </c:pt>
                <c:pt idx="3950">
                  <c:v>7.9789510000000003</c:v>
                </c:pt>
                <c:pt idx="3951">
                  <c:v>7.9535559999999998</c:v>
                </c:pt>
                <c:pt idx="3952">
                  <c:v>8.135669</c:v>
                </c:pt>
                <c:pt idx="3953">
                  <c:v>9.279757</c:v>
                </c:pt>
                <c:pt idx="3954">
                  <c:v>10.473018</c:v>
                </c:pt>
                <c:pt idx="3955">
                  <c:v>10.186515</c:v>
                </c:pt>
                <c:pt idx="3956">
                  <c:v>10.296882</c:v>
                </c:pt>
                <c:pt idx="3957">
                  <c:v>8.5335760000000001</c:v>
                </c:pt>
                <c:pt idx="3958">
                  <c:v>8.6935579999999995</c:v>
                </c:pt>
                <c:pt idx="3959">
                  <c:v>9.3173659999999998</c:v>
                </c:pt>
                <c:pt idx="3960">
                  <c:v>9.108193</c:v>
                </c:pt>
                <c:pt idx="3961">
                  <c:v>7.985951</c:v>
                </c:pt>
                <c:pt idx="3962">
                  <c:v>7.2527160000000004</c:v>
                </c:pt>
                <c:pt idx="3963">
                  <c:v>7.9738720000000001</c:v>
                </c:pt>
                <c:pt idx="3964">
                  <c:v>7.7485010000000001</c:v>
                </c:pt>
                <c:pt idx="3965">
                  <c:v>10.452002999999999</c:v>
                </c:pt>
                <c:pt idx="3966">
                  <c:v>10.131799000000001</c:v>
                </c:pt>
                <c:pt idx="3967">
                  <c:v>9.7635729999999992</c:v>
                </c:pt>
                <c:pt idx="3968">
                  <c:v>10.678266000000001</c:v>
                </c:pt>
                <c:pt idx="3969">
                  <c:v>9.5268409999999992</c:v>
                </c:pt>
                <c:pt idx="3970">
                  <c:v>8.1735500000000005</c:v>
                </c:pt>
                <c:pt idx="3971">
                  <c:v>7.7288940000000004</c:v>
                </c:pt>
                <c:pt idx="3972">
                  <c:v>9.2669169999999994</c:v>
                </c:pt>
                <c:pt idx="3973">
                  <c:v>9.5919939999999997</c:v>
                </c:pt>
                <c:pt idx="3974">
                  <c:v>7.7400830000000003</c:v>
                </c:pt>
                <c:pt idx="3975">
                  <c:v>8.2730010000000007</c:v>
                </c:pt>
                <c:pt idx="3976">
                  <c:v>9.8472679999999997</c:v>
                </c:pt>
                <c:pt idx="3977">
                  <c:v>9.7124930000000003</c:v>
                </c:pt>
                <c:pt idx="3978">
                  <c:v>10.631656</c:v>
                </c:pt>
                <c:pt idx="3979">
                  <c:v>10.386939</c:v>
                </c:pt>
                <c:pt idx="3980">
                  <c:v>8.4364919999999994</c:v>
                </c:pt>
                <c:pt idx="3981">
                  <c:v>7.1463289999999997</c:v>
                </c:pt>
                <c:pt idx="3982">
                  <c:v>8.5317779999999992</c:v>
                </c:pt>
                <c:pt idx="3983">
                  <c:v>9.3142569999999996</c:v>
                </c:pt>
                <c:pt idx="3984">
                  <c:v>7.317933</c:v>
                </c:pt>
                <c:pt idx="3985">
                  <c:v>9.0012980000000002</c:v>
                </c:pt>
                <c:pt idx="3986">
                  <c:v>8.9814760000000007</c:v>
                </c:pt>
                <c:pt idx="3987">
                  <c:v>5.6522709999999998</c:v>
                </c:pt>
                <c:pt idx="3988">
                  <c:v>7.5404590000000002</c:v>
                </c:pt>
                <c:pt idx="3989">
                  <c:v>6.9911899999999996</c:v>
                </c:pt>
                <c:pt idx="3990">
                  <c:v>7.0253620000000003</c:v>
                </c:pt>
                <c:pt idx="3991">
                  <c:v>5.9436809999999998</c:v>
                </c:pt>
                <c:pt idx="3992">
                  <c:v>6.5051709999999998</c:v>
                </c:pt>
                <c:pt idx="3993">
                  <c:v>7.0922460000000003</c:v>
                </c:pt>
                <c:pt idx="3994">
                  <c:v>9.5822830000000003</c:v>
                </c:pt>
                <c:pt idx="3995">
                  <c:v>8.0291289999999993</c:v>
                </c:pt>
                <c:pt idx="3996">
                  <c:v>6.3420610000000002</c:v>
                </c:pt>
                <c:pt idx="3997">
                  <c:v>6.1104500000000002</c:v>
                </c:pt>
                <c:pt idx="3998">
                  <c:v>8.8351649999999999</c:v>
                </c:pt>
                <c:pt idx="3999">
                  <c:v>9.6850760000000005</c:v>
                </c:pt>
                <c:pt idx="4000">
                  <c:v>8.0171469999999996</c:v>
                </c:pt>
                <c:pt idx="4001">
                  <c:v>6.2149520000000003</c:v>
                </c:pt>
                <c:pt idx="4002">
                  <c:v>5.5668110000000004</c:v>
                </c:pt>
                <c:pt idx="4003">
                  <c:v>5.1386770000000004</c:v>
                </c:pt>
                <c:pt idx="4004">
                  <c:v>4.8568280000000001</c:v>
                </c:pt>
                <c:pt idx="4005">
                  <c:v>4.9751519999999996</c:v>
                </c:pt>
                <c:pt idx="4006">
                  <c:v>4.9201980000000001</c:v>
                </c:pt>
                <c:pt idx="4007">
                  <c:v>4.4137870000000001</c:v>
                </c:pt>
                <c:pt idx="4008">
                  <c:v>4.6413120000000001</c:v>
                </c:pt>
                <c:pt idx="4009">
                  <c:v>4.1142240000000001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0345880"/>
        <c:axId val="160346272"/>
      </c:lineChart>
      <c:catAx>
        <c:axId val="160345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46272"/>
        <c:crosses val="autoZero"/>
        <c:auto val="1"/>
        <c:lblAlgn val="ctr"/>
        <c:lblOffset val="100"/>
        <c:tickLblSkip val="250"/>
        <c:noMultiLvlLbl val="0"/>
      </c:catAx>
      <c:valAx>
        <c:axId val="160346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 (</a:t>
                </a:r>
                <a:r>
                  <a:rPr lang="en-US">
                    <a:latin typeface="Calibri" panose="020F0502020204030204" pitchFamily="34" charset="0"/>
                  </a:rPr>
                  <a:t>Å</a:t>
                </a:r>
                <a:r>
                  <a:rPr lang="en-US"/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45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RMSD of</a:t>
            </a:r>
            <a:r>
              <a:rPr lang="en-US" baseline="0" dirty="0"/>
              <a:t> Hinge Residues </a:t>
            </a:r>
            <a:r>
              <a:rPr lang="en-US" baseline="0" dirty="0" err="1" smtClean="0"/>
              <a:t>Phe</a:t>
            </a:r>
            <a:r>
              <a:rPr lang="en-US" baseline="0" dirty="0" smtClean="0"/>
              <a:t> 297 </a:t>
            </a:r>
            <a:r>
              <a:rPr lang="en-US" baseline="0" dirty="0"/>
              <a:t>and </a:t>
            </a:r>
            <a:r>
              <a:rPr lang="en-US" baseline="0" dirty="0" err="1"/>
              <a:t>Leu</a:t>
            </a:r>
            <a:r>
              <a:rPr lang="en-US" baseline="0" dirty="0"/>
              <a:t> 298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RMSD (Å)</c:v>
                </c:pt>
              </c:strCache>
            </c:strRef>
          </c:tx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Sheet1!$A$2:$A$4011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Sheet1!$B$2:$B$4011</c:f>
              <c:numCache>
                <c:formatCode>General</c:formatCode>
                <c:ptCount val="4010"/>
                <c:pt idx="0">
                  <c:v>0</c:v>
                </c:pt>
                <c:pt idx="1">
                  <c:v>0.2808837890625</c:v>
                </c:pt>
                <c:pt idx="2">
                  <c:v>0.26887419819831798</c:v>
                </c:pt>
                <c:pt idx="3">
                  <c:v>1.11971163749694</c:v>
                </c:pt>
                <c:pt idx="4">
                  <c:v>0.41494739055633501</c:v>
                </c:pt>
                <c:pt idx="5">
                  <c:v>0.35677185654640198</c:v>
                </c:pt>
                <c:pt idx="6">
                  <c:v>0.43373283743858299</c:v>
                </c:pt>
                <c:pt idx="7">
                  <c:v>0.55002957582473699</c:v>
                </c:pt>
                <c:pt idx="8">
                  <c:v>0.298563212156295</c:v>
                </c:pt>
                <c:pt idx="9">
                  <c:v>0.36402705311775202</c:v>
                </c:pt>
                <c:pt idx="10">
                  <c:v>0.32426968216896002</c:v>
                </c:pt>
                <c:pt idx="11">
                  <c:v>0.19515770673751801</c:v>
                </c:pt>
                <c:pt idx="12">
                  <c:v>0.235982686281204</c:v>
                </c:pt>
                <c:pt idx="13">
                  <c:v>0.27291560173034601</c:v>
                </c:pt>
                <c:pt idx="14">
                  <c:v>0.56172364950179998</c:v>
                </c:pt>
                <c:pt idx="15">
                  <c:v>0.47204968333244302</c:v>
                </c:pt>
                <c:pt idx="16">
                  <c:v>0.46394702792167603</c:v>
                </c:pt>
                <c:pt idx="17">
                  <c:v>0.15620543062686901</c:v>
                </c:pt>
                <c:pt idx="18">
                  <c:v>0.47865006327629001</c:v>
                </c:pt>
                <c:pt idx="19">
                  <c:v>0.30414855480193997</c:v>
                </c:pt>
                <c:pt idx="20">
                  <c:v>0.237539008259773</c:v>
                </c:pt>
                <c:pt idx="21">
                  <c:v>0.49358323216438199</c:v>
                </c:pt>
                <c:pt idx="22">
                  <c:v>0.85384327173232999</c:v>
                </c:pt>
                <c:pt idx="23">
                  <c:v>0.38386258482933</c:v>
                </c:pt>
                <c:pt idx="24">
                  <c:v>0.59455227851867598</c:v>
                </c:pt>
                <c:pt idx="25">
                  <c:v>0.28537702560424799</c:v>
                </c:pt>
                <c:pt idx="26">
                  <c:v>0.30766490101814198</c:v>
                </c:pt>
                <c:pt idx="27">
                  <c:v>0.48924916982650701</c:v>
                </c:pt>
                <c:pt idx="28">
                  <c:v>0.190388724207878</c:v>
                </c:pt>
                <c:pt idx="29">
                  <c:v>0.36116379499435403</c:v>
                </c:pt>
                <c:pt idx="30">
                  <c:v>0.42103224992751997</c:v>
                </c:pt>
                <c:pt idx="31">
                  <c:v>0.443926721811294</c:v>
                </c:pt>
                <c:pt idx="32">
                  <c:v>0.375588208436965</c:v>
                </c:pt>
                <c:pt idx="33">
                  <c:v>0.315189838409423</c:v>
                </c:pt>
                <c:pt idx="34">
                  <c:v>0.33474957942962602</c:v>
                </c:pt>
                <c:pt idx="35">
                  <c:v>0.32965177297592102</c:v>
                </c:pt>
                <c:pt idx="36">
                  <c:v>0.29998001456260598</c:v>
                </c:pt>
                <c:pt idx="37">
                  <c:v>0.406026691198349</c:v>
                </c:pt>
                <c:pt idx="38">
                  <c:v>0.19388613104820199</c:v>
                </c:pt>
                <c:pt idx="39">
                  <c:v>0.29446446895599299</c:v>
                </c:pt>
                <c:pt idx="40">
                  <c:v>0.29396089911460799</c:v>
                </c:pt>
                <c:pt idx="41">
                  <c:v>0.46652960777282698</c:v>
                </c:pt>
                <c:pt idx="42">
                  <c:v>0.27977615594863797</c:v>
                </c:pt>
                <c:pt idx="43">
                  <c:v>0.487287938594818</c:v>
                </c:pt>
                <c:pt idx="44">
                  <c:v>0.29227775335311801</c:v>
                </c:pt>
                <c:pt idx="45">
                  <c:v>0.45725139975547702</c:v>
                </c:pt>
                <c:pt idx="46">
                  <c:v>0.54208469390869096</c:v>
                </c:pt>
                <c:pt idx="47">
                  <c:v>0.49265378713607699</c:v>
                </c:pt>
                <c:pt idx="48">
                  <c:v>0.37659728527068997</c:v>
                </c:pt>
                <c:pt idx="49">
                  <c:v>0.26178336143493602</c:v>
                </c:pt>
                <c:pt idx="50">
                  <c:v>0.50193077325820901</c:v>
                </c:pt>
                <c:pt idx="51">
                  <c:v>0.26625385880470198</c:v>
                </c:pt>
                <c:pt idx="52">
                  <c:v>0.61925131082534701</c:v>
                </c:pt>
                <c:pt idx="53">
                  <c:v>0.412410289049148</c:v>
                </c:pt>
                <c:pt idx="54">
                  <c:v>0.42083895206451399</c:v>
                </c:pt>
                <c:pt idx="55">
                  <c:v>0.560871422290802</c:v>
                </c:pt>
                <c:pt idx="56">
                  <c:v>0.63369566202163696</c:v>
                </c:pt>
                <c:pt idx="57">
                  <c:v>0.98907458782196001</c:v>
                </c:pt>
                <c:pt idx="58">
                  <c:v>0.662739276885986</c:v>
                </c:pt>
                <c:pt idx="59">
                  <c:v>0.23876363039016699</c:v>
                </c:pt>
                <c:pt idx="60">
                  <c:v>0.490538120269775</c:v>
                </c:pt>
                <c:pt idx="61">
                  <c:v>0.44392237067222501</c:v>
                </c:pt>
                <c:pt idx="62">
                  <c:v>0.46848440170288003</c:v>
                </c:pt>
                <c:pt idx="63">
                  <c:v>0.26607939600944502</c:v>
                </c:pt>
                <c:pt idx="64">
                  <c:v>0.212995469570159</c:v>
                </c:pt>
                <c:pt idx="65">
                  <c:v>0.46681329607963501</c:v>
                </c:pt>
                <c:pt idx="66">
                  <c:v>0.35424152016639698</c:v>
                </c:pt>
                <c:pt idx="67">
                  <c:v>0.64117312431335405</c:v>
                </c:pt>
                <c:pt idx="68">
                  <c:v>0.41894605755805903</c:v>
                </c:pt>
                <c:pt idx="69">
                  <c:v>0.26793971657752902</c:v>
                </c:pt>
                <c:pt idx="70">
                  <c:v>0.284067302942276</c:v>
                </c:pt>
                <c:pt idx="71">
                  <c:v>0.33159175515174799</c:v>
                </c:pt>
                <c:pt idx="72">
                  <c:v>0.23720794916152901</c:v>
                </c:pt>
                <c:pt idx="73">
                  <c:v>0.29383820295333801</c:v>
                </c:pt>
                <c:pt idx="74">
                  <c:v>0.22482076287269501</c:v>
                </c:pt>
                <c:pt idx="75">
                  <c:v>0.228859543800354</c:v>
                </c:pt>
                <c:pt idx="76">
                  <c:v>0.499990373849868</c:v>
                </c:pt>
                <c:pt idx="77">
                  <c:v>0.61875993013381902</c:v>
                </c:pt>
                <c:pt idx="78">
                  <c:v>0.26727494597434998</c:v>
                </c:pt>
                <c:pt idx="79">
                  <c:v>0.44955965876579201</c:v>
                </c:pt>
                <c:pt idx="80">
                  <c:v>0.40609645843505798</c:v>
                </c:pt>
                <c:pt idx="81">
                  <c:v>0.34276339411735501</c:v>
                </c:pt>
                <c:pt idx="82">
                  <c:v>0.23616771399974801</c:v>
                </c:pt>
                <c:pt idx="83">
                  <c:v>0.36483797430992099</c:v>
                </c:pt>
                <c:pt idx="84">
                  <c:v>0.406713396310806</c:v>
                </c:pt>
                <c:pt idx="85">
                  <c:v>0.44352370500564497</c:v>
                </c:pt>
                <c:pt idx="86">
                  <c:v>0.203479990363121</c:v>
                </c:pt>
                <c:pt idx="87">
                  <c:v>0.73043614625930697</c:v>
                </c:pt>
                <c:pt idx="88">
                  <c:v>0.30665609240531899</c:v>
                </c:pt>
                <c:pt idx="89">
                  <c:v>0.375194221735</c:v>
                </c:pt>
                <c:pt idx="90">
                  <c:v>0.33894735574722201</c:v>
                </c:pt>
                <c:pt idx="91">
                  <c:v>0.33064445853233299</c:v>
                </c:pt>
                <c:pt idx="92">
                  <c:v>0.34480953216552701</c:v>
                </c:pt>
                <c:pt idx="93">
                  <c:v>0.26587161421775801</c:v>
                </c:pt>
                <c:pt idx="94">
                  <c:v>0.36442658305168102</c:v>
                </c:pt>
                <c:pt idx="95">
                  <c:v>0.45205244421958901</c:v>
                </c:pt>
                <c:pt idx="96">
                  <c:v>0.46753507852554299</c:v>
                </c:pt>
                <c:pt idx="97">
                  <c:v>0.7016242146492</c:v>
                </c:pt>
                <c:pt idx="98">
                  <c:v>0.31932097673416099</c:v>
                </c:pt>
                <c:pt idx="99">
                  <c:v>0.28925240039825401</c:v>
                </c:pt>
                <c:pt idx="100">
                  <c:v>0.29800146818161</c:v>
                </c:pt>
                <c:pt idx="101">
                  <c:v>0.21885505318641599</c:v>
                </c:pt>
                <c:pt idx="102">
                  <c:v>0.41813817620277399</c:v>
                </c:pt>
                <c:pt idx="103">
                  <c:v>0.35762673616409302</c:v>
                </c:pt>
                <c:pt idx="104">
                  <c:v>0.52432185411453203</c:v>
                </c:pt>
                <c:pt idx="105">
                  <c:v>0.58333641290664595</c:v>
                </c:pt>
                <c:pt idx="106">
                  <c:v>0.33935165405273399</c:v>
                </c:pt>
                <c:pt idx="107">
                  <c:v>0.28522917628288202</c:v>
                </c:pt>
                <c:pt idx="108">
                  <c:v>0.456157386302948</c:v>
                </c:pt>
                <c:pt idx="109">
                  <c:v>0.51380634307861295</c:v>
                </c:pt>
                <c:pt idx="110">
                  <c:v>0.36496135592460599</c:v>
                </c:pt>
                <c:pt idx="111">
                  <c:v>0.27653318643569902</c:v>
                </c:pt>
                <c:pt idx="112">
                  <c:v>0.40494385361671398</c:v>
                </c:pt>
                <c:pt idx="113">
                  <c:v>0.21319623291492401</c:v>
                </c:pt>
                <c:pt idx="114">
                  <c:v>0.70078915357589699</c:v>
                </c:pt>
                <c:pt idx="115">
                  <c:v>0.39127182960510198</c:v>
                </c:pt>
                <c:pt idx="116">
                  <c:v>0.26668578386306702</c:v>
                </c:pt>
                <c:pt idx="117">
                  <c:v>0.273717790842056</c:v>
                </c:pt>
                <c:pt idx="118">
                  <c:v>0.35577604174613903</c:v>
                </c:pt>
                <c:pt idx="119">
                  <c:v>0.27741965651512102</c:v>
                </c:pt>
                <c:pt idx="120">
                  <c:v>0.50034785270690896</c:v>
                </c:pt>
                <c:pt idx="121">
                  <c:v>0.35610440373420699</c:v>
                </c:pt>
                <c:pt idx="122">
                  <c:v>0.326463222503662</c:v>
                </c:pt>
                <c:pt idx="123">
                  <c:v>0.32599329948425199</c:v>
                </c:pt>
                <c:pt idx="124">
                  <c:v>0.511197090148925</c:v>
                </c:pt>
                <c:pt idx="125">
                  <c:v>0.25423130393028198</c:v>
                </c:pt>
                <c:pt idx="126">
                  <c:v>0.45667016506195002</c:v>
                </c:pt>
                <c:pt idx="127">
                  <c:v>0.28318279981613098</c:v>
                </c:pt>
                <c:pt idx="128">
                  <c:v>0.21995633840560899</c:v>
                </c:pt>
                <c:pt idx="129">
                  <c:v>0.225330650806427</c:v>
                </c:pt>
                <c:pt idx="130">
                  <c:v>0.33304041624069203</c:v>
                </c:pt>
                <c:pt idx="131">
                  <c:v>0.67249810695648105</c:v>
                </c:pt>
                <c:pt idx="132">
                  <c:v>1.2847831249237001</c:v>
                </c:pt>
                <c:pt idx="133">
                  <c:v>1.24497377872467</c:v>
                </c:pt>
                <c:pt idx="134">
                  <c:v>0.37777125835418701</c:v>
                </c:pt>
                <c:pt idx="135">
                  <c:v>0.99434250593185403</c:v>
                </c:pt>
                <c:pt idx="136">
                  <c:v>1.2027739286422701</c:v>
                </c:pt>
                <c:pt idx="137">
                  <c:v>1.03846967220306</c:v>
                </c:pt>
                <c:pt idx="138">
                  <c:v>1.37046086788177</c:v>
                </c:pt>
                <c:pt idx="139">
                  <c:v>0.71895182132720903</c:v>
                </c:pt>
                <c:pt idx="140">
                  <c:v>1.2213888168334901</c:v>
                </c:pt>
                <c:pt idx="141">
                  <c:v>0.98610639572143499</c:v>
                </c:pt>
                <c:pt idx="142">
                  <c:v>1.0073515176773</c:v>
                </c:pt>
                <c:pt idx="143">
                  <c:v>0.50182902812957697</c:v>
                </c:pt>
                <c:pt idx="144">
                  <c:v>1.2809699773788401</c:v>
                </c:pt>
                <c:pt idx="145">
                  <c:v>1.17773973941802</c:v>
                </c:pt>
                <c:pt idx="146">
                  <c:v>1.02421462535858</c:v>
                </c:pt>
                <c:pt idx="147">
                  <c:v>0.85820943117141701</c:v>
                </c:pt>
                <c:pt idx="148">
                  <c:v>1.19310963153839</c:v>
                </c:pt>
                <c:pt idx="149">
                  <c:v>0.35632485151290799</c:v>
                </c:pt>
                <c:pt idx="150">
                  <c:v>0.35424751043319702</c:v>
                </c:pt>
                <c:pt idx="151">
                  <c:v>0.55885082483291604</c:v>
                </c:pt>
                <c:pt idx="152">
                  <c:v>0.190431073307991</c:v>
                </c:pt>
                <c:pt idx="153">
                  <c:v>0.54276770353317205</c:v>
                </c:pt>
                <c:pt idx="154">
                  <c:v>0.46186113357543901</c:v>
                </c:pt>
                <c:pt idx="155">
                  <c:v>0.492022424936294</c:v>
                </c:pt>
                <c:pt idx="156">
                  <c:v>0.83701413869857699</c:v>
                </c:pt>
                <c:pt idx="157">
                  <c:v>0.29603198170661899</c:v>
                </c:pt>
                <c:pt idx="158">
                  <c:v>0.25103029608726501</c:v>
                </c:pt>
                <c:pt idx="159">
                  <c:v>0.51922768354415805</c:v>
                </c:pt>
                <c:pt idx="160">
                  <c:v>0.198142260313034</c:v>
                </c:pt>
                <c:pt idx="161">
                  <c:v>0.71020203828811601</c:v>
                </c:pt>
                <c:pt idx="162">
                  <c:v>0.59082001447677601</c:v>
                </c:pt>
                <c:pt idx="163">
                  <c:v>0.27827373147010798</c:v>
                </c:pt>
                <c:pt idx="164">
                  <c:v>0.37966868281364402</c:v>
                </c:pt>
                <c:pt idx="165">
                  <c:v>0.359451234340667</c:v>
                </c:pt>
                <c:pt idx="166">
                  <c:v>0.30949643254280002</c:v>
                </c:pt>
                <c:pt idx="167">
                  <c:v>0.25611519813537598</c:v>
                </c:pt>
                <c:pt idx="168">
                  <c:v>0.361655503511428</c:v>
                </c:pt>
                <c:pt idx="169">
                  <c:v>0.35478103160858099</c:v>
                </c:pt>
                <c:pt idx="170">
                  <c:v>0.40372145175933799</c:v>
                </c:pt>
                <c:pt idx="171">
                  <c:v>0.35972058773040699</c:v>
                </c:pt>
                <c:pt idx="172">
                  <c:v>0.28730517625808699</c:v>
                </c:pt>
                <c:pt idx="173">
                  <c:v>0.49305114150047302</c:v>
                </c:pt>
                <c:pt idx="174">
                  <c:v>0.38221690058708102</c:v>
                </c:pt>
                <c:pt idx="175">
                  <c:v>0.29894939064979498</c:v>
                </c:pt>
                <c:pt idx="176">
                  <c:v>0.43315622210502602</c:v>
                </c:pt>
                <c:pt idx="177">
                  <c:v>0.349994957447052</c:v>
                </c:pt>
                <c:pt idx="178">
                  <c:v>0.29669559001922602</c:v>
                </c:pt>
                <c:pt idx="179">
                  <c:v>0.56127965450286799</c:v>
                </c:pt>
                <c:pt idx="180">
                  <c:v>0.38803741335868802</c:v>
                </c:pt>
                <c:pt idx="181">
                  <c:v>0.26949402689933699</c:v>
                </c:pt>
                <c:pt idx="182">
                  <c:v>0.44732785224914501</c:v>
                </c:pt>
                <c:pt idx="183">
                  <c:v>0.32038974761962802</c:v>
                </c:pt>
                <c:pt idx="184">
                  <c:v>0.23653049767017301</c:v>
                </c:pt>
                <c:pt idx="185">
                  <c:v>0.39624705910682601</c:v>
                </c:pt>
                <c:pt idx="186">
                  <c:v>0.381977438926696</c:v>
                </c:pt>
                <c:pt idx="187">
                  <c:v>0.331701040267944</c:v>
                </c:pt>
                <c:pt idx="188">
                  <c:v>0.581124007701873</c:v>
                </c:pt>
                <c:pt idx="189">
                  <c:v>0.38118728995323098</c:v>
                </c:pt>
                <c:pt idx="190">
                  <c:v>0.601351559162139</c:v>
                </c:pt>
                <c:pt idx="191">
                  <c:v>0.19600187242031</c:v>
                </c:pt>
                <c:pt idx="192">
                  <c:v>0.31438893079757602</c:v>
                </c:pt>
                <c:pt idx="193">
                  <c:v>0.60908436775207497</c:v>
                </c:pt>
                <c:pt idx="194">
                  <c:v>0.69111907482147195</c:v>
                </c:pt>
                <c:pt idx="195">
                  <c:v>0.23951405286788899</c:v>
                </c:pt>
                <c:pt idx="196">
                  <c:v>0.22897323966026301</c:v>
                </c:pt>
                <c:pt idx="197">
                  <c:v>0.540028035640716</c:v>
                </c:pt>
                <c:pt idx="198">
                  <c:v>0.45831537246704102</c:v>
                </c:pt>
                <c:pt idx="199">
                  <c:v>0.46912470459937999</c:v>
                </c:pt>
                <c:pt idx="200">
                  <c:v>0.40311318635940502</c:v>
                </c:pt>
                <c:pt idx="201">
                  <c:v>0.24828010797500599</c:v>
                </c:pt>
                <c:pt idx="202">
                  <c:v>0.39961028099059998</c:v>
                </c:pt>
                <c:pt idx="203">
                  <c:v>0.30193233489990201</c:v>
                </c:pt>
                <c:pt idx="204">
                  <c:v>0.363848716020584</c:v>
                </c:pt>
                <c:pt idx="205">
                  <c:v>0.37069782614707902</c:v>
                </c:pt>
                <c:pt idx="206">
                  <c:v>0.56652534008026101</c:v>
                </c:pt>
                <c:pt idx="207">
                  <c:v>0.35253438353538502</c:v>
                </c:pt>
                <c:pt idx="208">
                  <c:v>1.06134593486785</c:v>
                </c:pt>
                <c:pt idx="209">
                  <c:v>1.87099409103393</c:v>
                </c:pt>
                <c:pt idx="210">
                  <c:v>2.16124367713928</c:v>
                </c:pt>
                <c:pt idx="211">
                  <c:v>2.1201033592224099</c:v>
                </c:pt>
                <c:pt idx="212">
                  <c:v>2.1660811901092498</c:v>
                </c:pt>
                <c:pt idx="213">
                  <c:v>2.1158971786499001</c:v>
                </c:pt>
                <c:pt idx="214">
                  <c:v>2.1639344692230198</c:v>
                </c:pt>
                <c:pt idx="215">
                  <c:v>1.92689621448516</c:v>
                </c:pt>
                <c:pt idx="216">
                  <c:v>2.1872203350067099</c:v>
                </c:pt>
                <c:pt idx="217">
                  <c:v>1.77084171772003</c:v>
                </c:pt>
                <c:pt idx="218">
                  <c:v>2.1040494441986</c:v>
                </c:pt>
                <c:pt idx="219">
                  <c:v>2.0510451793670601</c:v>
                </c:pt>
                <c:pt idx="220">
                  <c:v>2.1254112720489502</c:v>
                </c:pt>
                <c:pt idx="221">
                  <c:v>2.0792148113250701</c:v>
                </c:pt>
                <c:pt idx="222">
                  <c:v>1.9869457483291599</c:v>
                </c:pt>
                <c:pt idx="223">
                  <c:v>1.97731685638427</c:v>
                </c:pt>
                <c:pt idx="224">
                  <c:v>2.1808183193206698</c:v>
                </c:pt>
                <c:pt idx="225">
                  <c:v>2.1856067180633501</c:v>
                </c:pt>
                <c:pt idx="226">
                  <c:v>2.12469410896301</c:v>
                </c:pt>
                <c:pt idx="227">
                  <c:v>2.1908698081970202</c:v>
                </c:pt>
                <c:pt idx="228">
                  <c:v>2.15162777900695</c:v>
                </c:pt>
                <c:pt idx="229">
                  <c:v>1.9697364568710301</c:v>
                </c:pt>
                <c:pt idx="230">
                  <c:v>2.1667857170104901</c:v>
                </c:pt>
                <c:pt idx="231">
                  <c:v>2.1741659641265798</c:v>
                </c:pt>
                <c:pt idx="232">
                  <c:v>2.1876683235168399</c:v>
                </c:pt>
                <c:pt idx="233">
                  <c:v>1.90598392486572</c:v>
                </c:pt>
                <c:pt idx="234">
                  <c:v>2.0966169834136901</c:v>
                </c:pt>
                <c:pt idx="235">
                  <c:v>2.14029860496521</c:v>
                </c:pt>
                <c:pt idx="236">
                  <c:v>2.0978596210479701</c:v>
                </c:pt>
                <c:pt idx="237">
                  <c:v>2.1070811748504599</c:v>
                </c:pt>
                <c:pt idx="238">
                  <c:v>2.1796016693115199</c:v>
                </c:pt>
                <c:pt idx="239">
                  <c:v>1.90830874443054</c:v>
                </c:pt>
                <c:pt idx="240">
                  <c:v>2.04501104354858</c:v>
                </c:pt>
                <c:pt idx="241">
                  <c:v>2.1501097679138099</c:v>
                </c:pt>
                <c:pt idx="242">
                  <c:v>2.0157914161682098</c:v>
                </c:pt>
                <c:pt idx="243">
                  <c:v>2.15037536621093</c:v>
                </c:pt>
                <c:pt idx="244">
                  <c:v>1.75143682956695</c:v>
                </c:pt>
                <c:pt idx="245">
                  <c:v>2.1111488342285099</c:v>
                </c:pt>
                <c:pt idx="246">
                  <c:v>2.29127645492553</c:v>
                </c:pt>
                <c:pt idx="247">
                  <c:v>2.15726494789123</c:v>
                </c:pt>
                <c:pt idx="248">
                  <c:v>2.0201523303985498</c:v>
                </c:pt>
                <c:pt idx="249">
                  <c:v>2.05392146110534</c:v>
                </c:pt>
                <c:pt idx="250">
                  <c:v>2.2121148109436</c:v>
                </c:pt>
                <c:pt idx="251">
                  <c:v>2.1159999370574898</c:v>
                </c:pt>
                <c:pt idx="252">
                  <c:v>2.1827020645141602</c:v>
                </c:pt>
                <c:pt idx="253">
                  <c:v>2.04535937309265</c:v>
                </c:pt>
                <c:pt idx="254">
                  <c:v>2.0985422134399401</c:v>
                </c:pt>
                <c:pt idx="255">
                  <c:v>2.1518745422363201</c:v>
                </c:pt>
                <c:pt idx="256">
                  <c:v>2.17757225036621</c:v>
                </c:pt>
                <c:pt idx="257">
                  <c:v>2.1572101116180402</c:v>
                </c:pt>
                <c:pt idx="258">
                  <c:v>2.1199159622192298</c:v>
                </c:pt>
                <c:pt idx="259">
                  <c:v>2.1156723499297998</c:v>
                </c:pt>
                <c:pt idx="260">
                  <c:v>2.03045630455017</c:v>
                </c:pt>
                <c:pt idx="261">
                  <c:v>2.17313551902771</c:v>
                </c:pt>
                <c:pt idx="262">
                  <c:v>2.0941073894500701</c:v>
                </c:pt>
                <c:pt idx="263">
                  <c:v>2.1225395202636701</c:v>
                </c:pt>
                <c:pt idx="264">
                  <c:v>2.0143027305603001</c:v>
                </c:pt>
                <c:pt idx="265">
                  <c:v>1.9779182672500599</c:v>
                </c:pt>
                <c:pt idx="266">
                  <c:v>2.1754369735717698</c:v>
                </c:pt>
                <c:pt idx="267">
                  <c:v>2.1908385753631499</c:v>
                </c:pt>
                <c:pt idx="268">
                  <c:v>2.13554382324218</c:v>
                </c:pt>
                <c:pt idx="269">
                  <c:v>2.1619801521301198</c:v>
                </c:pt>
                <c:pt idx="270">
                  <c:v>2.1686775684356601</c:v>
                </c:pt>
                <c:pt idx="271">
                  <c:v>2.1205892562866202</c:v>
                </c:pt>
                <c:pt idx="272">
                  <c:v>1.8590164184570299</c:v>
                </c:pt>
                <c:pt idx="273">
                  <c:v>2.1540861129760698</c:v>
                </c:pt>
                <c:pt idx="274">
                  <c:v>2.1088671684265101</c:v>
                </c:pt>
                <c:pt idx="275">
                  <c:v>2.2824170589446999</c:v>
                </c:pt>
                <c:pt idx="276">
                  <c:v>2.16725301742553</c:v>
                </c:pt>
                <c:pt idx="277">
                  <c:v>2.2009792327880802</c:v>
                </c:pt>
                <c:pt idx="278">
                  <c:v>2.10708332061767</c:v>
                </c:pt>
                <c:pt idx="279">
                  <c:v>2.1646440029144198</c:v>
                </c:pt>
                <c:pt idx="280">
                  <c:v>2.1718392372131299</c:v>
                </c:pt>
                <c:pt idx="281">
                  <c:v>2.1274423599243102</c:v>
                </c:pt>
                <c:pt idx="282">
                  <c:v>2.29326248168945</c:v>
                </c:pt>
                <c:pt idx="283">
                  <c:v>2.0431535243988002</c:v>
                </c:pt>
                <c:pt idx="284">
                  <c:v>2.1898272037506099</c:v>
                </c:pt>
                <c:pt idx="285">
                  <c:v>2.1175858974456698</c:v>
                </c:pt>
                <c:pt idx="286">
                  <c:v>2.1741845607757502</c:v>
                </c:pt>
                <c:pt idx="287">
                  <c:v>2.19582915306091</c:v>
                </c:pt>
                <c:pt idx="288">
                  <c:v>1.94177293777465</c:v>
                </c:pt>
                <c:pt idx="289">
                  <c:v>2.0357186794281001</c:v>
                </c:pt>
                <c:pt idx="290">
                  <c:v>2.1878855228424001</c:v>
                </c:pt>
                <c:pt idx="291">
                  <c:v>2.1915512084960902</c:v>
                </c:pt>
                <c:pt idx="292">
                  <c:v>2.0588312149047798</c:v>
                </c:pt>
                <c:pt idx="293">
                  <c:v>2.1269178390502899</c:v>
                </c:pt>
                <c:pt idx="294">
                  <c:v>2.1434547901153498</c:v>
                </c:pt>
                <c:pt idx="295">
                  <c:v>2.1440937519073402</c:v>
                </c:pt>
                <c:pt idx="296">
                  <c:v>2.1405160427093501</c:v>
                </c:pt>
                <c:pt idx="297">
                  <c:v>2.1195554733276301</c:v>
                </c:pt>
                <c:pt idx="298">
                  <c:v>2.17326712608337</c:v>
                </c:pt>
                <c:pt idx="299">
                  <c:v>2.1509451866149898</c:v>
                </c:pt>
                <c:pt idx="300">
                  <c:v>2.0353517532348602</c:v>
                </c:pt>
                <c:pt idx="301">
                  <c:v>2.1507549285888601</c:v>
                </c:pt>
                <c:pt idx="302">
                  <c:v>2.1619901657104399</c:v>
                </c:pt>
                <c:pt idx="303">
                  <c:v>2.1587574481964098</c:v>
                </c:pt>
                <c:pt idx="304">
                  <c:v>2.0097525119781401</c:v>
                </c:pt>
                <c:pt idx="305">
                  <c:v>2.1553063392639098</c:v>
                </c:pt>
                <c:pt idx="306">
                  <c:v>1.7862018346786499</c:v>
                </c:pt>
                <c:pt idx="307">
                  <c:v>2.1807062625885001</c:v>
                </c:pt>
                <c:pt idx="308">
                  <c:v>2.0781109333038299</c:v>
                </c:pt>
                <c:pt idx="309">
                  <c:v>2.1281964778900102</c:v>
                </c:pt>
                <c:pt idx="310">
                  <c:v>2.1308090686797998</c:v>
                </c:pt>
                <c:pt idx="311">
                  <c:v>1.9874014854431099</c:v>
                </c:pt>
                <c:pt idx="312">
                  <c:v>2.1077494621276802</c:v>
                </c:pt>
                <c:pt idx="313">
                  <c:v>2.0606455802917401</c:v>
                </c:pt>
                <c:pt idx="314">
                  <c:v>2.1742591857910099</c:v>
                </c:pt>
                <c:pt idx="315">
                  <c:v>2.0527033805847101</c:v>
                </c:pt>
                <c:pt idx="316">
                  <c:v>2.1273505687713601</c:v>
                </c:pt>
                <c:pt idx="317">
                  <c:v>2.14918708801269</c:v>
                </c:pt>
                <c:pt idx="318">
                  <c:v>2.0391497611999498</c:v>
                </c:pt>
                <c:pt idx="319">
                  <c:v>2.1393728256225502</c:v>
                </c:pt>
                <c:pt idx="320">
                  <c:v>2.1479682922363201</c:v>
                </c:pt>
                <c:pt idx="321">
                  <c:v>2.03192806243896</c:v>
                </c:pt>
                <c:pt idx="322">
                  <c:v>2.1692614555358798</c:v>
                </c:pt>
                <c:pt idx="323">
                  <c:v>2.1504149436950599</c:v>
                </c:pt>
                <c:pt idx="324">
                  <c:v>2.17849349975585</c:v>
                </c:pt>
                <c:pt idx="325">
                  <c:v>2.1437366008758501</c:v>
                </c:pt>
                <c:pt idx="326">
                  <c:v>2.1428294181823699</c:v>
                </c:pt>
                <c:pt idx="327">
                  <c:v>2.1624794006347599</c:v>
                </c:pt>
                <c:pt idx="328">
                  <c:v>1.9523744583129801</c:v>
                </c:pt>
                <c:pt idx="329">
                  <c:v>2.1461918354034402</c:v>
                </c:pt>
                <c:pt idx="330">
                  <c:v>2.1772794723510698</c:v>
                </c:pt>
                <c:pt idx="331">
                  <c:v>1.98541760444641</c:v>
                </c:pt>
                <c:pt idx="332">
                  <c:v>2.1656968593597399</c:v>
                </c:pt>
                <c:pt idx="333">
                  <c:v>2.1575734615325901</c:v>
                </c:pt>
                <c:pt idx="334">
                  <c:v>2.1706383228302002</c:v>
                </c:pt>
                <c:pt idx="335">
                  <c:v>2.1169416904449401</c:v>
                </c:pt>
                <c:pt idx="336">
                  <c:v>2.17443799972534</c:v>
                </c:pt>
                <c:pt idx="337">
                  <c:v>2.0600306987762398</c:v>
                </c:pt>
                <c:pt idx="338">
                  <c:v>2.1357686519622798</c:v>
                </c:pt>
                <c:pt idx="339">
                  <c:v>1.9938277006149201</c:v>
                </c:pt>
                <c:pt idx="340">
                  <c:v>2.1877682209014799</c:v>
                </c:pt>
                <c:pt idx="341">
                  <c:v>1.8915512561798</c:v>
                </c:pt>
                <c:pt idx="342">
                  <c:v>2.0108356475829998</c:v>
                </c:pt>
                <c:pt idx="343">
                  <c:v>2.1202075481414702</c:v>
                </c:pt>
                <c:pt idx="344">
                  <c:v>2.1647634506225502</c:v>
                </c:pt>
                <c:pt idx="345">
                  <c:v>2.1584377288818302</c:v>
                </c:pt>
                <c:pt idx="346">
                  <c:v>2.1955549716949401</c:v>
                </c:pt>
                <c:pt idx="347">
                  <c:v>2.1020963191986</c:v>
                </c:pt>
                <c:pt idx="348">
                  <c:v>2.0947697162628098</c:v>
                </c:pt>
                <c:pt idx="349">
                  <c:v>2.1589574813842698</c:v>
                </c:pt>
                <c:pt idx="350">
                  <c:v>2.1299839019775302</c:v>
                </c:pt>
                <c:pt idx="351">
                  <c:v>2.0459241867065399</c:v>
                </c:pt>
                <c:pt idx="352">
                  <c:v>2.1168944835662802</c:v>
                </c:pt>
                <c:pt idx="353">
                  <c:v>2.0669243335723801</c:v>
                </c:pt>
                <c:pt idx="354">
                  <c:v>1.9913254976272501</c:v>
                </c:pt>
                <c:pt idx="355">
                  <c:v>2.18160080909729</c:v>
                </c:pt>
                <c:pt idx="356">
                  <c:v>2.2107012271881099</c:v>
                </c:pt>
                <c:pt idx="357">
                  <c:v>2.11242246627807</c:v>
                </c:pt>
                <c:pt idx="358">
                  <c:v>2.1724553108215301</c:v>
                </c:pt>
                <c:pt idx="359">
                  <c:v>0.60488313436508101</c:v>
                </c:pt>
                <c:pt idx="360">
                  <c:v>0.417928457260131</c:v>
                </c:pt>
                <c:pt idx="361">
                  <c:v>0.319965720176696</c:v>
                </c:pt>
                <c:pt idx="362">
                  <c:v>0.53411668539047197</c:v>
                </c:pt>
                <c:pt idx="363">
                  <c:v>0.416642665863037</c:v>
                </c:pt>
                <c:pt idx="364">
                  <c:v>0.50973141193389804</c:v>
                </c:pt>
                <c:pt idx="365">
                  <c:v>0.35926473140716497</c:v>
                </c:pt>
                <c:pt idx="366">
                  <c:v>0.264412730932235</c:v>
                </c:pt>
                <c:pt idx="367">
                  <c:v>0.53444510698318404</c:v>
                </c:pt>
                <c:pt idx="368">
                  <c:v>0.53744584321975697</c:v>
                </c:pt>
                <c:pt idx="369">
                  <c:v>0.35230249166488598</c:v>
                </c:pt>
                <c:pt idx="370">
                  <c:v>0.46793270111083901</c:v>
                </c:pt>
                <c:pt idx="371">
                  <c:v>0.37661367654800398</c:v>
                </c:pt>
                <c:pt idx="372">
                  <c:v>0.36539167165756198</c:v>
                </c:pt>
                <c:pt idx="373">
                  <c:v>0.30357703566551197</c:v>
                </c:pt>
                <c:pt idx="374">
                  <c:v>0.31342777609825101</c:v>
                </c:pt>
                <c:pt idx="375">
                  <c:v>0.55352014303207397</c:v>
                </c:pt>
                <c:pt idx="376">
                  <c:v>0.29097032546996998</c:v>
                </c:pt>
                <c:pt idx="377">
                  <c:v>0.48756647109985302</c:v>
                </c:pt>
                <c:pt idx="378">
                  <c:v>0.385428577661514</c:v>
                </c:pt>
                <c:pt idx="379">
                  <c:v>0.51186805963516202</c:v>
                </c:pt>
                <c:pt idx="380">
                  <c:v>0.345196932554245</c:v>
                </c:pt>
                <c:pt idx="381">
                  <c:v>0.41051340103149397</c:v>
                </c:pt>
                <c:pt idx="382">
                  <c:v>0.50568580627441395</c:v>
                </c:pt>
                <c:pt idx="383">
                  <c:v>0.36418962478637601</c:v>
                </c:pt>
                <c:pt idx="384">
                  <c:v>0.33508747816085799</c:v>
                </c:pt>
                <c:pt idx="385">
                  <c:v>0.305222898721694</c:v>
                </c:pt>
                <c:pt idx="386">
                  <c:v>0.33576434850692699</c:v>
                </c:pt>
                <c:pt idx="387">
                  <c:v>0.54732948541641202</c:v>
                </c:pt>
                <c:pt idx="388">
                  <c:v>0.237895041704177</c:v>
                </c:pt>
                <c:pt idx="389">
                  <c:v>0.28598317503929099</c:v>
                </c:pt>
                <c:pt idx="390">
                  <c:v>0.29206377267837502</c:v>
                </c:pt>
                <c:pt idx="391">
                  <c:v>0.38061454892158503</c:v>
                </c:pt>
                <c:pt idx="392">
                  <c:v>0.36455795168876598</c:v>
                </c:pt>
                <c:pt idx="393">
                  <c:v>0.32657021284103299</c:v>
                </c:pt>
                <c:pt idx="394">
                  <c:v>0.30890193581581099</c:v>
                </c:pt>
                <c:pt idx="395">
                  <c:v>0.24096569418907099</c:v>
                </c:pt>
                <c:pt idx="396">
                  <c:v>0.276565462350845</c:v>
                </c:pt>
                <c:pt idx="397">
                  <c:v>0.34163513779640198</c:v>
                </c:pt>
                <c:pt idx="398">
                  <c:v>0.86753338575363104</c:v>
                </c:pt>
                <c:pt idx="399">
                  <c:v>1.0366506576537999</c:v>
                </c:pt>
                <c:pt idx="400">
                  <c:v>0.408984124660491</c:v>
                </c:pt>
                <c:pt idx="401">
                  <c:v>0.44501680135726901</c:v>
                </c:pt>
                <c:pt idx="402">
                  <c:v>0.350663661956787</c:v>
                </c:pt>
                <c:pt idx="403">
                  <c:v>0.38324323296546903</c:v>
                </c:pt>
                <c:pt idx="404">
                  <c:v>0.31852498650550798</c:v>
                </c:pt>
                <c:pt idx="405">
                  <c:v>0.45058417320251398</c:v>
                </c:pt>
                <c:pt idx="406">
                  <c:v>0.37582936882972701</c:v>
                </c:pt>
                <c:pt idx="407">
                  <c:v>0.51705998182296697</c:v>
                </c:pt>
                <c:pt idx="408">
                  <c:v>0.21820235252380299</c:v>
                </c:pt>
                <c:pt idx="409">
                  <c:v>0.58017659187316895</c:v>
                </c:pt>
                <c:pt idx="410">
                  <c:v>0.649610996246337</c:v>
                </c:pt>
                <c:pt idx="411">
                  <c:v>0.51266235113143899</c:v>
                </c:pt>
                <c:pt idx="412">
                  <c:v>0.32436242699623102</c:v>
                </c:pt>
                <c:pt idx="413">
                  <c:v>0.81489640474319402</c:v>
                </c:pt>
                <c:pt idx="414">
                  <c:v>0.382005244493484</c:v>
                </c:pt>
                <c:pt idx="415">
                  <c:v>0.53354114294052102</c:v>
                </c:pt>
                <c:pt idx="416">
                  <c:v>0.383562833070755</c:v>
                </c:pt>
                <c:pt idx="417">
                  <c:v>0.41097620129585199</c:v>
                </c:pt>
                <c:pt idx="418">
                  <c:v>0.47637450695037797</c:v>
                </c:pt>
                <c:pt idx="419">
                  <c:v>0.54335629940032903</c:v>
                </c:pt>
                <c:pt idx="420">
                  <c:v>0.39085423946380599</c:v>
                </c:pt>
                <c:pt idx="421">
                  <c:v>0.25803968310356101</c:v>
                </c:pt>
                <c:pt idx="422">
                  <c:v>0.28325659036636303</c:v>
                </c:pt>
                <c:pt idx="423">
                  <c:v>0.25901749730110102</c:v>
                </c:pt>
                <c:pt idx="424">
                  <c:v>0.52644515037536599</c:v>
                </c:pt>
                <c:pt idx="425">
                  <c:v>0.66406041383743197</c:v>
                </c:pt>
                <c:pt idx="426">
                  <c:v>0.28796404600143399</c:v>
                </c:pt>
                <c:pt idx="427">
                  <c:v>0.74735897779464699</c:v>
                </c:pt>
                <c:pt idx="428">
                  <c:v>0.40330585837364102</c:v>
                </c:pt>
                <c:pt idx="429">
                  <c:v>0.53195315599441495</c:v>
                </c:pt>
                <c:pt idx="430">
                  <c:v>0.49518391489982599</c:v>
                </c:pt>
                <c:pt idx="431">
                  <c:v>0.50788682699203402</c:v>
                </c:pt>
                <c:pt idx="432">
                  <c:v>0.31754976511001498</c:v>
                </c:pt>
                <c:pt idx="433">
                  <c:v>0.26882416009902899</c:v>
                </c:pt>
                <c:pt idx="434">
                  <c:v>0.83202797174453702</c:v>
                </c:pt>
                <c:pt idx="435">
                  <c:v>0.33735918998718201</c:v>
                </c:pt>
                <c:pt idx="436">
                  <c:v>0.34403234720230103</c:v>
                </c:pt>
                <c:pt idx="437">
                  <c:v>0.217298224568367</c:v>
                </c:pt>
                <c:pt idx="438">
                  <c:v>0.35376936197280801</c:v>
                </c:pt>
                <c:pt idx="439">
                  <c:v>0.446040779352188</c:v>
                </c:pt>
                <c:pt idx="440">
                  <c:v>0.362299114465713</c:v>
                </c:pt>
                <c:pt idx="441">
                  <c:v>0.56625741720199496</c:v>
                </c:pt>
                <c:pt idx="442">
                  <c:v>0.46889954805374101</c:v>
                </c:pt>
                <c:pt idx="443">
                  <c:v>0.28660175204277</c:v>
                </c:pt>
                <c:pt idx="444">
                  <c:v>0.55904120206832797</c:v>
                </c:pt>
                <c:pt idx="445">
                  <c:v>0.41158887743949801</c:v>
                </c:pt>
                <c:pt idx="446">
                  <c:v>0.77708518505096402</c:v>
                </c:pt>
                <c:pt idx="447">
                  <c:v>0.56791037321090698</c:v>
                </c:pt>
                <c:pt idx="448">
                  <c:v>0.60249590873718195</c:v>
                </c:pt>
                <c:pt idx="449">
                  <c:v>0.38622739911079401</c:v>
                </c:pt>
                <c:pt idx="450">
                  <c:v>0.40941300988197299</c:v>
                </c:pt>
                <c:pt idx="451">
                  <c:v>0.34008193016052202</c:v>
                </c:pt>
                <c:pt idx="452">
                  <c:v>0.36236196756362898</c:v>
                </c:pt>
                <c:pt idx="453">
                  <c:v>0.46453124284744202</c:v>
                </c:pt>
                <c:pt idx="454">
                  <c:v>0.208674445748329</c:v>
                </c:pt>
                <c:pt idx="455">
                  <c:v>0.34838342666625899</c:v>
                </c:pt>
                <c:pt idx="456">
                  <c:v>0.50502574443817105</c:v>
                </c:pt>
                <c:pt idx="457">
                  <c:v>0.37212771177291798</c:v>
                </c:pt>
                <c:pt idx="458">
                  <c:v>0.25769880414009</c:v>
                </c:pt>
                <c:pt idx="459">
                  <c:v>0.31389465928077698</c:v>
                </c:pt>
                <c:pt idx="460">
                  <c:v>1.0135469436645499</c:v>
                </c:pt>
                <c:pt idx="461">
                  <c:v>0.61055529117584195</c:v>
                </c:pt>
                <c:pt idx="462">
                  <c:v>0.51818716526031405</c:v>
                </c:pt>
                <c:pt idx="463">
                  <c:v>0.58587050437927202</c:v>
                </c:pt>
                <c:pt idx="464">
                  <c:v>0.41273823380470198</c:v>
                </c:pt>
                <c:pt idx="465">
                  <c:v>0.36855673789978</c:v>
                </c:pt>
                <c:pt idx="466">
                  <c:v>0.25681164860725397</c:v>
                </c:pt>
                <c:pt idx="467">
                  <c:v>0.56901174783706598</c:v>
                </c:pt>
                <c:pt idx="468">
                  <c:v>0.80189120769500699</c:v>
                </c:pt>
                <c:pt idx="469">
                  <c:v>0.437566697597503</c:v>
                </c:pt>
                <c:pt idx="470">
                  <c:v>0.68528109788894598</c:v>
                </c:pt>
                <c:pt idx="471">
                  <c:v>0.45195508003234802</c:v>
                </c:pt>
                <c:pt idx="472">
                  <c:v>0.55339848995208696</c:v>
                </c:pt>
                <c:pt idx="473">
                  <c:v>0.469345182180404</c:v>
                </c:pt>
                <c:pt idx="474">
                  <c:v>0.28313863277435303</c:v>
                </c:pt>
                <c:pt idx="475">
                  <c:v>0.51765376329421997</c:v>
                </c:pt>
                <c:pt idx="476">
                  <c:v>0.323159009218215</c:v>
                </c:pt>
                <c:pt idx="477">
                  <c:v>0.60191780328750599</c:v>
                </c:pt>
                <c:pt idx="478">
                  <c:v>0.53820848464965798</c:v>
                </c:pt>
                <c:pt idx="479">
                  <c:v>0.55120599269866899</c:v>
                </c:pt>
                <c:pt idx="480">
                  <c:v>0.27991092205047602</c:v>
                </c:pt>
                <c:pt idx="481">
                  <c:v>0.46644148230552601</c:v>
                </c:pt>
                <c:pt idx="482">
                  <c:v>0.43714699149131703</c:v>
                </c:pt>
                <c:pt idx="483">
                  <c:v>0.273420751094818</c:v>
                </c:pt>
                <c:pt idx="484">
                  <c:v>0.325214654207229</c:v>
                </c:pt>
                <c:pt idx="485">
                  <c:v>0.62305313348770097</c:v>
                </c:pt>
                <c:pt idx="486">
                  <c:v>0.311388969421386</c:v>
                </c:pt>
                <c:pt idx="487">
                  <c:v>0.67282611131668002</c:v>
                </c:pt>
                <c:pt idx="488">
                  <c:v>0.36697480082511902</c:v>
                </c:pt>
                <c:pt idx="489">
                  <c:v>0.54169571399688698</c:v>
                </c:pt>
                <c:pt idx="490">
                  <c:v>0.43300890922546298</c:v>
                </c:pt>
                <c:pt idx="491">
                  <c:v>0.29288017749786299</c:v>
                </c:pt>
                <c:pt idx="492">
                  <c:v>0.478697478771209</c:v>
                </c:pt>
                <c:pt idx="493">
                  <c:v>0.38592332601547202</c:v>
                </c:pt>
                <c:pt idx="494">
                  <c:v>0.34031131863594</c:v>
                </c:pt>
                <c:pt idx="495">
                  <c:v>0.46661633253097501</c:v>
                </c:pt>
                <c:pt idx="496">
                  <c:v>0.420870780944824</c:v>
                </c:pt>
                <c:pt idx="497">
                  <c:v>0.33509349822998002</c:v>
                </c:pt>
                <c:pt idx="498">
                  <c:v>0.36526450514793302</c:v>
                </c:pt>
                <c:pt idx="499">
                  <c:v>0.40213373303413302</c:v>
                </c:pt>
                <c:pt idx="500">
                  <c:v>0.451848894357681</c:v>
                </c:pt>
                <c:pt idx="501">
                  <c:v>0.51014679670333796</c:v>
                </c:pt>
                <c:pt idx="502">
                  <c:v>0.30631411075592002</c:v>
                </c:pt>
                <c:pt idx="503">
                  <c:v>0.47239652276039101</c:v>
                </c:pt>
                <c:pt idx="504">
                  <c:v>0.39184638857841397</c:v>
                </c:pt>
                <c:pt idx="505">
                  <c:v>0.48801964521407998</c:v>
                </c:pt>
                <c:pt idx="506">
                  <c:v>0.29830491542816101</c:v>
                </c:pt>
                <c:pt idx="507">
                  <c:v>0.79662156105041504</c:v>
                </c:pt>
                <c:pt idx="508">
                  <c:v>0.41315573453903198</c:v>
                </c:pt>
                <c:pt idx="509">
                  <c:v>0.52477377653121904</c:v>
                </c:pt>
                <c:pt idx="510">
                  <c:v>0.341941207647323</c:v>
                </c:pt>
                <c:pt idx="511">
                  <c:v>0.30133810639381398</c:v>
                </c:pt>
                <c:pt idx="512">
                  <c:v>0.44107645750045699</c:v>
                </c:pt>
                <c:pt idx="513">
                  <c:v>0.44506400823593101</c:v>
                </c:pt>
                <c:pt idx="514">
                  <c:v>0.372546076774597</c:v>
                </c:pt>
                <c:pt idx="515">
                  <c:v>0.412174642086029</c:v>
                </c:pt>
                <c:pt idx="516">
                  <c:v>0.34956896305084201</c:v>
                </c:pt>
                <c:pt idx="517">
                  <c:v>0.25251650810241699</c:v>
                </c:pt>
                <c:pt idx="518">
                  <c:v>0.38685250282287598</c:v>
                </c:pt>
                <c:pt idx="519">
                  <c:v>0.310731470584869</c:v>
                </c:pt>
                <c:pt idx="520">
                  <c:v>0.32044914364814697</c:v>
                </c:pt>
                <c:pt idx="521">
                  <c:v>0.64776402711868197</c:v>
                </c:pt>
                <c:pt idx="522">
                  <c:v>0.29528003931045499</c:v>
                </c:pt>
                <c:pt idx="523">
                  <c:v>0.42173931002616799</c:v>
                </c:pt>
                <c:pt idx="524">
                  <c:v>0.40620133280754001</c:v>
                </c:pt>
                <c:pt idx="525">
                  <c:v>0.49880275130271901</c:v>
                </c:pt>
                <c:pt idx="526">
                  <c:v>0.46487626433372498</c:v>
                </c:pt>
                <c:pt idx="527">
                  <c:v>0.37986496090888899</c:v>
                </c:pt>
                <c:pt idx="528">
                  <c:v>0.44279164075851402</c:v>
                </c:pt>
                <c:pt idx="529">
                  <c:v>0.34226804971694902</c:v>
                </c:pt>
                <c:pt idx="530">
                  <c:v>0.35898420214652998</c:v>
                </c:pt>
                <c:pt idx="531">
                  <c:v>0.53402042388916005</c:v>
                </c:pt>
                <c:pt idx="532">
                  <c:v>0.36900573968887301</c:v>
                </c:pt>
                <c:pt idx="533">
                  <c:v>0.356695055961608</c:v>
                </c:pt>
                <c:pt idx="534">
                  <c:v>0.53119397163391102</c:v>
                </c:pt>
                <c:pt idx="535">
                  <c:v>0.65071558952331499</c:v>
                </c:pt>
                <c:pt idx="536">
                  <c:v>0.31336677074432301</c:v>
                </c:pt>
                <c:pt idx="537">
                  <c:v>0.62332522869110096</c:v>
                </c:pt>
                <c:pt idx="538">
                  <c:v>0.28354182839393599</c:v>
                </c:pt>
                <c:pt idx="539">
                  <c:v>0.39676132798194802</c:v>
                </c:pt>
                <c:pt idx="540">
                  <c:v>0.32666489481925898</c:v>
                </c:pt>
                <c:pt idx="541">
                  <c:v>0.40945479273795998</c:v>
                </c:pt>
                <c:pt idx="542">
                  <c:v>0.27630615234375</c:v>
                </c:pt>
                <c:pt idx="543">
                  <c:v>0.39954045414924599</c:v>
                </c:pt>
                <c:pt idx="544">
                  <c:v>0.339348584413528</c:v>
                </c:pt>
                <c:pt idx="545">
                  <c:v>0.33787426352500899</c:v>
                </c:pt>
                <c:pt idx="546">
                  <c:v>0.42888334393501198</c:v>
                </c:pt>
                <c:pt idx="547">
                  <c:v>0.58824944496154696</c:v>
                </c:pt>
                <c:pt idx="548">
                  <c:v>0.65736126899719205</c:v>
                </c:pt>
                <c:pt idx="549">
                  <c:v>0.94102382659912098</c:v>
                </c:pt>
                <c:pt idx="550">
                  <c:v>0.30682280659675598</c:v>
                </c:pt>
                <c:pt idx="551">
                  <c:v>0.46386548876762301</c:v>
                </c:pt>
                <c:pt idx="552">
                  <c:v>0.332645744085311</c:v>
                </c:pt>
                <c:pt idx="553">
                  <c:v>1.0003465414047199</c:v>
                </c:pt>
                <c:pt idx="554">
                  <c:v>1.0604375600814799</c:v>
                </c:pt>
                <c:pt idx="555">
                  <c:v>0.43230041861534102</c:v>
                </c:pt>
                <c:pt idx="556">
                  <c:v>0.40422728657722401</c:v>
                </c:pt>
                <c:pt idx="557">
                  <c:v>0.61538010835647505</c:v>
                </c:pt>
                <c:pt idx="558">
                  <c:v>1.57653903961181</c:v>
                </c:pt>
                <c:pt idx="559">
                  <c:v>1.2728128433227499</c:v>
                </c:pt>
                <c:pt idx="560">
                  <c:v>0.50887584686279297</c:v>
                </c:pt>
                <c:pt idx="561">
                  <c:v>0.52594447135925204</c:v>
                </c:pt>
                <c:pt idx="562">
                  <c:v>0.39689031243324202</c:v>
                </c:pt>
                <c:pt idx="563">
                  <c:v>0.56257367134094205</c:v>
                </c:pt>
                <c:pt idx="564">
                  <c:v>0.31749027967452997</c:v>
                </c:pt>
                <c:pt idx="565">
                  <c:v>0.62377798557281405</c:v>
                </c:pt>
                <c:pt idx="566">
                  <c:v>0.53464913368225098</c:v>
                </c:pt>
                <c:pt idx="567">
                  <c:v>0.38173437118530201</c:v>
                </c:pt>
                <c:pt idx="568">
                  <c:v>0.41445550322532598</c:v>
                </c:pt>
                <c:pt idx="569">
                  <c:v>0.380272656679153</c:v>
                </c:pt>
                <c:pt idx="570">
                  <c:v>0.562439024448394</c:v>
                </c:pt>
                <c:pt idx="571">
                  <c:v>0.35080769658088601</c:v>
                </c:pt>
                <c:pt idx="572">
                  <c:v>0.45701014995574901</c:v>
                </c:pt>
                <c:pt idx="573">
                  <c:v>0.37658327817916798</c:v>
                </c:pt>
                <c:pt idx="574">
                  <c:v>0.43108993768692</c:v>
                </c:pt>
                <c:pt idx="575">
                  <c:v>0.505698502063751</c:v>
                </c:pt>
                <c:pt idx="576">
                  <c:v>0.41653928160667397</c:v>
                </c:pt>
                <c:pt idx="577">
                  <c:v>0.55382317304611195</c:v>
                </c:pt>
                <c:pt idx="578">
                  <c:v>0.347176373004913</c:v>
                </c:pt>
                <c:pt idx="579">
                  <c:v>0.686717629432678</c:v>
                </c:pt>
                <c:pt idx="580">
                  <c:v>0.46890875697135898</c:v>
                </c:pt>
                <c:pt idx="581">
                  <c:v>0.62404531240463201</c:v>
                </c:pt>
                <c:pt idx="582">
                  <c:v>0.47988972067832902</c:v>
                </c:pt>
                <c:pt idx="583">
                  <c:v>0.52304977178573597</c:v>
                </c:pt>
                <c:pt idx="584">
                  <c:v>0.20068480074405601</c:v>
                </c:pt>
                <c:pt idx="585">
                  <c:v>0.40349003672599698</c:v>
                </c:pt>
                <c:pt idx="586">
                  <c:v>0.26419931650161699</c:v>
                </c:pt>
                <c:pt idx="587">
                  <c:v>0.58623921871185303</c:v>
                </c:pt>
                <c:pt idx="588">
                  <c:v>0.38422694802284202</c:v>
                </c:pt>
                <c:pt idx="589">
                  <c:v>0.56625193357467596</c:v>
                </c:pt>
                <c:pt idx="590">
                  <c:v>0.59970337152481001</c:v>
                </c:pt>
                <c:pt idx="591">
                  <c:v>0.329893618822097</c:v>
                </c:pt>
                <c:pt idx="592">
                  <c:v>0.47093364596366799</c:v>
                </c:pt>
                <c:pt idx="593">
                  <c:v>0.66223847866058305</c:v>
                </c:pt>
                <c:pt idx="594">
                  <c:v>0.52049207687377896</c:v>
                </c:pt>
                <c:pt idx="595">
                  <c:v>0.56130605936050404</c:v>
                </c:pt>
                <c:pt idx="596">
                  <c:v>0.47775655984878501</c:v>
                </c:pt>
                <c:pt idx="597">
                  <c:v>0.35119998455047602</c:v>
                </c:pt>
                <c:pt idx="598">
                  <c:v>0.29194730520248402</c:v>
                </c:pt>
                <c:pt idx="599">
                  <c:v>0.38469791412353499</c:v>
                </c:pt>
                <c:pt idx="600">
                  <c:v>0.41911414265632602</c:v>
                </c:pt>
                <c:pt idx="601">
                  <c:v>0.25686216354370101</c:v>
                </c:pt>
                <c:pt idx="602">
                  <c:v>0.41462919116020203</c:v>
                </c:pt>
                <c:pt idx="603">
                  <c:v>0.352705508470535</c:v>
                </c:pt>
                <c:pt idx="604">
                  <c:v>0.21833914518356301</c:v>
                </c:pt>
                <c:pt idx="605">
                  <c:v>0.44953247904777499</c:v>
                </c:pt>
                <c:pt idx="606">
                  <c:v>0.36105731129646301</c:v>
                </c:pt>
                <c:pt idx="607">
                  <c:v>0.50207650661468495</c:v>
                </c:pt>
                <c:pt idx="608">
                  <c:v>0.33544594049453702</c:v>
                </c:pt>
                <c:pt idx="609">
                  <c:v>0.655043244361877</c:v>
                </c:pt>
                <c:pt idx="610">
                  <c:v>0.55620867013931197</c:v>
                </c:pt>
                <c:pt idx="611">
                  <c:v>0.630581974983215</c:v>
                </c:pt>
                <c:pt idx="612">
                  <c:v>0.57235264778137196</c:v>
                </c:pt>
                <c:pt idx="613">
                  <c:v>0.31268337368965099</c:v>
                </c:pt>
                <c:pt idx="614">
                  <c:v>0.34335109591483998</c:v>
                </c:pt>
                <c:pt idx="615">
                  <c:v>0.47076123952865601</c:v>
                </c:pt>
                <c:pt idx="616">
                  <c:v>0.26999858021736101</c:v>
                </c:pt>
                <c:pt idx="617">
                  <c:v>0.43488693237304599</c:v>
                </c:pt>
                <c:pt idx="618">
                  <c:v>0.27155420184135398</c:v>
                </c:pt>
                <c:pt idx="619">
                  <c:v>0.32048547267913802</c:v>
                </c:pt>
                <c:pt idx="620">
                  <c:v>0.41966637969017001</c:v>
                </c:pt>
                <c:pt idx="621">
                  <c:v>0.64896762371063199</c:v>
                </c:pt>
                <c:pt idx="622">
                  <c:v>0.249037906527519</c:v>
                </c:pt>
                <c:pt idx="623">
                  <c:v>0.42883118987083402</c:v>
                </c:pt>
                <c:pt idx="624">
                  <c:v>0.55991894006729104</c:v>
                </c:pt>
                <c:pt idx="625">
                  <c:v>0.33646067976951599</c:v>
                </c:pt>
                <c:pt idx="626">
                  <c:v>0.30069357156753501</c:v>
                </c:pt>
                <c:pt idx="627">
                  <c:v>0.26798760890960599</c:v>
                </c:pt>
                <c:pt idx="628">
                  <c:v>0.36589512228965698</c:v>
                </c:pt>
                <c:pt idx="629">
                  <c:v>0.29024106264114302</c:v>
                </c:pt>
                <c:pt idx="630">
                  <c:v>0.38777393102645802</c:v>
                </c:pt>
                <c:pt idx="631">
                  <c:v>0.37222009897232</c:v>
                </c:pt>
                <c:pt idx="632">
                  <c:v>0.35843235254287698</c:v>
                </c:pt>
                <c:pt idx="633">
                  <c:v>0.41041463613510099</c:v>
                </c:pt>
                <c:pt idx="634">
                  <c:v>0.38228020071983299</c:v>
                </c:pt>
                <c:pt idx="635">
                  <c:v>0.32306769490241999</c:v>
                </c:pt>
                <c:pt idx="636">
                  <c:v>0.27113446593284601</c:v>
                </c:pt>
                <c:pt idx="637">
                  <c:v>0.26302504539489702</c:v>
                </c:pt>
                <c:pt idx="638">
                  <c:v>0.34750863909721302</c:v>
                </c:pt>
                <c:pt idx="639">
                  <c:v>0.401591837406158</c:v>
                </c:pt>
                <c:pt idx="640">
                  <c:v>0.49521329998969998</c:v>
                </c:pt>
                <c:pt idx="641">
                  <c:v>0.29724642634391701</c:v>
                </c:pt>
                <c:pt idx="642">
                  <c:v>0.47375530004501298</c:v>
                </c:pt>
                <c:pt idx="643">
                  <c:v>0.48354163765907199</c:v>
                </c:pt>
                <c:pt idx="644">
                  <c:v>0.38243040442466703</c:v>
                </c:pt>
                <c:pt idx="645">
                  <c:v>0.245844110846519</c:v>
                </c:pt>
                <c:pt idx="646">
                  <c:v>0.30459266901016202</c:v>
                </c:pt>
                <c:pt idx="647">
                  <c:v>0.57334268093109098</c:v>
                </c:pt>
                <c:pt idx="648">
                  <c:v>0.35981673002242998</c:v>
                </c:pt>
                <c:pt idx="649">
                  <c:v>0.297525703907012</c:v>
                </c:pt>
                <c:pt idx="650">
                  <c:v>0.43322300910949701</c:v>
                </c:pt>
                <c:pt idx="651">
                  <c:v>0.52185088396072299</c:v>
                </c:pt>
                <c:pt idx="652">
                  <c:v>0.195130795240402</c:v>
                </c:pt>
                <c:pt idx="653">
                  <c:v>0.320216864347457</c:v>
                </c:pt>
                <c:pt idx="654">
                  <c:v>0.416872799396514</c:v>
                </c:pt>
                <c:pt idx="655">
                  <c:v>0.56730115413665705</c:v>
                </c:pt>
                <c:pt idx="656">
                  <c:v>0.578338682651519</c:v>
                </c:pt>
                <c:pt idx="657">
                  <c:v>0.75883555412292403</c:v>
                </c:pt>
                <c:pt idx="658">
                  <c:v>0.42741790413856501</c:v>
                </c:pt>
                <c:pt idx="659">
                  <c:v>0.55976569652557295</c:v>
                </c:pt>
                <c:pt idx="660">
                  <c:v>0.55852895975112904</c:v>
                </c:pt>
                <c:pt idx="661">
                  <c:v>0.206417366862297</c:v>
                </c:pt>
                <c:pt idx="662">
                  <c:v>0.40251258015632602</c:v>
                </c:pt>
                <c:pt idx="663">
                  <c:v>0.206979155540466</c:v>
                </c:pt>
                <c:pt idx="664">
                  <c:v>0.56114810705184903</c:v>
                </c:pt>
                <c:pt idx="665">
                  <c:v>0.32917135953903198</c:v>
                </c:pt>
                <c:pt idx="666">
                  <c:v>0.32140946388244601</c:v>
                </c:pt>
                <c:pt idx="667">
                  <c:v>0.52138847112655595</c:v>
                </c:pt>
                <c:pt idx="668">
                  <c:v>0.23232214152812899</c:v>
                </c:pt>
                <c:pt idx="669">
                  <c:v>0.62041014432907104</c:v>
                </c:pt>
                <c:pt idx="670">
                  <c:v>0.211340576410293</c:v>
                </c:pt>
                <c:pt idx="671">
                  <c:v>0.19221445918083099</c:v>
                </c:pt>
                <c:pt idx="672">
                  <c:v>0.29073473811149497</c:v>
                </c:pt>
                <c:pt idx="673">
                  <c:v>0.477423876523971</c:v>
                </c:pt>
                <c:pt idx="674">
                  <c:v>0.31058800220489502</c:v>
                </c:pt>
                <c:pt idx="675">
                  <c:v>0.42719766497612</c:v>
                </c:pt>
                <c:pt idx="676">
                  <c:v>0.37981575727462702</c:v>
                </c:pt>
                <c:pt idx="677">
                  <c:v>0.29842680692672702</c:v>
                </c:pt>
                <c:pt idx="678">
                  <c:v>0.295404493808746</c:v>
                </c:pt>
                <c:pt idx="679">
                  <c:v>0.51378637552261297</c:v>
                </c:pt>
                <c:pt idx="680">
                  <c:v>0.52535331249237005</c:v>
                </c:pt>
                <c:pt idx="681">
                  <c:v>0.38609835505485501</c:v>
                </c:pt>
                <c:pt idx="682">
                  <c:v>0.18548890948295499</c:v>
                </c:pt>
                <c:pt idx="683">
                  <c:v>0.49337255954742398</c:v>
                </c:pt>
                <c:pt idx="684">
                  <c:v>0.31727337837219199</c:v>
                </c:pt>
                <c:pt idx="685">
                  <c:v>1.1006872653961099</c:v>
                </c:pt>
                <c:pt idx="686">
                  <c:v>1.0507906675338701</c:v>
                </c:pt>
                <c:pt idx="687">
                  <c:v>0.50818097591400102</c:v>
                </c:pt>
                <c:pt idx="688">
                  <c:v>1.08206915855407</c:v>
                </c:pt>
                <c:pt idx="689">
                  <c:v>0.32132205367088301</c:v>
                </c:pt>
                <c:pt idx="690">
                  <c:v>0.317216426134109</c:v>
                </c:pt>
                <c:pt idx="691">
                  <c:v>0.95256507396697998</c:v>
                </c:pt>
                <c:pt idx="692">
                  <c:v>0.61687260866165095</c:v>
                </c:pt>
                <c:pt idx="693">
                  <c:v>0.409199208021163</c:v>
                </c:pt>
                <c:pt idx="694">
                  <c:v>0.68682795763015703</c:v>
                </c:pt>
                <c:pt idx="695">
                  <c:v>0.20173951983451799</c:v>
                </c:pt>
                <c:pt idx="696">
                  <c:v>0.469838887453079</c:v>
                </c:pt>
                <c:pt idx="697">
                  <c:v>0.41625458002090399</c:v>
                </c:pt>
                <c:pt idx="698">
                  <c:v>0.235823988914489</c:v>
                </c:pt>
                <c:pt idx="699">
                  <c:v>0.30250632762908902</c:v>
                </c:pt>
                <c:pt idx="700">
                  <c:v>0.30291512608528098</c:v>
                </c:pt>
                <c:pt idx="701">
                  <c:v>0.31040307879447898</c:v>
                </c:pt>
                <c:pt idx="702">
                  <c:v>0.37255650758743197</c:v>
                </c:pt>
                <c:pt idx="703">
                  <c:v>0.42482247948646501</c:v>
                </c:pt>
                <c:pt idx="704">
                  <c:v>0.277249425649642</c:v>
                </c:pt>
                <c:pt idx="705">
                  <c:v>0.38654080033302302</c:v>
                </c:pt>
                <c:pt idx="706">
                  <c:v>0.227679848670959</c:v>
                </c:pt>
                <c:pt idx="707">
                  <c:v>0.60172301530838002</c:v>
                </c:pt>
                <c:pt idx="708">
                  <c:v>0.26236778497695901</c:v>
                </c:pt>
                <c:pt idx="709">
                  <c:v>0.763216853141784</c:v>
                </c:pt>
                <c:pt idx="710">
                  <c:v>0.22860905528068501</c:v>
                </c:pt>
                <c:pt idx="711">
                  <c:v>1.13739049434661</c:v>
                </c:pt>
                <c:pt idx="712">
                  <c:v>0.51371431350707997</c:v>
                </c:pt>
                <c:pt idx="713">
                  <c:v>0.37961155176162698</c:v>
                </c:pt>
                <c:pt idx="714">
                  <c:v>0.29512280225753701</c:v>
                </c:pt>
                <c:pt idx="715">
                  <c:v>0.39020985364913902</c:v>
                </c:pt>
                <c:pt idx="716">
                  <c:v>0.23539496958255701</c:v>
                </c:pt>
                <c:pt idx="717">
                  <c:v>0.53207480907440097</c:v>
                </c:pt>
                <c:pt idx="718">
                  <c:v>0.32881665229797302</c:v>
                </c:pt>
                <c:pt idx="719">
                  <c:v>0.519794940948486</c:v>
                </c:pt>
                <c:pt idx="720">
                  <c:v>0.31724029779434199</c:v>
                </c:pt>
                <c:pt idx="721">
                  <c:v>0.453725546598434</c:v>
                </c:pt>
                <c:pt idx="722">
                  <c:v>0.80602020025253296</c:v>
                </c:pt>
                <c:pt idx="723">
                  <c:v>0.45481425523757901</c:v>
                </c:pt>
                <c:pt idx="724">
                  <c:v>0.51377081871032704</c:v>
                </c:pt>
                <c:pt idx="725">
                  <c:v>0.41730952262878401</c:v>
                </c:pt>
                <c:pt idx="726">
                  <c:v>0.48129865527152998</c:v>
                </c:pt>
                <c:pt idx="727">
                  <c:v>0.86726009845733598</c:v>
                </c:pt>
                <c:pt idx="728">
                  <c:v>0.55917418003082198</c:v>
                </c:pt>
                <c:pt idx="729">
                  <c:v>0.34249398112297003</c:v>
                </c:pt>
                <c:pt idx="730">
                  <c:v>0.43809443712234403</c:v>
                </c:pt>
                <c:pt idx="731">
                  <c:v>0.68385845422744695</c:v>
                </c:pt>
                <c:pt idx="732">
                  <c:v>0.387999087572097</c:v>
                </c:pt>
                <c:pt idx="733">
                  <c:v>0.34593126177787697</c:v>
                </c:pt>
                <c:pt idx="734">
                  <c:v>0.211182385683059</c:v>
                </c:pt>
                <c:pt idx="735">
                  <c:v>0.415767341852188</c:v>
                </c:pt>
                <c:pt idx="736">
                  <c:v>0.30653983354568398</c:v>
                </c:pt>
                <c:pt idx="737">
                  <c:v>0.84547775983810403</c:v>
                </c:pt>
                <c:pt idx="738">
                  <c:v>1.17022597789764</c:v>
                </c:pt>
                <c:pt idx="739">
                  <c:v>0.20281317830085699</c:v>
                </c:pt>
                <c:pt idx="740">
                  <c:v>0.49878701567649802</c:v>
                </c:pt>
                <c:pt idx="741">
                  <c:v>0.54337245225906305</c:v>
                </c:pt>
                <c:pt idx="742">
                  <c:v>0.396449744701385</c:v>
                </c:pt>
                <c:pt idx="743">
                  <c:v>0.416745364665985</c:v>
                </c:pt>
                <c:pt idx="744">
                  <c:v>0.43547597527503901</c:v>
                </c:pt>
                <c:pt idx="745">
                  <c:v>0.298263579607009</c:v>
                </c:pt>
                <c:pt idx="746">
                  <c:v>0.52482795715331998</c:v>
                </c:pt>
                <c:pt idx="747">
                  <c:v>0.45972803235053999</c:v>
                </c:pt>
                <c:pt idx="748">
                  <c:v>0.62084674835205</c:v>
                </c:pt>
                <c:pt idx="749">
                  <c:v>0.441791981458663</c:v>
                </c:pt>
                <c:pt idx="750">
                  <c:v>0.33668684959411599</c:v>
                </c:pt>
                <c:pt idx="751">
                  <c:v>0.30280673503875699</c:v>
                </c:pt>
                <c:pt idx="752">
                  <c:v>0.30422618985175998</c:v>
                </c:pt>
                <c:pt idx="753">
                  <c:v>0.30167394876480103</c:v>
                </c:pt>
                <c:pt idx="754">
                  <c:v>0.287802845239639</c:v>
                </c:pt>
                <c:pt idx="755">
                  <c:v>0.60461539030074996</c:v>
                </c:pt>
                <c:pt idx="756">
                  <c:v>0.38656720519065801</c:v>
                </c:pt>
                <c:pt idx="757">
                  <c:v>0.72563380002975397</c:v>
                </c:pt>
                <c:pt idx="758">
                  <c:v>0.35143572092056202</c:v>
                </c:pt>
                <c:pt idx="759">
                  <c:v>0.36854350566864003</c:v>
                </c:pt>
                <c:pt idx="760">
                  <c:v>0.38161480426788302</c:v>
                </c:pt>
                <c:pt idx="761">
                  <c:v>0.40048190951347301</c:v>
                </c:pt>
                <c:pt idx="762">
                  <c:v>0.30117645859718301</c:v>
                </c:pt>
                <c:pt idx="763">
                  <c:v>0.24974159896373699</c:v>
                </c:pt>
                <c:pt idx="764">
                  <c:v>0.48349234461784302</c:v>
                </c:pt>
                <c:pt idx="765">
                  <c:v>0.36004188656806901</c:v>
                </c:pt>
                <c:pt idx="766">
                  <c:v>0.816522896289825</c:v>
                </c:pt>
                <c:pt idx="767">
                  <c:v>0.33361366391181901</c:v>
                </c:pt>
                <c:pt idx="768">
                  <c:v>0.47632062435150102</c:v>
                </c:pt>
                <c:pt idx="769">
                  <c:v>0.50918334722518899</c:v>
                </c:pt>
                <c:pt idx="770">
                  <c:v>0.29277271032333302</c:v>
                </c:pt>
                <c:pt idx="771">
                  <c:v>0.73629564046859697</c:v>
                </c:pt>
                <c:pt idx="772">
                  <c:v>0.42575731873512201</c:v>
                </c:pt>
                <c:pt idx="773">
                  <c:v>0.364440977573394</c:v>
                </c:pt>
                <c:pt idx="774">
                  <c:v>0.270294278860092</c:v>
                </c:pt>
                <c:pt idx="775">
                  <c:v>0.60282570123672397</c:v>
                </c:pt>
                <c:pt idx="776">
                  <c:v>0.25954455137252802</c:v>
                </c:pt>
                <c:pt idx="777">
                  <c:v>1.10684037208557</c:v>
                </c:pt>
                <c:pt idx="778">
                  <c:v>0.59397572278976396</c:v>
                </c:pt>
                <c:pt idx="779">
                  <c:v>0.302491664886474</c:v>
                </c:pt>
                <c:pt idx="780">
                  <c:v>0.554690241813659</c:v>
                </c:pt>
                <c:pt idx="781">
                  <c:v>0.70836663246154696</c:v>
                </c:pt>
                <c:pt idx="782">
                  <c:v>0.75235927104949896</c:v>
                </c:pt>
                <c:pt idx="783">
                  <c:v>0.61841601133346502</c:v>
                </c:pt>
                <c:pt idx="784">
                  <c:v>0.45742204785346902</c:v>
                </c:pt>
                <c:pt idx="785">
                  <c:v>0.20370116829872101</c:v>
                </c:pt>
                <c:pt idx="786">
                  <c:v>0.44232219457626298</c:v>
                </c:pt>
                <c:pt idx="787">
                  <c:v>0.49937945604324302</c:v>
                </c:pt>
                <c:pt idx="788">
                  <c:v>0.33559828996658297</c:v>
                </c:pt>
                <c:pt idx="789">
                  <c:v>0.31964316964149397</c:v>
                </c:pt>
                <c:pt idx="790">
                  <c:v>0.33359840512275601</c:v>
                </c:pt>
                <c:pt idx="791">
                  <c:v>0.284172654151916</c:v>
                </c:pt>
                <c:pt idx="792">
                  <c:v>0.27610993385314903</c:v>
                </c:pt>
                <c:pt idx="793">
                  <c:v>0.46539482474326999</c:v>
                </c:pt>
                <c:pt idx="794">
                  <c:v>0.22540593147277799</c:v>
                </c:pt>
                <c:pt idx="795">
                  <c:v>0.27900487184524497</c:v>
                </c:pt>
                <c:pt idx="796">
                  <c:v>1.0735672712326001</c:v>
                </c:pt>
                <c:pt idx="797">
                  <c:v>0.38696673512458801</c:v>
                </c:pt>
                <c:pt idx="798">
                  <c:v>0.42024570703506398</c:v>
                </c:pt>
                <c:pt idx="799">
                  <c:v>0.30577439069747903</c:v>
                </c:pt>
                <c:pt idx="800">
                  <c:v>0.24471312761306699</c:v>
                </c:pt>
                <c:pt idx="801">
                  <c:v>1.1295348405837999</c:v>
                </c:pt>
                <c:pt idx="802">
                  <c:v>2.0923399925231898</c:v>
                </c:pt>
                <c:pt idx="803">
                  <c:v>2.15601587295532</c:v>
                </c:pt>
                <c:pt idx="804">
                  <c:v>2.09337878227233</c:v>
                </c:pt>
                <c:pt idx="805">
                  <c:v>2.0942385196685702</c:v>
                </c:pt>
                <c:pt idx="806">
                  <c:v>1.9543595314025799</c:v>
                </c:pt>
                <c:pt idx="807">
                  <c:v>2.1649322509765598</c:v>
                </c:pt>
                <c:pt idx="808">
                  <c:v>1.9690568447112999</c:v>
                </c:pt>
                <c:pt idx="809">
                  <c:v>2.1936810016632</c:v>
                </c:pt>
                <c:pt idx="810">
                  <c:v>2.0257270336151101</c:v>
                </c:pt>
                <c:pt idx="811">
                  <c:v>2.1848084926605198</c:v>
                </c:pt>
                <c:pt idx="812">
                  <c:v>1.9061414003372099</c:v>
                </c:pt>
                <c:pt idx="813">
                  <c:v>2.1771359443664502</c:v>
                </c:pt>
                <c:pt idx="814">
                  <c:v>2.18963575363159</c:v>
                </c:pt>
                <c:pt idx="815">
                  <c:v>2.1538009643554599</c:v>
                </c:pt>
                <c:pt idx="816">
                  <c:v>2.0856792926788299</c:v>
                </c:pt>
                <c:pt idx="817">
                  <c:v>2.1636898517608598</c:v>
                </c:pt>
                <c:pt idx="818">
                  <c:v>1.8908067941665601</c:v>
                </c:pt>
                <c:pt idx="819">
                  <c:v>2.1585497856140101</c:v>
                </c:pt>
                <c:pt idx="820">
                  <c:v>2.1849493980407702</c:v>
                </c:pt>
                <c:pt idx="821">
                  <c:v>2.1735634803771902</c:v>
                </c:pt>
                <c:pt idx="822">
                  <c:v>2.0574638843536301</c:v>
                </c:pt>
                <c:pt idx="823">
                  <c:v>2.2324092388153001</c:v>
                </c:pt>
                <c:pt idx="824">
                  <c:v>2.1451442241668701</c:v>
                </c:pt>
                <c:pt idx="825">
                  <c:v>2.17712306976318</c:v>
                </c:pt>
                <c:pt idx="826">
                  <c:v>2.1069040298461901</c:v>
                </c:pt>
                <c:pt idx="827">
                  <c:v>2.1335701942443799</c:v>
                </c:pt>
                <c:pt idx="828">
                  <c:v>2.0125823020935001</c:v>
                </c:pt>
                <c:pt idx="829">
                  <c:v>2.1445226669311501</c:v>
                </c:pt>
                <c:pt idx="830">
                  <c:v>2.1775047779083199</c:v>
                </c:pt>
                <c:pt idx="831">
                  <c:v>2.13137459754943</c:v>
                </c:pt>
                <c:pt idx="832">
                  <c:v>2.18199586868286</c:v>
                </c:pt>
                <c:pt idx="833">
                  <c:v>2.1622653007507302</c:v>
                </c:pt>
                <c:pt idx="834">
                  <c:v>2.1553702354431099</c:v>
                </c:pt>
                <c:pt idx="835">
                  <c:v>2.0509819984436</c:v>
                </c:pt>
                <c:pt idx="836">
                  <c:v>2.1721847057342498</c:v>
                </c:pt>
                <c:pt idx="837">
                  <c:v>2.11352491378784</c:v>
                </c:pt>
                <c:pt idx="838">
                  <c:v>2.0907535552978498</c:v>
                </c:pt>
                <c:pt idx="839">
                  <c:v>2.0536201000213601</c:v>
                </c:pt>
                <c:pt idx="840">
                  <c:v>2.16028428077697</c:v>
                </c:pt>
                <c:pt idx="841">
                  <c:v>2.03261041641235</c:v>
                </c:pt>
                <c:pt idx="842">
                  <c:v>1.9756673574447601</c:v>
                </c:pt>
                <c:pt idx="843">
                  <c:v>2.09410095214843</c:v>
                </c:pt>
                <c:pt idx="844">
                  <c:v>2.16836333274841</c:v>
                </c:pt>
                <c:pt idx="845">
                  <c:v>2.2179000377654998</c:v>
                </c:pt>
                <c:pt idx="846">
                  <c:v>0.35287320613861001</c:v>
                </c:pt>
                <c:pt idx="847">
                  <c:v>0.403876572847366</c:v>
                </c:pt>
                <c:pt idx="848">
                  <c:v>0.49397343397140497</c:v>
                </c:pt>
                <c:pt idx="849">
                  <c:v>0.40671390295028598</c:v>
                </c:pt>
                <c:pt idx="850">
                  <c:v>0.66926407814025801</c:v>
                </c:pt>
                <c:pt idx="851">
                  <c:v>0.36736413836479098</c:v>
                </c:pt>
                <c:pt idx="852">
                  <c:v>0.35959801077842701</c:v>
                </c:pt>
                <c:pt idx="853">
                  <c:v>0.35712862014770502</c:v>
                </c:pt>
                <c:pt idx="854">
                  <c:v>0.22207739949226299</c:v>
                </c:pt>
                <c:pt idx="855">
                  <c:v>0.25422450900077798</c:v>
                </c:pt>
                <c:pt idx="856">
                  <c:v>0.29877603054046598</c:v>
                </c:pt>
                <c:pt idx="857">
                  <c:v>0.31923174858093201</c:v>
                </c:pt>
                <c:pt idx="858">
                  <c:v>0.63634127378463701</c:v>
                </c:pt>
                <c:pt idx="859">
                  <c:v>0.29024675488471902</c:v>
                </c:pt>
                <c:pt idx="860">
                  <c:v>0.32168892025947499</c:v>
                </c:pt>
                <c:pt idx="861">
                  <c:v>0.25648680329322798</c:v>
                </c:pt>
                <c:pt idx="862">
                  <c:v>0.229429185390472</c:v>
                </c:pt>
                <c:pt idx="863">
                  <c:v>0.46277365088462802</c:v>
                </c:pt>
                <c:pt idx="864">
                  <c:v>0.23564255237579301</c:v>
                </c:pt>
                <c:pt idx="865">
                  <c:v>0.61052209138870195</c:v>
                </c:pt>
                <c:pt idx="866">
                  <c:v>0.275136828422546</c:v>
                </c:pt>
                <c:pt idx="867">
                  <c:v>0.31134009361267001</c:v>
                </c:pt>
                <c:pt idx="868">
                  <c:v>0.48651918768882702</c:v>
                </c:pt>
                <c:pt idx="869">
                  <c:v>0.33845040202140803</c:v>
                </c:pt>
                <c:pt idx="870">
                  <c:v>0.34152308106422402</c:v>
                </c:pt>
                <c:pt idx="871">
                  <c:v>0.30029588937759399</c:v>
                </c:pt>
                <c:pt idx="872">
                  <c:v>0.44702517986297602</c:v>
                </c:pt>
                <c:pt idx="873">
                  <c:v>0.46638739109039301</c:v>
                </c:pt>
                <c:pt idx="874">
                  <c:v>0.90519279241561801</c:v>
                </c:pt>
                <c:pt idx="875">
                  <c:v>0.309929698705673</c:v>
                </c:pt>
                <c:pt idx="876">
                  <c:v>0.21028117835521601</c:v>
                </c:pt>
                <c:pt idx="877">
                  <c:v>1.0708764791488601</c:v>
                </c:pt>
                <c:pt idx="878">
                  <c:v>0.40634611248969998</c:v>
                </c:pt>
                <c:pt idx="879">
                  <c:v>0.36616280674934298</c:v>
                </c:pt>
                <c:pt idx="880">
                  <c:v>0.34491315484046903</c:v>
                </c:pt>
                <c:pt idx="881">
                  <c:v>0.30530154705047602</c:v>
                </c:pt>
                <c:pt idx="882">
                  <c:v>0.57854330539703303</c:v>
                </c:pt>
                <c:pt idx="883">
                  <c:v>0.42534130811691201</c:v>
                </c:pt>
                <c:pt idx="884">
                  <c:v>0.403395116329193</c:v>
                </c:pt>
                <c:pt idx="885">
                  <c:v>0.39775726199150002</c:v>
                </c:pt>
                <c:pt idx="886">
                  <c:v>0.22709499299526201</c:v>
                </c:pt>
                <c:pt idx="887">
                  <c:v>0.584186971187591</c:v>
                </c:pt>
                <c:pt idx="888">
                  <c:v>0.30452075600624001</c:v>
                </c:pt>
                <c:pt idx="889">
                  <c:v>0.46880257129669101</c:v>
                </c:pt>
                <c:pt idx="890">
                  <c:v>0.67518234252929599</c:v>
                </c:pt>
                <c:pt idx="891">
                  <c:v>0.42701193690299899</c:v>
                </c:pt>
                <c:pt idx="892">
                  <c:v>0.47051891684532099</c:v>
                </c:pt>
                <c:pt idx="893">
                  <c:v>0.48718464374542197</c:v>
                </c:pt>
                <c:pt idx="894">
                  <c:v>0.541015625</c:v>
                </c:pt>
                <c:pt idx="895">
                  <c:v>0.48583000898361201</c:v>
                </c:pt>
                <c:pt idx="896">
                  <c:v>0.448233902454376</c:v>
                </c:pt>
                <c:pt idx="897">
                  <c:v>0.32732358574867199</c:v>
                </c:pt>
                <c:pt idx="898">
                  <c:v>0.34957087039947499</c:v>
                </c:pt>
                <c:pt idx="899">
                  <c:v>0.36714285612106301</c:v>
                </c:pt>
                <c:pt idx="900">
                  <c:v>0.62904149293899503</c:v>
                </c:pt>
                <c:pt idx="901">
                  <c:v>0.62354230880737305</c:v>
                </c:pt>
                <c:pt idx="902">
                  <c:v>0.43737915158271701</c:v>
                </c:pt>
                <c:pt idx="903">
                  <c:v>0.48631054162979098</c:v>
                </c:pt>
                <c:pt idx="904">
                  <c:v>0.49049961566924999</c:v>
                </c:pt>
                <c:pt idx="905">
                  <c:v>0.64893507957458496</c:v>
                </c:pt>
                <c:pt idx="906">
                  <c:v>0.64589786529541005</c:v>
                </c:pt>
                <c:pt idx="907">
                  <c:v>0.33661207556724498</c:v>
                </c:pt>
                <c:pt idx="908">
                  <c:v>0.307502001523971</c:v>
                </c:pt>
                <c:pt idx="909">
                  <c:v>0.64014303684234597</c:v>
                </c:pt>
                <c:pt idx="910">
                  <c:v>0.34532696008682201</c:v>
                </c:pt>
                <c:pt idx="911">
                  <c:v>0.43085360527038502</c:v>
                </c:pt>
                <c:pt idx="912">
                  <c:v>0.32476931810379001</c:v>
                </c:pt>
                <c:pt idx="913">
                  <c:v>0.70547723770141602</c:v>
                </c:pt>
                <c:pt idx="914">
                  <c:v>1.12295377254486</c:v>
                </c:pt>
                <c:pt idx="915">
                  <c:v>0.38509503006935097</c:v>
                </c:pt>
                <c:pt idx="916">
                  <c:v>0.631883203983306</c:v>
                </c:pt>
                <c:pt idx="917">
                  <c:v>0.336195588111877</c:v>
                </c:pt>
                <c:pt idx="918">
                  <c:v>0.29337430000305098</c:v>
                </c:pt>
                <c:pt idx="919">
                  <c:v>0.357979446649551</c:v>
                </c:pt>
                <c:pt idx="920">
                  <c:v>0.55886125564575195</c:v>
                </c:pt>
                <c:pt idx="921">
                  <c:v>0.31803828477859403</c:v>
                </c:pt>
                <c:pt idx="922">
                  <c:v>0.33201387524604797</c:v>
                </c:pt>
                <c:pt idx="923">
                  <c:v>0.43505182862281799</c:v>
                </c:pt>
                <c:pt idx="924">
                  <c:v>0.40868490934371898</c:v>
                </c:pt>
                <c:pt idx="925">
                  <c:v>0.2322568744421</c:v>
                </c:pt>
                <c:pt idx="926">
                  <c:v>0.26619881391525202</c:v>
                </c:pt>
                <c:pt idx="927">
                  <c:v>0.32101401686668302</c:v>
                </c:pt>
                <c:pt idx="928">
                  <c:v>0.327178955078125</c:v>
                </c:pt>
                <c:pt idx="929">
                  <c:v>0.19576629996299699</c:v>
                </c:pt>
                <c:pt idx="930">
                  <c:v>0.196751654148101</c:v>
                </c:pt>
                <c:pt idx="931">
                  <c:v>0.49711093306541398</c:v>
                </c:pt>
                <c:pt idx="932">
                  <c:v>0.27192029356956399</c:v>
                </c:pt>
                <c:pt idx="933">
                  <c:v>0.57284659147262496</c:v>
                </c:pt>
                <c:pt idx="934">
                  <c:v>0.54734629392623901</c:v>
                </c:pt>
                <c:pt idx="935">
                  <c:v>0.68539643287658603</c:v>
                </c:pt>
                <c:pt idx="936">
                  <c:v>0.63639616966247503</c:v>
                </c:pt>
                <c:pt idx="937">
                  <c:v>0.926319599151611</c:v>
                </c:pt>
                <c:pt idx="938">
                  <c:v>0.44293856620788502</c:v>
                </c:pt>
                <c:pt idx="939">
                  <c:v>0.29571333527565002</c:v>
                </c:pt>
                <c:pt idx="940">
                  <c:v>0.36820548772811801</c:v>
                </c:pt>
                <c:pt idx="941">
                  <c:v>0.31383979320526101</c:v>
                </c:pt>
                <c:pt idx="942">
                  <c:v>0.28762835264205899</c:v>
                </c:pt>
                <c:pt idx="943">
                  <c:v>0.56299448013305597</c:v>
                </c:pt>
                <c:pt idx="944">
                  <c:v>0.46114608645439098</c:v>
                </c:pt>
                <c:pt idx="945">
                  <c:v>0.37507060170173601</c:v>
                </c:pt>
                <c:pt idx="946">
                  <c:v>0.52804994583129805</c:v>
                </c:pt>
                <c:pt idx="947">
                  <c:v>0.25367498397827098</c:v>
                </c:pt>
                <c:pt idx="948">
                  <c:v>0.52730888128280595</c:v>
                </c:pt>
                <c:pt idx="949">
                  <c:v>0.23564656078815399</c:v>
                </c:pt>
                <c:pt idx="950">
                  <c:v>0.39065629243850702</c:v>
                </c:pt>
                <c:pt idx="951">
                  <c:v>0.589541375637054</c:v>
                </c:pt>
                <c:pt idx="952">
                  <c:v>0.330506831407547</c:v>
                </c:pt>
                <c:pt idx="953">
                  <c:v>0.28187623620033198</c:v>
                </c:pt>
                <c:pt idx="954">
                  <c:v>0.318080455064773</c:v>
                </c:pt>
                <c:pt idx="955">
                  <c:v>0.45879623293876598</c:v>
                </c:pt>
                <c:pt idx="956">
                  <c:v>0.58642005920410101</c:v>
                </c:pt>
                <c:pt idx="957">
                  <c:v>0.33201861381530701</c:v>
                </c:pt>
                <c:pt idx="958">
                  <c:v>0.39443168044090199</c:v>
                </c:pt>
                <c:pt idx="959">
                  <c:v>0.324256241321563</c:v>
                </c:pt>
                <c:pt idx="960">
                  <c:v>0.35921457409858698</c:v>
                </c:pt>
                <c:pt idx="961">
                  <c:v>0.97301554679870605</c:v>
                </c:pt>
                <c:pt idx="962">
                  <c:v>0.44118723273277199</c:v>
                </c:pt>
                <c:pt idx="963">
                  <c:v>0.347376018762588</c:v>
                </c:pt>
                <c:pt idx="964">
                  <c:v>0.342196315526962</c:v>
                </c:pt>
                <c:pt idx="965">
                  <c:v>0.37359189987182601</c:v>
                </c:pt>
                <c:pt idx="966">
                  <c:v>0.54113608598709095</c:v>
                </c:pt>
                <c:pt idx="967">
                  <c:v>0.37328186631202698</c:v>
                </c:pt>
                <c:pt idx="968">
                  <c:v>0.29293239116668701</c:v>
                </c:pt>
                <c:pt idx="969">
                  <c:v>0.50784122943878096</c:v>
                </c:pt>
                <c:pt idx="970">
                  <c:v>0.40549036860465998</c:v>
                </c:pt>
                <c:pt idx="971">
                  <c:v>0.46228671073913502</c:v>
                </c:pt>
                <c:pt idx="972">
                  <c:v>0.25783947110175998</c:v>
                </c:pt>
                <c:pt idx="973">
                  <c:v>0.35756233334541299</c:v>
                </c:pt>
                <c:pt idx="974">
                  <c:v>0.462707489728927</c:v>
                </c:pt>
                <c:pt idx="975">
                  <c:v>0.63195830583572299</c:v>
                </c:pt>
                <c:pt idx="976">
                  <c:v>0.33696585893630898</c:v>
                </c:pt>
                <c:pt idx="977">
                  <c:v>0.32193478941917397</c:v>
                </c:pt>
                <c:pt idx="978">
                  <c:v>0.50079113245010298</c:v>
                </c:pt>
                <c:pt idx="979">
                  <c:v>0.62179923057556097</c:v>
                </c:pt>
                <c:pt idx="980">
                  <c:v>0.73810452222824097</c:v>
                </c:pt>
                <c:pt idx="981">
                  <c:v>0.579553723335266</c:v>
                </c:pt>
                <c:pt idx="982">
                  <c:v>0.31539300084114003</c:v>
                </c:pt>
                <c:pt idx="983">
                  <c:v>0.38770067691802901</c:v>
                </c:pt>
                <c:pt idx="984">
                  <c:v>0.31536775827407798</c:v>
                </c:pt>
                <c:pt idx="985">
                  <c:v>0.36681684851646401</c:v>
                </c:pt>
                <c:pt idx="986">
                  <c:v>0.454999148845672</c:v>
                </c:pt>
                <c:pt idx="987">
                  <c:v>0.56948071718215898</c:v>
                </c:pt>
                <c:pt idx="988">
                  <c:v>0.27307751774787897</c:v>
                </c:pt>
                <c:pt idx="989">
                  <c:v>0.26238259673118502</c:v>
                </c:pt>
                <c:pt idx="990">
                  <c:v>0.42720243334770203</c:v>
                </c:pt>
                <c:pt idx="991">
                  <c:v>0.79869061708450295</c:v>
                </c:pt>
                <c:pt idx="992">
                  <c:v>0.52001273632049505</c:v>
                </c:pt>
                <c:pt idx="993">
                  <c:v>0.59148806333541804</c:v>
                </c:pt>
                <c:pt idx="994">
                  <c:v>0.32519239187240601</c:v>
                </c:pt>
                <c:pt idx="995">
                  <c:v>0.27875196933746299</c:v>
                </c:pt>
                <c:pt idx="996">
                  <c:v>0.35634654760360701</c:v>
                </c:pt>
                <c:pt idx="997">
                  <c:v>0.596224606037139</c:v>
                </c:pt>
                <c:pt idx="998">
                  <c:v>0.26633048057556102</c:v>
                </c:pt>
                <c:pt idx="999">
                  <c:v>0.36637061834335299</c:v>
                </c:pt>
                <c:pt idx="1000">
                  <c:v>0.31393498182296697</c:v>
                </c:pt>
                <c:pt idx="1001">
                  <c:v>0.226240053772926</c:v>
                </c:pt>
                <c:pt idx="1002">
                  <c:v>0.39330643415451</c:v>
                </c:pt>
                <c:pt idx="1003">
                  <c:v>0.44693195819854697</c:v>
                </c:pt>
                <c:pt idx="1004">
                  <c:v>0.97415506839752197</c:v>
                </c:pt>
                <c:pt idx="1005">
                  <c:v>0.87109750509261996</c:v>
                </c:pt>
                <c:pt idx="1006">
                  <c:v>0.45571452379226601</c:v>
                </c:pt>
                <c:pt idx="1007">
                  <c:v>0.46453383564949002</c:v>
                </c:pt>
                <c:pt idx="1008">
                  <c:v>0.24842377007007599</c:v>
                </c:pt>
                <c:pt idx="1009">
                  <c:v>0.36638695001602101</c:v>
                </c:pt>
                <c:pt idx="1010">
                  <c:v>0.37337186932563698</c:v>
                </c:pt>
                <c:pt idx="1011">
                  <c:v>0.31813004612922602</c:v>
                </c:pt>
                <c:pt idx="1012">
                  <c:v>0.79605066776275601</c:v>
                </c:pt>
                <c:pt idx="1013">
                  <c:v>0.43880358338356001</c:v>
                </c:pt>
                <c:pt idx="1014">
                  <c:v>1.0123039484023999</c:v>
                </c:pt>
                <c:pt idx="1015">
                  <c:v>2.2163600921630802</c:v>
                </c:pt>
                <c:pt idx="1016">
                  <c:v>2.1454765796661301</c:v>
                </c:pt>
                <c:pt idx="1017">
                  <c:v>2.0724189281463601</c:v>
                </c:pt>
                <c:pt idx="1018">
                  <c:v>2.0373792648315399</c:v>
                </c:pt>
                <c:pt idx="1019">
                  <c:v>2.16628766059875</c:v>
                </c:pt>
                <c:pt idx="1020">
                  <c:v>1.9606517553329399</c:v>
                </c:pt>
                <c:pt idx="1021">
                  <c:v>2.0886826515197701</c:v>
                </c:pt>
                <c:pt idx="1022">
                  <c:v>1.9888492822646999</c:v>
                </c:pt>
                <c:pt idx="1023">
                  <c:v>2.1673836708068799</c:v>
                </c:pt>
                <c:pt idx="1024">
                  <c:v>2.1314284801483101</c:v>
                </c:pt>
                <c:pt idx="1025">
                  <c:v>1.8903731107711701</c:v>
                </c:pt>
                <c:pt idx="1026">
                  <c:v>2.1970245838165199</c:v>
                </c:pt>
                <c:pt idx="1027">
                  <c:v>2.2243809700012198</c:v>
                </c:pt>
                <c:pt idx="1028">
                  <c:v>2.3549427986145002</c:v>
                </c:pt>
                <c:pt idx="1029">
                  <c:v>2.1543674468994101</c:v>
                </c:pt>
                <c:pt idx="1030">
                  <c:v>1.93299543857574</c:v>
                </c:pt>
                <c:pt idx="1031">
                  <c:v>2.1280744075775102</c:v>
                </c:pt>
                <c:pt idx="1032">
                  <c:v>2.1146683692932098</c:v>
                </c:pt>
                <c:pt idx="1033">
                  <c:v>2.13872075080871</c:v>
                </c:pt>
                <c:pt idx="1034">
                  <c:v>2.16391897201538</c:v>
                </c:pt>
                <c:pt idx="1035">
                  <c:v>2.1091849803924498</c:v>
                </c:pt>
                <c:pt idx="1036">
                  <c:v>1.95397472381591</c:v>
                </c:pt>
                <c:pt idx="1037">
                  <c:v>2.0274915695190399</c:v>
                </c:pt>
                <c:pt idx="1038">
                  <c:v>2.14418292045593</c:v>
                </c:pt>
                <c:pt idx="1039">
                  <c:v>2.14994168281555</c:v>
                </c:pt>
                <c:pt idx="1040">
                  <c:v>2.09166359901428</c:v>
                </c:pt>
                <c:pt idx="1041">
                  <c:v>2.1782758235931299</c:v>
                </c:pt>
                <c:pt idx="1042">
                  <c:v>1.8849344253539999</c:v>
                </c:pt>
                <c:pt idx="1043">
                  <c:v>2.0831527709960902</c:v>
                </c:pt>
                <c:pt idx="1044">
                  <c:v>2.15040683746337</c:v>
                </c:pt>
                <c:pt idx="1045">
                  <c:v>2.1396203041076598</c:v>
                </c:pt>
                <c:pt idx="1046">
                  <c:v>2.2436459064483598</c:v>
                </c:pt>
                <c:pt idx="1047">
                  <c:v>2.0946567058563201</c:v>
                </c:pt>
                <c:pt idx="1048">
                  <c:v>2.10543465614318</c:v>
                </c:pt>
                <c:pt idx="1049">
                  <c:v>1.95966219902038</c:v>
                </c:pt>
                <c:pt idx="1050">
                  <c:v>1.8080847263336099</c:v>
                </c:pt>
                <c:pt idx="1051">
                  <c:v>2.1369488239288299</c:v>
                </c:pt>
                <c:pt idx="1052">
                  <c:v>2.1412248611450102</c:v>
                </c:pt>
                <c:pt idx="1053">
                  <c:v>2.05303502082824</c:v>
                </c:pt>
                <c:pt idx="1054">
                  <c:v>2.1265230178832999</c:v>
                </c:pt>
                <c:pt idx="1055">
                  <c:v>2.2679743766784601</c:v>
                </c:pt>
                <c:pt idx="1056">
                  <c:v>2.2620389461517298</c:v>
                </c:pt>
                <c:pt idx="1057">
                  <c:v>2.0179047584533598</c:v>
                </c:pt>
                <c:pt idx="1058">
                  <c:v>2.0468106269836399</c:v>
                </c:pt>
                <c:pt idx="1059">
                  <c:v>2.1467730998992902</c:v>
                </c:pt>
                <c:pt idx="1060">
                  <c:v>2.1255424022674498</c:v>
                </c:pt>
                <c:pt idx="1061">
                  <c:v>2.1048085689544598</c:v>
                </c:pt>
                <c:pt idx="1062">
                  <c:v>2.12670397758483</c:v>
                </c:pt>
                <c:pt idx="1063">
                  <c:v>2.0689878463745099</c:v>
                </c:pt>
                <c:pt idx="1064">
                  <c:v>2.0611708164214999</c:v>
                </c:pt>
                <c:pt idx="1065">
                  <c:v>2.3076283931732098</c:v>
                </c:pt>
                <c:pt idx="1066">
                  <c:v>1.95283770561218</c:v>
                </c:pt>
                <c:pt idx="1067">
                  <c:v>1.99417912960052</c:v>
                </c:pt>
                <c:pt idx="1068">
                  <c:v>2.2375836372375399</c:v>
                </c:pt>
                <c:pt idx="1069">
                  <c:v>2.1586997509002601</c:v>
                </c:pt>
                <c:pt idx="1070">
                  <c:v>2.21034336090087</c:v>
                </c:pt>
                <c:pt idx="1071">
                  <c:v>1.43103575706481</c:v>
                </c:pt>
                <c:pt idx="1072">
                  <c:v>1.0846643447875901</c:v>
                </c:pt>
                <c:pt idx="1073">
                  <c:v>1.0901901721954299</c:v>
                </c:pt>
                <c:pt idx="1074">
                  <c:v>1.0697993040084799</c:v>
                </c:pt>
                <c:pt idx="1075">
                  <c:v>1.0743439197540201</c:v>
                </c:pt>
                <c:pt idx="1076">
                  <c:v>1.1299622058868399</c:v>
                </c:pt>
                <c:pt idx="1077">
                  <c:v>0.41432392597198398</c:v>
                </c:pt>
                <c:pt idx="1078">
                  <c:v>1.1095541715621899</c:v>
                </c:pt>
                <c:pt idx="1079">
                  <c:v>0.62171220779418901</c:v>
                </c:pt>
                <c:pt idx="1080">
                  <c:v>0.21737013757228801</c:v>
                </c:pt>
                <c:pt idx="1081">
                  <c:v>0.43588307499885498</c:v>
                </c:pt>
                <c:pt idx="1082">
                  <c:v>0.58600598573684604</c:v>
                </c:pt>
                <c:pt idx="1083">
                  <c:v>0.59596574306488004</c:v>
                </c:pt>
                <c:pt idx="1084">
                  <c:v>1.1495828628539999</c:v>
                </c:pt>
                <c:pt idx="1085">
                  <c:v>0.28733187913894598</c:v>
                </c:pt>
                <c:pt idx="1086">
                  <c:v>0.35091859102249101</c:v>
                </c:pt>
                <c:pt idx="1087">
                  <c:v>0.350359827280044</c:v>
                </c:pt>
                <c:pt idx="1088">
                  <c:v>0.28447359800338701</c:v>
                </c:pt>
                <c:pt idx="1089">
                  <c:v>0.39548772573471003</c:v>
                </c:pt>
                <c:pt idx="1090">
                  <c:v>0.44227901101112299</c:v>
                </c:pt>
                <c:pt idx="1091">
                  <c:v>0.41926386952400202</c:v>
                </c:pt>
                <c:pt idx="1092">
                  <c:v>0.39815267920494002</c:v>
                </c:pt>
                <c:pt idx="1093">
                  <c:v>0.33656659722328103</c:v>
                </c:pt>
                <c:pt idx="1094">
                  <c:v>0.42283368110656699</c:v>
                </c:pt>
                <c:pt idx="1095">
                  <c:v>0.28038823604583701</c:v>
                </c:pt>
                <c:pt idx="1096">
                  <c:v>0.48600295186042702</c:v>
                </c:pt>
                <c:pt idx="1097">
                  <c:v>0.44399452209472601</c:v>
                </c:pt>
                <c:pt idx="1098">
                  <c:v>0.38945940136909402</c:v>
                </c:pt>
                <c:pt idx="1099">
                  <c:v>0.66182565689086903</c:v>
                </c:pt>
                <c:pt idx="1100">
                  <c:v>0.55385607481002797</c:v>
                </c:pt>
                <c:pt idx="1101">
                  <c:v>0.46998891234397799</c:v>
                </c:pt>
                <c:pt idx="1102">
                  <c:v>0.42202046513557401</c:v>
                </c:pt>
                <c:pt idx="1103">
                  <c:v>0.60032421350479104</c:v>
                </c:pt>
                <c:pt idx="1104">
                  <c:v>0.40683665871620101</c:v>
                </c:pt>
                <c:pt idx="1105">
                  <c:v>0.453772723674774</c:v>
                </c:pt>
                <c:pt idx="1106">
                  <c:v>0.55131280422210605</c:v>
                </c:pt>
                <c:pt idx="1107">
                  <c:v>0.286829143762588</c:v>
                </c:pt>
                <c:pt idx="1108">
                  <c:v>0.35769909620285001</c:v>
                </c:pt>
                <c:pt idx="1109">
                  <c:v>0.418204694986343</c:v>
                </c:pt>
                <c:pt idx="1110">
                  <c:v>0.237831190228462</c:v>
                </c:pt>
                <c:pt idx="1111">
                  <c:v>0.286589175462722</c:v>
                </c:pt>
                <c:pt idx="1112">
                  <c:v>0.51475882530212402</c:v>
                </c:pt>
                <c:pt idx="1113">
                  <c:v>0.53023326396942105</c:v>
                </c:pt>
                <c:pt idx="1114">
                  <c:v>0.46426752209663302</c:v>
                </c:pt>
                <c:pt idx="1115">
                  <c:v>0.57497400045394897</c:v>
                </c:pt>
                <c:pt idx="1116">
                  <c:v>0.66921728849411</c:v>
                </c:pt>
                <c:pt idx="1117">
                  <c:v>0.43096476793289101</c:v>
                </c:pt>
                <c:pt idx="1118">
                  <c:v>0.28533422946929898</c:v>
                </c:pt>
                <c:pt idx="1119">
                  <c:v>0.53263330459594704</c:v>
                </c:pt>
                <c:pt idx="1120">
                  <c:v>0.38417980074882502</c:v>
                </c:pt>
                <c:pt idx="1121">
                  <c:v>0.52432090044021595</c:v>
                </c:pt>
                <c:pt idx="1122">
                  <c:v>0.36505773663520802</c:v>
                </c:pt>
                <c:pt idx="1123">
                  <c:v>0.42861199378967202</c:v>
                </c:pt>
                <c:pt idx="1124">
                  <c:v>0.246941998600959</c:v>
                </c:pt>
                <c:pt idx="1125">
                  <c:v>0.38535967469215299</c:v>
                </c:pt>
                <c:pt idx="1126">
                  <c:v>0.375565946102142</c:v>
                </c:pt>
                <c:pt idx="1127">
                  <c:v>0.31659683585166898</c:v>
                </c:pt>
                <c:pt idx="1128">
                  <c:v>0.49462541937827997</c:v>
                </c:pt>
                <c:pt idx="1129">
                  <c:v>0.60300880670547397</c:v>
                </c:pt>
                <c:pt idx="1130">
                  <c:v>0.38799446821212702</c:v>
                </c:pt>
                <c:pt idx="1131">
                  <c:v>0.36421734094619701</c:v>
                </c:pt>
                <c:pt idx="1132">
                  <c:v>0.21591299772262501</c:v>
                </c:pt>
                <c:pt idx="1133">
                  <c:v>0.34523546695709201</c:v>
                </c:pt>
                <c:pt idx="1134">
                  <c:v>0.26655289530754001</c:v>
                </c:pt>
                <c:pt idx="1135">
                  <c:v>0.39662232995033198</c:v>
                </c:pt>
                <c:pt idx="1136">
                  <c:v>0.41527038812637301</c:v>
                </c:pt>
                <c:pt idx="1137">
                  <c:v>0.31105110049247697</c:v>
                </c:pt>
                <c:pt idx="1138">
                  <c:v>0.32511365413665699</c:v>
                </c:pt>
                <c:pt idx="1139">
                  <c:v>0.49766096472740101</c:v>
                </c:pt>
                <c:pt idx="1140">
                  <c:v>0.55432152748107899</c:v>
                </c:pt>
                <c:pt idx="1141">
                  <c:v>0.47846338152885398</c:v>
                </c:pt>
                <c:pt idx="1142">
                  <c:v>0.35345295071601801</c:v>
                </c:pt>
                <c:pt idx="1143">
                  <c:v>0.31794854998588501</c:v>
                </c:pt>
                <c:pt idx="1144">
                  <c:v>0.36605384945869401</c:v>
                </c:pt>
                <c:pt idx="1145">
                  <c:v>0.49511009454727101</c:v>
                </c:pt>
                <c:pt idx="1146">
                  <c:v>1.11687123775482</c:v>
                </c:pt>
                <c:pt idx="1147">
                  <c:v>1.11386489868164</c:v>
                </c:pt>
                <c:pt idx="1148">
                  <c:v>0.282651156187057</c:v>
                </c:pt>
                <c:pt idx="1149">
                  <c:v>0.55837714672088601</c:v>
                </c:pt>
                <c:pt idx="1150">
                  <c:v>0.30802747607231101</c:v>
                </c:pt>
                <c:pt idx="1151">
                  <c:v>0.581595718860626</c:v>
                </c:pt>
                <c:pt idx="1152">
                  <c:v>0.354826390743255</c:v>
                </c:pt>
                <c:pt idx="1153">
                  <c:v>0.39876464009284901</c:v>
                </c:pt>
                <c:pt idx="1154">
                  <c:v>0.407762110233306</c:v>
                </c:pt>
                <c:pt idx="1155">
                  <c:v>0.31170946359634399</c:v>
                </c:pt>
                <c:pt idx="1156">
                  <c:v>0.402987450361251</c:v>
                </c:pt>
                <c:pt idx="1157">
                  <c:v>0.61357295513152998</c:v>
                </c:pt>
                <c:pt idx="1158">
                  <c:v>0.29225483536720198</c:v>
                </c:pt>
                <c:pt idx="1159">
                  <c:v>0.25038644671440102</c:v>
                </c:pt>
                <c:pt idx="1160">
                  <c:v>0.42268335819244301</c:v>
                </c:pt>
                <c:pt idx="1161">
                  <c:v>0.26038029789924599</c:v>
                </c:pt>
                <c:pt idx="1162">
                  <c:v>0.284089505672454</c:v>
                </c:pt>
                <c:pt idx="1163">
                  <c:v>0.29962077736854498</c:v>
                </c:pt>
                <c:pt idx="1164">
                  <c:v>0.81403893232345503</c:v>
                </c:pt>
                <c:pt idx="1165">
                  <c:v>1.4883465766906701</c:v>
                </c:pt>
                <c:pt idx="1166">
                  <c:v>0.43421304225921598</c:v>
                </c:pt>
                <c:pt idx="1167">
                  <c:v>0.50666064023971502</c:v>
                </c:pt>
                <c:pt idx="1168">
                  <c:v>0.43954855203628501</c:v>
                </c:pt>
                <c:pt idx="1169">
                  <c:v>0.49729025363922102</c:v>
                </c:pt>
                <c:pt idx="1170">
                  <c:v>0.50448906421661299</c:v>
                </c:pt>
                <c:pt idx="1171">
                  <c:v>0.31434726715087802</c:v>
                </c:pt>
                <c:pt idx="1172">
                  <c:v>0.33220374584197998</c:v>
                </c:pt>
                <c:pt idx="1173">
                  <c:v>0.236837938427925</c:v>
                </c:pt>
                <c:pt idx="1174">
                  <c:v>0.34869498014450001</c:v>
                </c:pt>
                <c:pt idx="1175">
                  <c:v>0.55580943822860696</c:v>
                </c:pt>
                <c:pt idx="1176">
                  <c:v>0.32068729400634699</c:v>
                </c:pt>
                <c:pt idx="1177">
                  <c:v>0.24385233223438199</c:v>
                </c:pt>
                <c:pt idx="1178">
                  <c:v>0.33058971166610701</c:v>
                </c:pt>
                <c:pt idx="1179">
                  <c:v>0.394310742616653</c:v>
                </c:pt>
                <c:pt idx="1180">
                  <c:v>0.48414248228073098</c:v>
                </c:pt>
                <c:pt idx="1181">
                  <c:v>0.44817900657653797</c:v>
                </c:pt>
                <c:pt idx="1182">
                  <c:v>0.401933103799819</c:v>
                </c:pt>
                <c:pt idx="1183">
                  <c:v>0.30340209603309598</c:v>
                </c:pt>
                <c:pt idx="1184">
                  <c:v>0.29893746972084001</c:v>
                </c:pt>
                <c:pt idx="1185">
                  <c:v>0.45743390917777998</c:v>
                </c:pt>
                <c:pt idx="1186">
                  <c:v>0.60658931732177701</c:v>
                </c:pt>
                <c:pt idx="1187">
                  <c:v>0.33817189931869501</c:v>
                </c:pt>
                <c:pt idx="1188">
                  <c:v>0.295826226472854</c:v>
                </c:pt>
                <c:pt idx="1189">
                  <c:v>0.26496446132659901</c:v>
                </c:pt>
                <c:pt idx="1190">
                  <c:v>0.36428380012512201</c:v>
                </c:pt>
                <c:pt idx="1191">
                  <c:v>0.39689478278160001</c:v>
                </c:pt>
                <c:pt idx="1192">
                  <c:v>0.340997904539108</c:v>
                </c:pt>
                <c:pt idx="1193">
                  <c:v>0.43544375896453802</c:v>
                </c:pt>
                <c:pt idx="1194">
                  <c:v>0.229976296424865</c:v>
                </c:pt>
                <c:pt idx="1195">
                  <c:v>0.23877385258674599</c:v>
                </c:pt>
                <c:pt idx="1196">
                  <c:v>0.35051813721656799</c:v>
                </c:pt>
                <c:pt idx="1197">
                  <c:v>0.45486152172088601</c:v>
                </c:pt>
                <c:pt idx="1198">
                  <c:v>0.38780447840690602</c:v>
                </c:pt>
                <c:pt idx="1199">
                  <c:v>0.39370173215866</c:v>
                </c:pt>
                <c:pt idx="1200">
                  <c:v>0.46361085772514299</c:v>
                </c:pt>
                <c:pt idx="1201">
                  <c:v>0.31370565295219399</c:v>
                </c:pt>
                <c:pt idx="1202">
                  <c:v>0.27900382876396101</c:v>
                </c:pt>
                <c:pt idx="1203">
                  <c:v>0.47656187415122903</c:v>
                </c:pt>
                <c:pt idx="1204">
                  <c:v>0.306246697902679</c:v>
                </c:pt>
                <c:pt idx="1205">
                  <c:v>0.16119569540023801</c:v>
                </c:pt>
                <c:pt idx="1206">
                  <c:v>0.29385149478912298</c:v>
                </c:pt>
                <c:pt idx="1207">
                  <c:v>0.40302941203117298</c:v>
                </c:pt>
                <c:pt idx="1208">
                  <c:v>0.57582181692123402</c:v>
                </c:pt>
                <c:pt idx="1209">
                  <c:v>0.257611274719238</c:v>
                </c:pt>
                <c:pt idx="1210">
                  <c:v>1.01303970813751</c:v>
                </c:pt>
                <c:pt idx="1211">
                  <c:v>0.25871220231056202</c:v>
                </c:pt>
                <c:pt idx="1212">
                  <c:v>0.39332455396652199</c:v>
                </c:pt>
                <c:pt idx="1213">
                  <c:v>0.68620562553405695</c:v>
                </c:pt>
                <c:pt idx="1214">
                  <c:v>0.431782186031341</c:v>
                </c:pt>
                <c:pt idx="1215">
                  <c:v>0.37613293528556802</c:v>
                </c:pt>
                <c:pt idx="1216">
                  <c:v>0.245204478502273</c:v>
                </c:pt>
                <c:pt idx="1217">
                  <c:v>0.307735115289688</c:v>
                </c:pt>
                <c:pt idx="1218">
                  <c:v>0.57072883844375599</c:v>
                </c:pt>
                <c:pt idx="1219">
                  <c:v>0.66087055206298795</c:v>
                </c:pt>
                <c:pt idx="1220">
                  <c:v>0.264688789844512</c:v>
                </c:pt>
                <c:pt idx="1221">
                  <c:v>0.68245190382003695</c:v>
                </c:pt>
                <c:pt idx="1222">
                  <c:v>0.55725967884063698</c:v>
                </c:pt>
                <c:pt idx="1223">
                  <c:v>0.531743764877319</c:v>
                </c:pt>
                <c:pt idx="1224">
                  <c:v>0.71273452043533303</c:v>
                </c:pt>
                <c:pt idx="1225">
                  <c:v>1.2090719938278101</c:v>
                </c:pt>
                <c:pt idx="1226">
                  <c:v>1.02594029903411</c:v>
                </c:pt>
                <c:pt idx="1227">
                  <c:v>1.1162201166152901</c:v>
                </c:pt>
                <c:pt idx="1228">
                  <c:v>1.2124208211898799</c:v>
                </c:pt>
                <c:pt idx="1229">
                  <c:v>0.71408545970916704</c:v>
                </c:pt>
                <c:pt idx="1230">
                  <c:v>1.0521368980407699</c:v>
                </c:pt>
                <c:pt idx="1231">
                  <c:v>1.2258316278457599</c:v>
                </c:pt>
                <c:pt idx="1232">
                  <c:v>0.28295323252677901</c:v>
                </c:pt>
                <c:pt idx="1233">
                  <c:v>0.31351608037948597</c:v>
                </c:pt>
                <c:pt idx="1234">
                  <c:v>0.24165453016757901</c:v>
                </c:pt>
                <c:pt idx="1235">
                  <c:v>0.3306385576725</c:v>
                </c:pt>
                <c:pt idx="1236">
                  <c:v>0.21455894410610199</c:v>
                </c:pt>
                <c:pt idx="1237">
                  <c:v>0.35388028621673501</c:v>
                </c:pt>
                <c:pt idx="1238">
                  <c:v>0.32209795713424599</c:v>
                </c:pt>
                <c:pt idx="1239">
                  <c:v>0.38776719570159901</c:v>
                </c:pt>
                <c:pt idx="1240">
                  <c:v>1.3818861246109</c:v>
                </c:pt>
                <c:pt idx="1241">
                  <c:v>0.210461780428886</c:v>
                </c:pt>
                <c:pt idx="1242">
                  <c:v>0.67797601222991899</c:v>
                </c:pt>
                <c:pt idx="1243">
                  <c:v>0.31169438362121499</c:v>
                </c:pt>
                <c:pt idx="1244">
                  <c:v>1.1461153030395499</c:v>
                </c:pt>
                <c:pt idx="1245">
                  <c:v>0.30747801065444902</c:v>
                </c:pt>
                <c:pt idx="1246">
                  <c:v>1.0573433637619001</c:v>
                </c:pt>
                <c:pt idx="1247">
                  <c:v>0.27900129556655801</c:v>
                </c:pt>
                <c:pt idx="1248">
                  <c:v>0.27890047430992099</c:v>
                </c:pt>
                <c:pt idx="1249">
                  <c:v>0.33899664878845198</c:v>
                </c:pt>
                <c:pt idx="1250">
                  <c:v>0.35507813096046398</c:v>
                </c:pt>
                <c:pt idx="1251">
                  <c:v>0.24367207288741999</c:v>
                </c:pt>
                <c:pt idx="1252">
                  <c:v>0.48369476199150002</c:v>
                </c:pt>
                <c:pt idx="1253">
                  <c:v>0.67840087413787797</c:v>
                </c:pt>
                <c:pt idx="1254">
                  <c:v>0.263602524995803</c:v>
                </c:pt>
                <c:pt idx="1255">
                  <c:v>0.239977166056633</c:v>
                </c:pt>
                <c:pt idx="1256">
                  <c:v>0.33297660946846003</c:v>
                </c:pt>
                <c:pt idx="1257">
                  <c:v>0.57636457681655795</c:v>
                </c:pt>
                <c:pt idx="1258">
                  <c:v>0.51853334903716997</c:v>
                </c:pt>
                <c:pt idx="1259">
                  <c:v>1.2126520872116</c:v>
                </c:pt>
                <c:pt idx="1260">
                  <c:v>0.58647358417510898</c:v>
                </c:pt>
                <c:pt idx="1261">
                  <c:v>0.33410334587097101</c:v>
                </c:pt>
                <c:pt idx="1262">
                  <c:v>0.28524029254913302</c:v>
                </c:pt>
                <c:pt idx="1263">
                  <c:v>0.23205207288265201</c:v>
                </c:pt>
                <c:pt idx="1264">
                  <c:v>0.55071377754211404</c:v>
                </c:pt>
                <c:pt idx="1265">
                  <c:v>0.354159355163574</c:v>
                </c:pt>
                <c:pt idx="1266">
                  <c:v>1.0959609746932899</c:v>
                </c:pt>
                <c:pt idx="1267">
                  <c:v>0.88904005289077703</c:v>
                </c:pt>
                <c:pt idx="1268">
                  <c:v>0.49065119028091397</c:v>
                </c:pt>
                <c:pt idx="1269">
                  <c:v>0.43372073769569303</c:v>
                </c:pt>
                <c:pt idx="1270">
                  <c:v>0.26528850197791998</c:v>
                </c:pt>
                <c:pt idx="1271">
                  <c:v>0.61669671535491899</c:v>
                </c:pt>
                <c:pt idx="1272">
                  <c:v>0.31718757748603799</c:v>
                </c:pt>
                <c:pt idx="1273">
                  <c:v>0.34984269738197299</c:v>
                </c:pt>
                <c:pt idx="1274">
                  <c:v>0.26803156733512801</c:v>
                </c:pt>
                <c:pt idx="1275">
                  <c:v>0.79472815990447998</c:v>
                </c:pt>
                <c:pt idx="1276">
                  <c:v>0.47378301620483398</c:v>
                </c:pt>
                <c:pt idx="1277">
                  <c:v>0.32875216007232599</c:v>
                </c:pt>
                <c:pt idx="1278">
                  <c:v>0.322588860988616</c:v>
                </c:pt>
                <c:pt idx="1279">
                  <c:v>0.90525025129318204</c:v>
                </c:pt>
                <c:pt idx="1280">
                  <c:v>0.89331799745559604</c:v>
                </c:pt>
                <c:pt idx="1281">
                  <c:v>0.292764782905578</c:v>
                </c:pt>
                <c:pt idx="1282">
                  <c:v>0.74388599395751898</c:v>
                </c:pt>
                <c:pt idx="1283">
                  <c:v>0.335037291049957</c:v>
                </c:pt>
                <c:pt idx="1284">
                  <c:v>0.60661864280700595</c:v>
                </c:pt>
                <c:pt idx="1285">
                  <c:v>0.52257823944091797</c:v>
                </c:pt>
                <c:pt idx="1286">
                  <c:v>0.26833736896514798</c:v>
                </c:pt>
                <c:pt idx="1287">
                  <c:v>0.61833447217941195</c:v>
                </c:pt>
                <c:pt idx="1288">
                  <c:v>0.41367655992507901</c:v>
                </c:pt>
                <c:pt idx="1289">
                  <c:v>0.30939808487892101</c:v>
                </c:pt>
                <c:pt idx="1290">
                  <c:v>0.44606450200080799</c:v>
                </c:pt>
                <c:pt idx="1291">
                  <c:v>0.46244442462921098</c:v>
                </c:pt>
                <c:pt idx="1292">
                  <c:v>0.31715476512908902</c:v>
                </c:pt>
                <c:pt idx="1293">
                  <c:v>0.38681820034980702</c:v>
                </c:pt>
                <c:pt idx="1294">
                  <c:v>0.38989791274070701</c:v>
                </c:pt>
                <c:pt idx="1295">
                  <c:v>0.23962709307670499</c:v>
                </c:pt>
                <c:pt idx="1296">
                  <c:v>0.44344615936279203</c:v>
                </c:pt>
                <c:pt idx="1297">
                  <c:v>0.41521722078323298</c:v>
                </c:pt>
                <c:pt idx="1298">
                  <c:v>0.243323624134063</c:v>
                </c:pt>
                <c:pt idx="1299">
                  <c:v>0.25508412718772799</c:v>
                </c:pt>
                <c:pt idx="1300">
                  <c:v>0.24926598370075201</c:v>
                </c:pt>
                <c:pt idx="1301">
                  <c:v>0.53771346807479803</c:v>
                </c:pt>
                <c:pt idx="1302">
                  <c:v>0.25499016046523998</c:v>
                </c:pt>
                <c:pt idx="1303">
                  <c:v>0.58392649888992298</c:v>
                </c:pt>
                <c:pt idx="1304">
                  <c:v>0.29212370514869601</c:v>
                </c:pt>
                <c:pt idx="1305">
                  <c:v>0.50858271121978704</c:v>
                </c:pt>
                <c:pt idx="1306">
                  <c:v>0.30958572030067399</c:v>
                </c:pt>
                <c:pt idx="1307">
                  <c:v>0.276371479034423</c:v>
                </c:pt>
                <c:pt idx="1308">
                  <c:v>0.288194119930267</c:v>
                </c:pt>
                <c:pt idx="1309">
                  <c:v>0.54525142908096302</c:v>
                </c:pt>
                <c:pt idx="1310">
                  <c:v>0.38375189900398199</c:v>
                </c:pt>
                <c:pt idx="1311">
                  <c:v>0.41509377956390298</c:v>
                </c:pt>
                <c:pt idx="1312">
                  <c:v>0.74500113725662198</c:v>
                </c:pt>
                <c:pt idx="1313">
                  <c:v>0.30035242438316301</c:v>
                </c:pt>
                <c:pt idx="1314">
                  <c:v>0.355069369077682</c:v>
                </c:pt>
                <c:pt idx="1315">
                  <c:v>0.29181444644927901</c:v>
                </c:pt>
                <c:pt idx="1316">
                  <c:v>0.440830677747726</c:v>
                </c:pt>
                <c:pt idx="1317">
                  <c:v>0.438842713832855</c:v>
                </c:pt>
                <c:pt idx="1318">
                  <c:v>0.51690310239791804</c:v>
                </c:pt>
                <c:pt idx="1319">
                  <c:v>0.26301279664039601</c:v>
                </c:pt>
                <c:pt idx="1320">
                  <c:v>0.46850827336311301</c:v>
                </c:pt>
                <c:pt idx="1321">
                  <c:v>0.21442912518978099</c:v>
                </c:pt>
                <c:pt idx="1322">
                  <c:v>0.33170947432518</c:v>
                </c:pt>
                <c:pt idx="1323">
                  <c:v>0.257891446352005</c:v>
                </c:pt>
                <c:pt idx="1324">
                  <c:v>0.32192230224609297</c:v>
                </c:pt>
                <c:pt idx="1325">
                  <c:v>0.23888565599918299</c:v>
                </c:pt>
                <c:pt idx="1326">
                  <c:v>0.46649682521820002</c:v>
                </c:pt>
                <c:pt idx="1327">
                  <c:v>0.211153268814086</c:v>
                </c:pt>
                <c:pt idx="1328">
                  <c:v>0.61759501695632901</c:v>
                </c:pt>
                <c:pt idx="1329">
                  <c:v>0.328900396823883</c:v>
                </c:pt>
                <c:pt idx="1330">
                  <c:v>0.36784484982490501</c:v>
                </c:pt>
                <c:pt idx="1331">
                  <c:v>0.39995265007018999</c:v>
                </c:pt>
                <c:pt idx="1332">
                  <c:v>0.49483171105384799</c:v>
                </c:pt>
                <c:pt idx="1333">
                  <c:v>1.01369404792785</c:v>
                </c:pt>
                <c:pt idx="1334">
                  <c:v>0.49779558181762601</c:v>
                </c:pt>
                <c:pt idx="1335">
                  <c:v>0.364848792552948</c:v>
                </c:pt>
                <c:pt idx="1336">
                  <c:v>0.36009970307350098</c:v>
                </c:pt>
                <c:pt idx="1337">
                  <c:v>0.37262287735938998</c:v>
                </c:pt>
                <c:pt idx="1338">
                  <c:v>0.32696595788001998</c:v>
                </c:pt>
                <c:pt idx="1339">
                  <c:v>0.30883726477622903</c:v>
                </c:pt>
                <c:pt idx="1340">
                  <c:v>0.40162485837936401</c:v>
                </c:pt>
                <c:pt idx="1341">
                  <c:v>0.33970692753791798</c:v>
                </c:pt>
                <c:pt idx="1342">
                  <c:v>0.66187292337417603</c:v>
                </c:pt>
                <c:pt idx="1343">
                  <c:v>0.35172685980796797</c:v>
                </c:pt>
                <c:pt idx="1344">
                  <c:v>0.33890447020530701</c:v>
                </c:pt>
                <c:pt idx="1345">
                  <c:v>0.432646244764328</c:v>
                </c:pt>
                <c:pt idx="1346">
                  <c:v>0.32938700914382901</c:v>
                </c:pt>
                <c:pt idx="1347">
                  <c:v>0.64955133199691695</c:v>
                </c:pt>
                <c:pt idx="1348">
                  <c:v>0.408853709697723</c:v>
                </c:pt>
                <c:pt idx="1349">
                  <c:v>0.49404722452163602</c:v>
                </c:pt>
                <c:pt idx="1350">
                  <c:v>0.227330923080444</c:v>
                </c:pt>
                <c:pt idx="1351">
                  <c:v>0.32372593879699701</c:v>
                </c:pt>
                <c:pt idx="1352">
                  <c:v>0.40619796514511097</c:v>
                </c:pt>
                <c:pt idx="1353">
                  <c:v>0.31463810801505998</c:v>
                </c:pt>
                <c:pt idx="1354">
                  <c:v>0.65315741300582797</c:v>
                </c:pt>
                <c:pt idx="1355">
                  <c:v>0.36367842555045998</c:v>
                </c:pt>
                <c:pt idx="1356">
                  <c:v>0.29663062095642001</c:v>
                </c:pt>
                <c:pt idx="1357">
                  <c:v>0.54475855827331499</c:v>
                </c:pt>
                <c:pt idx="1358">
                  <c:v>1.1582847833633401</c:v>
                </c:pt>
                <c:pt idx="1359">
                  <c:v>0.49207159876823398</c:v>
                </c:pt>
                <c:pt idx="1360">
                  <c:v>0.26983737945556602</c:v>
                </c:pt>
                <c:pt idx="1361">
                  <c:v>0.36596202850341703</c:v>
                </c:pt>
                <c:pt idx="1362">
                  <c:v>0.30419185757637002</c:v>
                </c:pt>
                <c:pt idx="1363">
                  <c:v>0.28069528937339699</c:v>
                </c:pt>
                <c:pt idx="1364">
                  <c:v>0.369473487138748</c:v>
                </c:pt>
                <c:pt idx="1365">
                  <c:v>0.45182865858077997</c:v>
                </c:pt>
                <c:pt idx="1366">
                  <c:v>0.45201894640922502</c:v>
                </c:pt>
                <c:pt idx="1367">
                  <c:v>0.34125900268554599</c:v>
                </c:pt>
                <c:pt idx="1368">
                  <c:v>0.35139173269271801</c:v>
                </c:pt>
                <c:pt idx="1369">
                  <c:v>1.0505958795547401</c:v>
                </c:pt>
                <c:pt idx="1370">
                  <c:v>0.32929554581642101</c:v>
                </c:pt>
                <c:pt idx="1371">
                  <c:v>0.50020015239715498</c:v>
                </c:pt>
                <c:pt idx="1372">
                  <c:v>0.55232262611389105</c:v>
                </c:pt>
                <c:pt idx="1373">
                  <c:v>0.28545281291007901</c:v>
                </c:pt>
                <c:pt idx="1374">
                  <c:v>0.60401540994644098</c:v>
                </c:pt>
                <c:pt idx="1375">
                  <c:v>0.30921089649200401</c:v>
                </c:pt>
                <c:pt idx="1376">
                  <c:v>0.32393664121627802</c:v>
                </c:pt>
                <c:pt idx="1377">
                  <c:v>0.30008170008659302</c:v>
                </c:pt>
                <c:pt idx="1378">
                  <c:v>0.45206686854362399</c:v>
                </c:pt>
                <c:pt idx="1379">
                  <c:v>0.63182133436203003</c:v>
                </c:pt>
                <c:pt idx="1380">
                  <c:v>1.03373706340789</c:v>
                </c:pt>
                <c:pt idx="1381">
                  <c:v>1.0524214506149201</c:v>
                </c:pt>
                <c:pt idx="1382">
                  <c:v>0.270514845848083</c:v>
                </c:pt>
                <c:pt idx="1383">
                  <c:v>0.62024462223052901</c:v>
                </c:pt>
                <c:pt idx="1384">
                  <c:v>0.51820349693298295</c:v>
                </c:pt>
                <c:pt idx="1385">
                  <c:v>0.234747409820556</c:v>
                </c:pt>
                <c:pt idx="1386">
                  <c:v>0.40267890691757202</c:v>
                </c:pt>
                <c:pt idx="1387">
                  <c:v>0.38403356075286799</c:v>
                </c:pt>
                <c:pt idx="1388">
                  <c:v>0.72384804487228305</c:v>
                </c:pt>
                <c:pt idx="1389">
                  <c:v>0.58179718255996704</c:v>
                </c:pt>
                <c:pt idx="1390">
                  <c:v>0.41671413183212203</c:v>
                </c:pt>
                <c:pt idx="1391">
                  <c:v>0.53094309568405096</c:v>
                </c:pt>
                <c:pt idx="1392">
                  <c:v>0.25588920712471003</c:v>
                </c:pt>
                <c:pt idx="1393">
                  <c:v>0.18403865396976399</c:v>
                </c:pt>
                <c:pt idx="1394">
                  <c:v>0.29838076233863797</c:v>
                </c:pt>
                <c:pt idx="1395">
                  <c:v>0.98734867572784402</c:v>
                </c:pt>
                <c:pt idx="1396">
                  <c:v>0.30846524238586398</c:v>
                </c:pt>
                <c:pt idx="1397">
                  <c:v>0.59730774164199796</c:v>
                </c:pt>
                <c:pt idx="1398">
                  <c:v>0.20494867861270899</c:v>
                </c:pt>
                <c:pt idx="1399">
                  <c:v>0.28310239315032898</c:v>
                </c:pt>
                <c:pt idx="1400">
                  <c:v>0.99852329492568903</c:v>
                </c:pt>
                <c:pt idx="1401">
                  <c:v>0.39215719699859602</c:v>
                </c:pt>
                <c:pt idx="1402">
                  <c:v>0.28339755535125699</c:v>
                </c:pt>
                <c:pt idx="1403">
                  <c:v>0.36648449301719599</c:v>
                </c:pt>
                <c:pt idx="1404">
                  <c:v>0.32748791575431802</c:v>
                </c:pt>
                <c:pt idx="1405">
                  <c:v>0.81063669919967596</c:v>
                </c:pt>
                <c:pt idx="1406">
                  <c:v>0.95027160644531194</c:v>
                </c:pt>
                <c:pt idx="1407">
                  <c:v>0.97055107355117798</c:v>
                </c:pt>
                <c:pt idx="1408">
                  <c:v>1.5267634391784599</c:v>
                </c:pt>
                <c:pt idx="1409">
                  <c:v>0.793046534061431</c:v>
                </c:pt>
                <c:pt idx="1410">
                  <c:v>0.312588781118392</c:v>
                </c:pt>
                <c:pt idx="1411">
                  <c:v>0.47811454534530601</c:v>
                </c:pt>
                <c:pt idx="1412">
                  <c:v>0.332230925559997</c:v>
                </c:pt>
                <c:pt idx="1413">
                  <c:v>1.0177094936370801</c:v>
                </c:pt>
                <c:pt idx="1414">
                  <c:v>1.14782166481018</c:v>
                </c:pt>
                <c:pt idx="1415">
                  <c:v>0.37327775359153698</c:v>
                </c:pt>
                <c:pt idx="1416">
                  <c:v>0.43314173817634499</c:v>
                </c:pt>
                <c:pt idx="1417">
                  <c:v>0.231094971299171</c:v>
                </c:pt>
                <c:pt idx="1418">
                  <c:v>0.87418550252914395</c:v>
                </c:pt>
                <c:pt idx="1419">
                  <c:v>1.1478563547134399</c:v>
                </c:pt>
                <c:pt idx="1420">
                  <c:v>1.0501965284347501</c:v>
                </c:pt>
                <c:pt idx="1421">
                  <c:v>0.98564362525939897</c:v>
                </c:pt>
                <c:pt idx="1422">
                  <c:v>0.322837173938751</c:v>
                </c:pt>
                <c:pt idx="1423">
                  <c:v>0.30690604448318398</c:v>
                </c:pt>
                <c:pt idx="1424">
                  <c:v>0.84810364246368397</c:v>
                </c:pt>
                <c:pt idx="1425">
                  <c:v>0.41357949376106201</c:v>
                </c:pt>
                <c:pt idx="1426">
                  <c:v>0.28056177496910001</c:v>
                </c:pt>
                <c:pt idx="1427">
                  <c:v>0.33186659216880798</c:v>
                </c:pt>
                <c:pt idx="1428">
                  <c:v>0.49832510948181102</c:v>
                </c:pt>
                <c:pt idx="1429">
                  <c:v>0.33910560607910101</c:v>
                </c:pt>
                <c:pt idx="1430">
                  <c:v>1.0267262458801201</c:v>
                </c:pt>
                <c:pt idx="1431">
                  <c:v>0.90544837713241499</c:v>
                </c:pt>
                <c:pt idx="1432">
                  <c:v>0.653048336505889</c:v>
                </c:pt>
                <c:pt idx="1433">
                  <c:v>1.0268359184265099</c:v>
                </c:pt>
                <c:pt idx="1434">
                  <c:v>0.97404968738555897</c:v>
                </c:pt>
                <c:pt idx="1435">
                  <c:v>0.90526562929153398</c:v>
                </c:pt>
                <c:pt idx="1436">
                  <c:v>0.418623387813568</c:v>
                </c:pt>
                <c:pt idx="1437">
                  <c:v>0.34232857823371798</c:v>
                </c:pt>
                <c:pt idx="1438">
                  <c:v>0.25202441215515098</c:v>
                </c:pt>
                <c:pt idx="1439">
                  <c:v>0.41287261247634799</c:v>
                </c:pt>
                <c:pt idx="1440">
                  <c:v>1.10740649700164</c:v>
                </c:pt>
                <c:pt idx="1441">
                  <c:v>1.0861114263534499</c:v>
                </c:pt>
                <c:pt idx="1442">
                  <c:v>0.91215544939041104</c:v>
                </c:pt>
                <c:pt idx="1443">
                  <c:v>0.22155167162418299</c:v>
                </c:pt>
                <c:pt idx="1444">
                  <c:v>0.63659828901290805</c:v>
                </c:pt>
                <c:pt idx="1445">
                  <c:v>0.25461119413375799</c:v>
                </c:pt>
                <c:pt idx="1446">
                  <c:v>0.42830225825309698</c:v>
                </c:pt>
                <c:pt idx="1447">
                  <c:v>0.53324860334396296</c:v>
                </c:pt>
                <c:pt idx="1448">
                  <c:v>1.3165315389633101</c:v>
                </c:pt>
                <c:pt idx="1449">
                  <c:v>1.1608955860137899</c:v>
                </c:pt>
                <c:pt idx="1450">
                  <c:v>1.1180442571639999</c:v>
                </c:pt>
                <c:pt idx="1451">
                  <c:v>1.05820608139038</c:v>
                </c:pt>
                <c:pt idx="1452">
                  <c:v>0.92588615417480402</c:v>
                </c:pt>
                <c:pt idx="1453">
                  <c:v>1.11059522628784</c:v>
                </c:pt>
                <c:pt idx="1454">
                  <c:v>0.97149044275283802</c:v>
                </c:pt>
                <c:pt idx="1455">
                  <c:v>0.334702879190444</c:v>
                </c:pt>
                <c:pt idx="1456">
                  <c:v>0.22986562550067899</c:v>
                </c:pt>
                <c:pt idx="1457">
                  <c:v>0.88830089569091797</c:v>
                </c:pt>
                <c:pt idx="1458">
                  <c:v>0.87320911884307795</c:v>
                </c:pt>
                <c:pt idx="1459">
                  <c:v>0.98892140388488703</c:v>
                </c:pt>
                <c:pt idx="1460">
                  <c:v>0.44543474912643399</c:v>
                </c:pt>
                <c:pt idx="1461">
                  <c:v>0.34475246071815402</c:v>
                </c:pt>
                <c:pt idx="1462">
                  <c:v>0.63082087039947499</c:v>
                </c:pt>
                <c:pt idx="1463">
                  <c:v>0.32255798578262301</c:v>
                </c:pt>
                <c:pt idx="1464">
                  <c:v>0.404425829648971</c:v>
                </c:pt>
                <c:pt idx="1465">
                  <c:v>0.28763014078140198</c:v>
                </c:pt>
                <c:pt idx="1466">
                  <c:v>1.1778317689895601</c:v>
                </c:pt>
                <c:pt idx="1467">
                  <c:v>0.33276706933975198</c:v>
                </c:pt>
                <c:pt idx="1468">
                  <c:v>0.57723933458328203</c:v>
                </c:pt>
                <c:pt idx="1469">
                  <c:v>1.11422383785247</c:v>
                </c:pt>
                <c:pt idx="1470">
                  <c:v>1.1093004941940301</c:v>
                </c:pt>
                <c:pt idx="1471">
                  <c:v>0.59933543205261197</c:v>
                </c:pt>
                <c:pt idx="1472">
                  <c:v>0.89380049705505304</c:v>
                </c:pt>
                <c:pt idx="1473">
                  <c:v>1.1723027229309</c:v>
                </c:pt>
                <c:pt idx="1474">
                  <c:v>1.0119439363479601</c:v>
                </c:pt>
                <c:pt idx="1475">
                  <c:v>1.0472936630248999</c:v>
                </c:pt>
                <c:pt idx="1476">
                  <c:v>0.95596933364868097</c:v>
                </c:pt>
                <c:pt idx="1477">
                  <c:v>0.37888008356094299</c:v>
                </c:pt>
                <c:pt idx="1478">
                  <c:v>0.76357281208038297</c:v>
                </c:pt>
                <c:pt idx="1479">
                  <c:v>1.14864897727966</c:v>
                </c:pt>
                <c:pt idx="1480">
                  <c:v>0.91430687904357899</c:v>
                </c:pt>
                <c:pt idx="1481">
                  <c:v>1.14533555507659</c:v>
                </c:pt>
                <c:pt idx="1482">
                  <c:v>0.99771964550018299</c:v>
                </c:pt>
                <c:pt idx="1483">
                  <c:v>0.28801158070564198</c:v>
                </c:pt>
                <c:pt idx="1484">
                  <c:v>1.1076756715774501</c:v>
                </c:pt>
                <c:pt idx="1485">
                  <c:v>0.65236407518386796</c:v>
                </c:pt>
                <c:pt idx="1486">
                  <c:v>1.1418927907943699</c:v>
                </c:pt>
                <c:pt idx="1487">
                  <c:v>1.13964259624481</c:v>
                </c:pt>
                <c:pt idx="1488">
                  <c:v>0.32563063502311701</c:v>
                </c:pt>
                <c:pt idx="1489">
                  <c:v>1.06663298606872</c:v>
                </c:pt>
                <c:pt idx="1490">
                  <c:v>1.0536931753158501</c:v>
                </c:pt>
                <c:pt idx="1491">
                  <c:v>1.1539723873138401</c:v>
                </c:pt>
                <c:pt idx="1492">
                  <c:v>1.0692287683486901</c:v>
                </c:pt>
                <c:pt idx="1493">
                  <c:v>0.96214973926544101</c:v>
                </c:pt>
                <c:pt idx="1494">
                  <c:v>0.33536252379417397</c:v>
                </c:pt>
                <c:pt idx="1495">
                  <c:v>1.2235587835311801</c:v>
                </c:pt>
                <c:pt idx="1496">
                  <c:v>0.94902199506759599</c:v>
                </c:pt>
                <c:pt idx="1497">
                  <c:v>0.40152454376220698</c:v>
                </c:pt>
                <c:pt idx="1498">
                  <c:v>1.0876926183700499</c:v>
                </c:pt>
                <c:pt idx="1499">
                  <c:v>0.80383080244064298</c:v>
                </c:pt>
                <c:pt idx="1500">
                  <c:v>0.91975474357604903</c:v>
                </c:pt>
                <c:pt idx="1501">
                  <c:v>0.95309543609619096</c:v>
                </c:pt>
                <c:pt idx="1502">
                  <c:v>1.5881540775298999</c:v>
                </c:pt>
                <c:pt idx="1503">
                  <c:v>1.52805519104003</c:v>
                </c:pt>
                <c:pt idx="1504">
                  <c:v>2.2668044567108101</c:v>
                </c:pt>
                <c:pt idx="1505">
                  <c:v>2.1860754489898602</c:v>
                </c:pt>
                <c:pt idx="1506">
                  <c:v>2.22039294242858</c:v>
                </c:pt>
                <c:pt idx="1507">
                  <c:v>2.2070467472076398</c:v>
                </c:pt>
                <c:pt idx="1508">
                  <c:v>2.2673361301422101</c:v>
                </c:pt>
                <c:pt idx="1509">
                  <c:v>2.3179683685302699</c:v>
                </c:pt>
                <c:pt idx="1510">
                  <c:v>2.1356287002563401</c:v>
                </c:pt>
                <c:pt idx="1511">
                  <c:v>1.18718302249908</c:v>
                </c:pt>
                <c:pt idx="1512">
                  <c:v>1.1059861183166499</c:v>
                </c:pt>
                <c:pt idx="1513">
                  <c:v>1.61531770229339</c:v>
                </c:pt>
                <c:pt idx="1514">
                  <c:v>1.5810849666595399</c:v>
                </c:pt>
                <c:pt idx="1515">
                  <c:v>1.5536756515502901</c:v>
                </c:pt>
                <c:pt idx="1516">
                  <c:v>1.10445821285247</c:v>
                </c:pt>
                <c:pt idx="1517">
                  <c:v>1.30822229385375</c:v>
                </c:pt>
                <c:pt idx="1518">
                  <c:v>1.1448557376861499</c:v>
                </c:pt>
                <c:pt idx="1519">
                  <c:v>1.08557164669036</c:v>
                </c:pt>
                <c:pt idx="1520">
                  <c:v>1.0184969902038501</c:v>
                </c:pt>
                <c:pt idx="1521">
                  <c:v>1.02509725093841</c:v>
                </c:pt>
                <c:pt idx="1522">
                  <c:v>1.4514750242233201</c:v>
                </c:pt>
                <c:pt idx="1523">
                  <c:v>1.4104816913604701</c:v>
                </c:pt>
                <c:pt idx="1524">
                  <c:v>1.50949466228485</c:v>
                </c:pt>
                <c:pt idx="1525">
                  <c:v>2.3430931568145699</c:v>
                </c:pt>
                <c:pt idx="1526">
                  <c:v>1.16577112674713</c:v>
                </c:pt>
                <c:pt idx="1527">
                  <c:v>1.3052362203598</c:v>
                </c:pt>
                <c:pt idx="1528">
                  <c:v>2.1831643581390301</c:v>
                </c:pt>
                <c:pt idx="1529">
                  <c:v>2.0991344451904199</c:v>
                </c:pt>
                <c:pt idx="1530">
                  <c:v>1.93762123584747</c:v>
                </c:pt>
                <c:pt idx="1531">
                  <c:v>2.2198729515075599</c:v>
                </c:pt>
                <c:pt idx="1532">
                  <c:v>1.57824671268463</c:v>
                </c:pt>
                <c:pt idx="1533">
                  <c:v>1.3508046865463199</c:v>
                </c:pt>
                <c:pt idx="1534">
                  <c:v>1.3252625465393</c:v>
                </c:pt>
                <c:pt idx="1535">
                  <c:v>1.01425528526306</c:v>
                </c:pt>
                <c:pt idx="1536">
                  <c:v>1.2196843624114899</c:v>
                </c:pt>
                <c:pt idx="1537">
                  <c:v>1.5187031030654901</c:v>
                </c:pt>
                <c:pt idx="1538">
                  <c:v>1.0936075448989799</c:v>
                </c:pt>
                <c:pt idx="1539">
                  <c:v>1.4492225646972601</c:v>
                </c:pt>
                <c:pt idx="1540">
                  <c:v>1.43815386295318</c:v>
                </c:pt>
                <c:pt idx="1541">
                  <c:v>1.85815930366516</c:v>
                </c:pt>
                <c:pt idx="1542">
                  <c:v>2.1891729831695499</c:v>
                </c:pt>
                <c:pt idx="1543">
                  <c:v>2.3614437580108598</c:v>
                </c:pt>
                <c:pt idx="1544">
                  <c:v>1.5760626792907699</c:v>
                </c:pt>
                <c:pt idx="1545">
                  <c:v>2.2840991020202601</c:v>
                </c:pt>
                <c:pt idx="1546">
                  <c:v>1.9104982614517201</c:v>
                </c:pt>
                <c:pt idx="1547">
                  <c:v>2.0286912918090798</c:v>
                </c:pt>
                <c:pt idx="1548">
                  <c:v>1.1856654882430999</c:v>
                </c:pt>
                <c:pt idx="1549">
                  <c:v>1.27687799930572</c:v>
                </c:pt>
                <c:pt idx="1550">
                  <c:v>0.99719566106796198</c:v>
                </c:pt>
                <c:pt idx="1551">
                  <c:v>2.2190265655517498</c:v>
                </c:pt>
                <c:pt idx="1552">
                  <c:v>1.5953731536865201</c:v>
                </c:pt>
                <c:pt idx="1553">
                  <c:v>1.3104953765869101</c:v>
                </c:pt>
                <c:pt idx="1554">
                  <c:v>1.6330387592315601</c:v>
                </c:pt>
                <c:pt idx="1555">
                  <c:v>1.5513217449188199</c:v>
                </c:pt>
                <c:pt idx="1556">
                  <c:v>2.3350863456725999</c:v>
                </c:pt>
                <c:pt idx="1557">
                  <c:v>2.36055588722229</c:v>
                </c:pt>
                <c:pt idx="1558">
                  <c:v>2.09343361854553</c:v>
                </c:pt>
                <c:pt idx="1559">
                  <c:v>1.862065076828</c:v>
                </c:pt>
                <c:pt idx="1560">
                  <c:v>1.9707889556884699</c:v>
                </c:pt>
                <c:pt idx="1561">
                  <c:v>1.90422391891479</c:v>
                </c:pt>
                <c:pt idx="1562">
                  <c:v>2.0407798290252601</c:v>
                </c:pt>
                <c:pt idx="1563">
                  <c:v>2.1105198860168399</c:v>
                </c:pt>
                <c:pt idx="1564">
                  <c:v>1.94046282768249</c:v>
                </c:pt>
                <c:pt idx="1565">
                  <c:v>1.8870745897293</c:v>
                </c:pt>
                <c:pt idx="1566">
                  <c:v>1.9988156557083101</c:v>
                </c:pt>
                <c:pt idx="1567">
                  <c:v>1.9707117080688401</c:v>
                </c:pt>
                <c:pt idx="1568">
                  <c:v>1.88293445110321</c:v>
                </c:pt>
                <c:pt idx="1569">
                  <c:v>2.03338122367858</c:v>
                </c:pt>
                <c:pt idx="1570">
                  <c:v>2.0001091957092201</c:v>
                </c:pt>
                <c:pt idx="1571">
                  <c:v>2.0002648830413801</c:v>
                </c:pt>
                <c:pt idx="1572">
                  <c:v>2.1010968685150102</c:v>
                </c:pt>
                <c:pt idx="1573">
                  <c:v>2.0473823547363201</c:v>
                </c:pt>
                <c:pt idx="1574">
                  <c:v>1.89689481258392</c:v>
                </c:pt>
                <c:pt idx="1575">
                  <c:v>1.77415454387664</c:v>
                </c:pt>
                <c:pt idx="1576">
                  <c:v>1.8598783016204801</c:v>
                </c:pt>
                <c:pt idx="1577">
                  <c:v>1.79191517829895</c:v>
                </c:pt>
                <c:pt idx="1578">
                  <c:v>2.0327231884002601</c:v>
                </c:pt>
                <c:pt idx="1579">
                  <c:v>2.03022265434265</c:v>
                </c:pt>
                <c:pt idx="1580">
                  <c:v>2.2202849388122501</c:v>
                </c:pt>
                <c:pt idx="1581">
                  <c:v>1.90228796005249</c:v>
                </c:pt>
                <c:pt idx="1582">
                  <c:v>2.06936430931091</c:v>
                </c:pt>
                <c:pt idx="1583">
                  <c:v>1.27444791793823</c:v>
                </c:pt>
                <c:pt idx="1584">
                  <c:v>1.5983349084854099</c:v>
                </c:pt>
                <c:pt idx="1585">
                  <c:v>1.2750773429870601</c:v>
                </c:pt>
                <c:pt idx="1586">
                  <c:v>1.56903553009033</c:v>
                </c:pt>
                <c:pt idx="1587">
                  <c:v>1.69408643245697</c:v>
                </c:pt>
                <c:pt idx="1588">
                  <c:v>1.67426037788391</c:v>
                </c:pt>
                <c:pt idx="1589">
                  <c:v>1.2676485776901201</c:v>
                </c:pt>
                <c:pt idx="1590">
                  <c:v>1.40896844863891</c:v>
                </c:pt>
                <c:pt idx="1591">
                  <c:v>1.68677830696105</c:v>
                </c:pt>
                <c:pt idx="1592">
                  <c:v>1.2640863656997601</c:v>
                </c:pt>
                <c:pt idx="1593">
                  <c:v>1.51610815525054</c:v>
                </c:pt>
                <c:pt idx="1594">
                  <c:v>1.4638690948486299</c:v>
                </c:pt>
                <c:pt idx="1595">
                  <c:v>1.4885447025298999</c:v>
                </c:pt>
                <c:pt idx="1596">
                  <c:v>1.7804590463638299</c:v>
                </c:pt>
                <c:pt idx="1597">
                  <c:v>1.9276753664016699</c:v>
                </c:pt>
                <c:pt idx="1598">
                  <c:v>2.0435411930084202</c:v>
                </c:pt>
                <c:pt idx="1599">
                  <c:v>1.8574247360229399</c:v>
                </c:pt>
                <c:pt idx="1600">
                  <c:v>1.87272024154663</c:v>
                </c:pt>
                <c:pt idx="1601">
                  <c:v>1.9540934562683101</c:v>
                </c:pt>
                <c:pt idx="1602">
                  <c:v>1.9774428606033301</c:v>
                </c:pt>
                <c:pt idx="1603">
                  <c:v>1.91564297676086</c:v>
                </c:pt>
                <c:pt idx="1604">
                  <c:v>1.9594961404800399</c:v>
                </c:pt>
                <c:pt idx="1605">
                  <c:v>1.9053640365600499</c:v>
                </c:pt>
                <c:pt idx="1606">
                  <c:v>1.5368858575820901</c:v>
                </c:pt>
                <c:pt idx="1607">
                  <c:v>1.27831363677978</c:v>
                </c:pt>
                <c:pt idx="1608">
                  <c:v>1.22389280796051</c:v>
                </c:pt>
                <c:pt idx="1609">
                  <c:v>1.20231962203979</c:v>
                </c:pt>
                <c:pt idx="1610">
                  <c:v>1.22014832496643</c:v>
                </c:pt>
                <c:pt idx="1611">
                  <c:v>1.3016726970672601</c:v>
                </c:pt>
                <c:pt idx="1612">
                  <c:v>1.06426417827606</c:v>
                </c:pt>
                <c:pt idx="1613">
                  <c:v>1.2153388261795</c:v>
                </c:pt>
                <c:pt idx="1614">
                  <c:v>1.3555656671523999</c:v>
                </c:pt>
                <c:pt idx="1615">
                  <c:v>1.2055032253265301</c:v>
                </c:pt>
                <c:pt idx="1616">
                  <c:v>1.33956110477447</c:v>
                </c:pt>
                <c:pt idx="1617">
                  <c:v>1.2751479148864699</c:v>
                </c:pt>
                <c:pt idx="1618">
                  <c:v>1.11067306995391</c:v>
                </c:pt>
                <c:pt idx="1619">
                  <c:v>1.4133762121200499</c:v>
                </c:pt>
                <c:pt idx="1620">
                  <c:v>1.27964663505554</c:v>
                </c:pt>
                <c:pt idx="1621">
                  <c:v>1.2808201313018699</c:v>
                </c:pt>
                <c:pt idx="1622">
                  <c:v>1.3107162714004501</c:v>
                </c:pt>
                <c:pt idx="1623">
                  <c:v>1.2050406932830799</c:v>
                </c:pt>
                <c:pt idx="1624">
                  <c:v>1.10374236106872</c:v>
                </c:pt>
                <c:pt idx="1625">
                  <c:v>1.49015128612518</c:v>
                </c:pt>
                <c:pt idx="1626">
                  <c:v>1.22157502174377</c:v>
                </c:pt>
                <c:pt idx="1627">
                  <c:v>2.3221776485443102</c:v>
                </c:pt>
                <c:pt idx="1628">
                  <c:v>2.3240160942077601</c:v>
                </c:pt>
                <c:pt idx="1629">
                  <c:v>2.1125321388244598</c:v>
                </c:pt>
                <c:pt idx="1630">
                  <c:v>2.3094704151153498</c:v>
                </c:pt>
                <c:pt idx="1631">
                  <c:v>2.1814329624175999</c:v>
                </c:pt>
                <c:pt idx="1632">
                  <c:v>2.3577601909637398</c:v>
                </c:pt>
                <c:pt idx="1633">
                  <c:v>2.31440258026123</c:v>
                </c:pt>
                <c:pt idx="1634">
                  <c:v>2.3601293563842698</c:v>
                </c:pt>
                <c:pt idx="1635">
                  <c:v>2.3476073741912802</c:v>
                </c:pt>
                <c:pt idx="1636">
                  <c:v>2.2739744186401301</c:v>
                </c:pt>
                <c:pt idx="1637">
                  <c:v>2.27519679069519</c:v>
                </c:pt>
                <c:pt idx="1638">
                  <c:v>2.2532479763031001</c:v>
                </c:pt>
                <c:pt idx="1639">
                  <c:v>2.2161903381347599</c:v>
                </c:pt>
                <c:pt idx="1640">
                  <c:v>2.3383793830871502</c:v>
                </c:pt>
                <c:pt idx="1641">
                  <c:v>2.3321251869201598</c:v>
                </c:pt>
                <c:pt idx="1642">
                  <c:v>2.1722207069396902</c:v>
                </c:pt>
                <c:pt idx="1643">
                  <c:v>2.1502816677093501</c:v>
                </c:pt>
                <c:pt idx="1644">
                  <c:v>1.3642288446426301</c:v>
                </c:pt>
                <c:pt idx="1645">
                  <c:v>1.33093357086181</c:v>
                </c:pt>
                <c:pt idx="1646">
                  <c:v>1.2179399728775</c:v>
                </c:pt>
                <c:pt idx="1647">
                  <c:v>1.0300878286361601</c:v>
                </c:pt>
                <c:pt idx="1648">
                  <c:v>1.3516546487808201</c:v>
                </c:pt>
                <c:pt idx="1649">
                  <c:v>1.1168090105056701</c:v>
                </c:pt>
                <c:pt idx="1650">
                  <c:v>1.42180275917053</c:v>
                </c:pt>
                <c:pt idx="1651">
                  <c:v>1.27841973304748</c:v>
                </c:pt>
                <c:pt idx="1652">
                  <c:v>1.25478959083557</c:v>
                </c:pt>
                <c:pt idx="1653">
                  <c:v>1.0591844320297199</c:v>
                </c:pt>
                <c:pt idx="1654">
                  <c:v>1.0249706506729099</c:v>
                </c:pt>
                <c:pt idx="1655">
                  <c:v>1.3410513401031401</c:v>
                </c:pt>
                <c:pt idx="1656">
                  <c:v>1.3818984031677199</c:v>
                </c:pt>
                <c:pt idx="1657">
                  <c:v>0.73021239042282104</c:v>
                </c:pt>
                <c:pt idx="1658">
                  <c:v>1.0640447139739899</c:v>
                </c:pt>
                <c:pt idx="1659">
                  <c:v>1.30822253227233</c:v>
                </c:pt>
                <c:pt idx="1660">
                  <c:v>1.1122748851776101</c:v>
                </c:pt>
                <c:pt idx="1661">
                  <c:v>1.25976455211639</c:v>
                </c:pt>
                <c:pt idx="1662">
                  <c:v>1.2197751998901301</c:v>
                </c:pt>
                <c:pt idx="1663">
                  <c:v>2.2733476161956698</c:v>
                </c:pt>
                <c:pt idx="1664">
                  <c:v>2.1752426624297998</c:v>
                </c:pt>
                <c:pt idx="1665">
                  <c:v>2.3794779777526802</c:v>
                </c:pt>
                <c:pt idx="1666">
                  <c:v>2.21373391151428</c:v>
                </c:pt>
                <c:pt idx="1667">
                  <c:v>2.3309428691864</c:v>
                </c:pt>
                <c:pt idx="1668">
                  <c:v>1.6023310422897299</c:v>
                </c:pt>
                <c:pt idx="1669">
                  <c:v>1.2683346271514799</c:v>
                </c:pt>
                <c:pt idx="1670">
                  <c:v>1.6741193532943699</c:v>
                </c:pt>
                <c:pt idx="1671">
                  <c:v>1.27641296386718</c:v>
                </c:pt>
                <c:pt idx="1672">
                  <c:v>2.0950970649719198</c:v>
                </c:pt>
                <c:pt idx="1673">
                  <c:v>1.9678914546966499</c:v>
                </c:pt>
                <c:pt idx="1674">
                  <c:v>1.8045681715011499</c:v>
                </c:pt>
                <c:pt idx="1675">
                  <c:v>2.2444419860839799</c:v>
                </c:pt>
                <c:pt idx="1676">
                  <c:v>1.8915491104125901</c:v>
                </c:pt>
                <c:pt idx="1677">
                  <c:v>2.34231352806091</c:v>
                </c:pt>
                <c:pt idx="1678">
                  <c:v>2.3734505176544101</c:v>
                </c:pt>
                <c:pt idx="1679">
                  <c:v>2.2803549766540501</c:v>
                </c:pt>
                <c:pt idx="1680">
                  <c:v>1.85628318786621</c:v>
                </c:pt>
                <c:pt idx="1681">
                  <c:v>2.1418709754943799</c:v>
                </c:pt>
                <c:pt idx="1682">
                  <c:v>2.1534540653228702</c:v>
                </c:pt>
                <c:pt idx="1683">
                  <c:v>2.3235182762145898</c:v>
                </c:pt>
                <c:pt idx="1684">
                  <c:v>2.2675220966339098</c:v>
                </c:pt>
                <c:pt idx="1685">
                  <c:v>2.2930274009704501</c:v>
                </c:pt>
                <c:pt idx="1686">
                  <c:v>2.3451588153839098</c:v>
                </c:pt>
                <c:pt idx="1687">
                  <c:v>2.22349882125854</c:v>
                </c:pt>
                <c:pt idx="1688">
                  <c:v>2.1552584171295099</c:v>
                </c:pt>
                <c:pt idx="1689">
                  <c:v>1.97844398021698</c:v>
                </c:pt>
                <c:pt idx="1690">
                  <c:v>2.2763967514038002</c:v>
                </c:pt>
                <c:pt idx="1691">
                  <c:v>2.3574237823486301</c:v>
                </c:pt>
                <c:pt idx="1692">
                  <c:v>2.1097927093505802</c:v>
                </c:pt>
                <c:pt idx="1693">
                  <c:v>2.0477993488311701</c:v>
                </c:pt>
                <c:pt idx="1694">
                  <c:v>2.3535964488983101</c:v>
                </c:pt>
                <c:pt idx="1695">
                  <c:v>2.07804274559021</c:v>
                </c:pt>
                <c:pt idx="1696">
                  <c:v>1.5560992956161499</c:v>
                </c:pt>
                <c:pt idx="1697">
                  <c:v>1.594172000885</c:v>
                </c:pt>
                <c:pt idx="1698">
                  <c:v>1.6313618421554501</c:v>
                </c:pt>
                <c:pt idx="1699">
                  <c:v>1.53810799121856</c:v>
                </c:pt>
                <c:pt idx="1700">
                  <c:v>1.52075707912445</c:v>
                </c:pt>
                <c:pt idx="1701">
                  <c:v>1.6600757837295499</c:v>
                </c:pt>
                <c:pt idx="1702">
                  <c:v>1.5691391229629501</c:v>
                </c:pt>
                <c:pt idx="1703">
                  <c:v>1.1070356369018499</c:v>
                </c:pt>
                <c:pt idx="1704">
                  <c:v>1.0569093227386399</c:v>
                </c:pt>
                <c:pt idx="1705">
                  <c:v>1.17018163204193</c:v>
                </c:pt>
                <c:pt idx="1706">
                  <c:v>1.85463047027587</c:v>
                </c:pt>
                <c:pt idx="1707">
                  <c:v>1.8612961769103999</c:v>
                </c:pt>
                <c:pt idx="1708">
                  <c:v>1.81673467159271</c:v>
                </c:pt>
                <c:pt idx="1709">
                  <c:v>2.0735828876495299</c:v>
                </c:pt>
                <c:pt idx="1710">
                  <c:v>2.3106331825256299</c:v>
                </c:pt>
                <c:pt idx="1711">
                  <c:v>1.54279804229736</c:v>
                </c:pt>
                <c:pt idx="1712">
                  <c:v>1.0908610820770199</c:v>
                </c:pt>
                <c:pt idx="1713">
                  <c:v>1.0721470117568901</c:v>
                </c:pt>
                <c:pt idx="1714">
                  <c:v>1.6592903137207</c:v>
                </c:pt>
                <c:pt idx="1715">
                  <c:v>1.4294574260711601</c:v>
                </c:pt>
                <c:pt idx="1716">
                  <c:v>1.1928088665008501</c:v>
                </c:pt>
                <c:pt idx="1717">
                  <c:v>1.1575608253478999</c:v>
                </c:pt>
                <c:pt idx="1718">
                  <c:v>1.0552111864089899</c:v>
                </c:pt>
                <c:pt idx="1719">
                  <c:v>1.1483690738677901</c:v>
                </c:pt>
                <c:pt idx="1720">
                  <c:v>1.28877353668212</c:v>
                </c:pt>
                <c:pt idx="1721">
                  <c:v>1.21438801288604</c:v>
                </c:pt>
                <c:pt idx="1722">
                  <c:v>1.05306649208068</c:v>
                </c:pt>
                <c:pt idx="1723">
                  <c:v>1.3048732280731199</c:v>
                </c:pt>
                <c:pt idx="1724">
                  <c:v>1.4451171159744201</c:v>
                </c:pt>
                <c:pt idx="1725">
                  <c:v>1.4438501596450799</c:v>
                </c:pt>
                <c:pt idx="1726">
                  <c:v>1.4539219141006401</c:v>
                </c:pt>
                <c:pt idx="1727">
                  <c:v>1.54077243804931</c:v>
                </c:pt>
                <c:pt idx="1728">
                  <c:v>2.27756595611572</c:v>
                </c:pt>
                <c:pt idx="1729">
                  <c:v>1.95626497268676</c:v>
                </c:pt>
                <c:pt idx="1730">
                  <c:v>1.85544192790985</c:v>
                </c:pt>
                <c:pt idx="1731">
                  <c:v>1.9979823827743499</c:v>
                </c:pt>
                <c:pt idx="1732">
                  <c:v>1.5076665878295801</c:v>
                </c:pt>
                <c:pt idx="1733">
                  <c:v>2.07466220855712</c:v>
                </c:pt>
                <c:pt idx="1734">
                  <c:v>1.5630600452423</c:v>
                </c:pt>
                <c:pt idx="1735">
                  <c:v>1.4719560146331701</c:v>
                </c:pt>
                <c:pt idx="1736">
                  <c:v>1.63038229942321</c:v>
                </c:pt>
                <c:pt idx="1737">
                  <c:v>1.4385620355605999</c:v>
                </c:pt>
                <c:pt idx="1738">
                  <c:v>1.96426653861999</c:v>
                </c:pt>
                <c:pt idx="1739">
                  <c:v>2.1047201156616202</c:v>
                </c:pt>
                <c:pt idx="1740">
                  <c:v>1.8994221687316799</c:v>
                </c:pt>
                <c:pt idx="1741">
                  <c:v>1.82429707050323</c:v>
                </c:pt>
                <c:pt idx="1742">
                  <c:v>1.95244705677032</c:v>
                </c:pt>
                <c:pt idx="1743">
                  <c:v>1.86925280094146</c:v>
                </c:pt>
                <c:pt idx="1744">
                  <c:v>2.1537773609161301</c:v>
                </c:pt>
                <c:pt idx="1745">
                  <c:v>1.93910825252532</c:v>
                </c:pt>
                <c:pt idx="1746">
                  <c:v>2.0432851314544598</c:v>
                </c:pt>
                <c:pt idx="1747">
                  <c:v>1.9960412979125901</c:v>
                </c:pt>
                <c:pt idx="1748">
                  <c:v>2.0359611511230402</c:v>
                </c:pt>
                <c:pt idx="1749">
                  <c:v>2.19330477714538</c:v>
                </c:pt>
                <c:pt idx="1750">
                  <c:v>2.0557711124420099</c:v>
                </c:pt>
                <c:pt idx="1751">
                  <c:v>1.34987044334411</c:v>
                </c:pt>
                <c:pt idx="1752">
                  <c:v>1.3464268445968599</c:v>
                </c:pt>
                <c:pt idx="1753">
                  <c:v>1.40575075149536</c:v>
                </c:pt>
                <c:pt idx="1754">
                  <c:v>1.63049352169036</c:v>
                </c:pt>
                <c:pt idx="1755">
                  <c:v>1.6987322568893399</c:v>
                </c:pt>
                <c:pt idx="1756">
                  <c:v>1.62993252277374</c:v>
                </c:pt>
                <c:pt idx="1757">
                  <c:v>1.3625807762145901</c:v>
                </c:pt>
                <c:pt idx="1758">
                  <c:v>0.55710726976394598</c:v>
                </c:pt>
                <c:pt idx="1759">
                  <c:v>1.5605180263519201</c:v>
                </c:pt>
                <c:pt idx="1760">
                  <c:v>1.5164434909820499</c:v>
                </c:pt>
                <c:pt idx="1761">
                  <c:v>0.38652026653289701</c:v>
                </c:pt>
                <c:pt idx="1762">
                  <c:v>1.34797239303588</c:v>
                </c:pt>
                <c:pt idx="1763">
                  <c:v>1.51547479629516</c:v>
                </c:pt>
                <c:pt idx="1764">
                  <c:v>1.28534412384033</c:v>
                </c:pt>
                <c:pt idx="1765">
                  <c:v>1.51449215412139</c:v>
                </c:pt>
                <c:pt idx="1766">
                  <c:v>1.6214827299118</c:v>
                </c:pt>
                <c:pt idx="1767">
                  <c:v>1.4705626964569001</c:v>
                </c:pt>
                <c:pt idx="1768">
                  <c:v>1.34564876556396</c:v>
                </c:pt>
                <c:pt idx="1769">
                  <c:v>1.5381267070770199</c:v>
                </c:pt>
                <c:pt idx="1770">
                  <c:v>1.2977420091628999</c:v>
                </c:pt>
                <c:pt idx="1771">
                  <c:v>1.70956671237945</c:v>
                </c:pt>
                <c:pt idx="1772">
                  <c:v>1.39441037178039</c:v>
                </c:pt>
                <c:pt idx="1773">
                  <c:v>1.45931804180145</c:v>
                </c:pt>
                <c:pt idx="1774">
                  <c:v>1.56507968902587</c:v>
                </c:pt>
                <c:pt idx="1775">
                  <c:v>1.5171160697937001</c:v>
                </c:pt>
                <c:pt idx="1776">
                  <c:v>1.48578548431396</c:v>
                </c:pt>
                <c:pt idx="1777">
                  <c:v>1.4628207683563199</c:v>
                </c:pt>
                <c:pt idx="1778">
                  <c:v>1.4604130983352599</c:v>
                </c:pt>
                <c:pt idx="1779">
                  <c:v>1.5056860446929901</c:v>
                </c:pt>
                <c:pt idx="1780">
                  <c:v>1.6158975362777701</c:v>
                </c:pt>
                <c:pt idx="1781">
                  <c:v>1.45595943927764</c:v>
                </c:pt>
                <c:pt idx="1782">
                  <c:v>1.33096671104431</c:v>
                </c:pt>
                <c:pt idx="1783">
                  <c:v>1.40653920173645</c:v>
                </c:pt>
                <c:pt idx="1784">
                  <c:v>1.4512977600097601</c:v>
                </c:pt>
                <c:pt idx="1785">
                  <c:v>1.41161441802978</c:v>
                </c:pt>
                <c:pt idx="1786">
                  <c:v>1.6417770385742101</c:v>
                </c:pt>
                <c:pt idx="1787">
                  <c:v>1.4432450532913199</c:v>
                </c:pt>
                <c:pt idx="1788">
                  <c:v>1.5795985460281301</c:v>
                </c:pt>
                <c:pt idx="1789">
                  <c:v>1.43076860904693</c:v>
                </c:pt>
                <c:pt idx="1790">
                  <c:v>1.4614672660827599</c:v>
                </c:pt>
                <c:pt idx="1791">
                  <c:v>0.62731319665908802</c:v>
                </c:pt>
                <c:pt idx="1792">
                  <c:v>1.5579903125762899</c:v>
                </c:pt>
                <c:pt idx="1793">
                  <c:v>1.5247764587402299</c:v>
                </c:pt>
                <c:pt idx="1794">
                  <c:v>1.369957447052</c:v>
                </c:pt>
                <c:pt idx="1795">
                  <c:v>1.37641382217407</c:v>
                </c:pt>
                <c:pt idx="1796">
                  <c:v>1.5142625570297199</c:v>
                </c:pt>
                <c:pt idx="1797">
                  <c:v>1.44714450836181</c:v>
                </c:pt>
                <c:pt idx="1798">
                  <c:v>1.4047712087631199</c:v>
                </c:pt>
                <c:pt idx="1799">
                  <c:v>1.5518193244934</c:v>
                </c:pt>
                <c:pt idx="1800">
                  <c:v>1.61003530025482</c:v>
                </c:pt>
                <c:pt idx="1801">
                  <c:v>1.6602193117141699</c:v>
                </c:pt>
                <c:pt idx="1802">
                  <c:v>1.38351690769195</c:v>
                </c:pt>
                <c:pt idx="1803">
                  <c:v>1.5035587549209499</c:v>
                </c:pt>
                <c:pt idx="1804">
                  <c:v>1.41219913959503</c:v>
                </c:pt>
                <c:pt idx="1805">
                  <c:v>1.6421303749084399</c:v>
                </c:pt>
                <c:pt idx="1806">
                  <c:v>1.4918574094772299</c:v>
                </c:pt>
                <c:pt idx="1807">
                  <c:v>1.36781358718872</c:v>
                </c:pt>
                <c:pt idx="1808">
                  <c:v>1.4437935352325399</c:v>
                </c:pt>
                <c:pt idx="1809">
                  <c:v>1.2368192672729399</c:v>
                </c:pt>
                <c:pt idx="1810">
                  <c:v>1.50892210006713</c:v>
                </c:pt>
                <c:pt idx="1811">
                  <c:v>1.58803975582122</c:v>
                </c:pt>
                <c:pt idx="1812">
                  <c:v>1.5595684051513601</c:v>
                </c:pt>
                <c:pt idx="1813">
                  <c:v>1.44209861755371</c:v>
                </c:pt>
                <c:pt idx="1814">
                  <c:v>1.30106520652771</c:v>
                </c:pt>
                <c:pt idx="1815">
                  <c:v>1.38678467273712</c:v>
                </c:pt>
                <c:pt idx="1816">
                  <c:v>1.28323149681091</c:v>
                </c:pt>
                <c:pt idx="1817">
                  <c:v>1.23862099647521</c:v>
                </c:pt>
                <c:pt idx="1818">
                  <c:v>1.44229912757873</c:v>
                </c:pt>
                <c:pt idx="1819">
                  <c:v>1.4672100543975799</c:v>
                </c:pt>
                <c:pt idx="1820">
                  <c:v>1.64961957931518</c:v>
                </c:pt>
                <c:pt idx="1821">
                  <c:v>1.5097286701202299</c:v>
                </c:pt>
                <c:pt idx="1822">
                  <c:v>1.6754342317581099</c:v>
                </c:pt>
                <c:pt idx="1823">
                  <c:v>1.41272592544555</c:v>
                </c:pt>
                <c:pt idx="1824">
                  <c:v>1.5027315616607599</c:v>
                </c:pt>
                <c:pt idx="1825">
                  <c:v>1.4600477218627901</c:v>
                </c:pt>
                <c:pt idx="1826">
                  <c:v>1.3413643836975</c:v>
                </c:pt>
                <c:pt idx="1827">
                  <c:v>1.2940472364425599</c:v>
                </c:pt>
                <c:pt idx="1828">
                  <c:v>1.39155256748199</c:v>
                </c:pt>
                <c:pt idx="1829">
                  <c:v>1.5567225217819201</c:v>
                </c:pt>
                <c:pt idx="1830">
                  <c:v>1.4749854803085301</c:v>
                </c:pt>
                <c:pt idx="1831">
                  <c:v>1.43478095531463</c:v>
                </c:pt>
                <c:pt idx="1832">
                  <c:v>1.98195028305053</c:v>
                </c:pt>
                <c:pt idx="1833">
                  <c:v>1.8131849765777499</c:v>
                </c:pt>
                <c:pt idx="1834">
                  <c:v>2.1640133857727002</c:v>
                </c:pt>
                <c:pt idx="1835">
                  <c:v>2.01711797714233</c:v>
                </c:pt>
                <c:pt idx="1836">
                  <c:v>1.8000915050506501</c:v>
                </c:pt>
                <c:pt idx="1837">
                  <c:v>2.2175703048706001</c:v>
                </c:pt>
                <c:pt idx="1838">
                  <c:v>1.7778123617172199</c:v>
                </c:pt>
                <c:pt idx="1839">
                  <c:v>1.85428774356842</c:v>
                </c:pt>
                <c:pt idx="1840">
                  <c:v>1.5899741649627599</c:v>
                </c:pt>
                <c:pt idx="1841">
                  <c:v>1.56231188774108</c:v>
                </c:pt>
                <c:pt idx="1842">
                  <c:v>1.61041939258575</c:v>
                </c:pt>
                <c:pt idx="1843">
                  <c:v>1.25976681709289</c:v>
                </c:pt>
                <c:pt idx="1844">
                  <c:v>1.46076095104217</c:v>
                </c:pt>
                <c:pt idx="1845">
                  <c:v>1.4576458930969201</c:v>
                </c:pt>
                <c:pt idx="1846">
                  <c:v>1.30285716056823</c:v>
                </c:pt>
                <c:pt idx="1847">
                  <c:v>1.67526042461395</c:v>
                </c:pt>
                <c:pt idx="1848">
                  <c:v>1.4748072624206501</c:v>
                </c:pt>
                <c:pt idx="1849">
                  <c:v>1.3972477912902801</c:v>
                </c:pt>
                <c:pt idx="1850">
                  <c:v>1.3161329030990601</c:v>
                </c:pt>
                <c:pt idx="1851">
                  <c:v>1.6235715150833101</c:v>
                </c:pt>
                <c:pt idx="1852">
                  <c:v>1.37189185619354</c:v>
                </c:pt>
                <c:pt idx="1853">
                  <c:v>1.5202233791351301</c:v>
                </c:pt>
                <c:pt idx="1854">
                  <c:v>1.9258608818054199</c:v>
                </c:pt>
                <c:pt idx="1855">
                  <c:v>2.1851844787597599</c:v>
                </c:pt>
                <c:pt idx="1856">
                  <c:v>1.8883465528488099</c:v>
                </c:pt>
                <c:pt idx="1857">
                  <c:v>2.0706100463867099</c:v>
                </c:pt>
                <c:pt idx="1858">
                  <c:v>2.1483745574951101</c:v>
                </c:pt>
                <c:pt idx="1859">
                  <c:v>1.4593482017517001</c:v>
                </c:pt>
                <c:pt idx="1860">
                  <c:v>1.5440975427627499</c:v>
                </c:pt>
                <c:pt idx="1861">
                  <c:v>1.5491253137588501</c:v>
                </c:pt>
                <c:pt idx="1862">
                  <c:v>1.36245357990264</c:v>
                </c:pt>
                <c:pt idx="1863">
                  <c:v>1.44288873672485</c:v>
                </c:pt>
                <c:pt idx="1864">
                  <c:v>1.3689438104629501</c:v>
                </c:pt>
                <c:pt idx="1865">
                  <c:v>1.13185191154479</c:v>
                </c:pt>
                <c:pt idx="1866">
                  <c:v>0.92802637815475397</c:v>
                </c:pt>
                <c:pt idx="1867">
                  <c:v>1.39875817298889</c:v>
                </c:pt>
                <c:pt idx="1868">
                  <c:v>1.3336656093597401</c:v>
                </c:pt>
                <c:pt idx="1869">
                  <c:v>1.48256015777587</c:v>
                </c:pt>
                <c:pt idx="1870">
                  <c:v>1.5580317974090501</c:v>
                </c:pt>
                <c:pt idx="1871">
                  <c:v>1.19734930992126</c:v>
                </c:pt>
                <c:pt idx="1872">
                  <c:v>1.5951056480407699</c:v>
                </c:pt>
                <c:pt idx="1873">
                  <c:v>1.40850806236267</c:v>
                </c:pt>
                <c:pt idx="1874">
                  <c:v>0.95567262172698897</c:v>
                </c:pt>
                <c:pt idx="1875">
                  <c:v>1.3222460746765099</c:v>
                </c:pt>
                <c:pt idx="1876">
                  <c:v>1.34281170368194</c:v>
                </c:pt>
                <c:pt idx="1877">
                  <c:v>1.4981015920639</c:v>
                </c:pt>
                <c:pt idx="1878">
                  <c:v>1.5740894079208301</c:v>
                </c:pt>
                <c:pt idx="1879">
                  <c:v>1.2805643081664999</c:v>
                </c:pt>
                <c:pt idx="1880">
                  <c:v>1.46559214591979</c:v>
                </c:pt>
                <c:pt idx="1881">
                  <c:v>1.5755295753478999</c:v>
                </c:pt>
                <c:pt idx="1882">
                  <c:v>1.56760585308074</c:v>
                </c:pt>
                <c:pt idx="1883">
                  <c:v>1.42144191265106</c:v>
                </c:pt>
                <c:pt idx="1884">
                  <c:v>1.57784128189086</c:v>
                </c:pt>
                <c:pt idx="1885">
                  <c:v>1.28682720661163</c:v>
                </c:pt>
                <c:pt idx="1886">
                  <c:v>1.3110146522521899</c:v>
                </c:pt>
                <c:pt idx="1887">
                  <c:v>1.35785520076751</c:v>
                </c:pt>
                <c:pt idx="1888">
                  <c:v>1.5783617496490401</c:v>
                </c:pt>
                <c:pt idx="1889">
                  <c:v>1.7884553670883101</c:v>
                </c:pt>
                <c:pt idx="1890">
                  <c:v>1.4438445568084699</c:v>
                </c:pt>
                <c:pt idx="1891">
                  <c:v>1.7115134000778101</c:v>
                </c:pt>
                <c:pt idx="1892">
                  <c:v>1.7659854888916</c:v>
                </c:pt>
                <c:pt idx="1893">
                  <c:v>1.60803699493408</c:v>
                </c:pt>
                <c:pt idx="1894">
                  <c:v>1.7210624217987001</c:v>
                </c:pt>
                <c:pt idx="1895">
                  <c:v>1.74881362915039</c:v>
                </c:pt>
                <c:pt idx="1896">
                  <c:v>1.53532290458679</c:v>
                </c:pt>
                <c:pt idx="1897">
                  <c:v>1.85119593143463</c:v>
                </c:pt>
                <c:pt idx="1898">
                  <c:v>1.6255640983581501</c:v>
                </c:pt>
                <c:pt idx="1899">
                  <c:v>1.6418251991271899</c:v>
                </c:pt>
                <c:pt idx="1900">
                  <c:v>1.67653572559356</c:v>
                </c:pt>
                <c:pt idx="1901">
                  <c:v>1.3643118143081601</c:v>
                </c:pt>
                <c:pt idx="1902">
                  <c:v>1.62763011455535</c:v>
                </c:pt>
                <c:pt idx="1903">
                  <c:v>1.6735485792160001</c:v>
                </c:pt>
                <c:pt idx="1904">
                  <c:v>1.67500960826873</c:v>
                </c:pt>
                <c:pt idx="1905">
                  <c:v>1.4050480127334499</c:v>
                </c:pt>
                <c:pt idx="1906">
                  <c:v>1.7217594385146999</c:v>
                </c:pt>
                <c:pt idx="1907">
                  <c:v>1.7143683433532699</c:v>
                </c:pt>
                <c:pt idx="1908">
                  <c:v>1.64222407341003</c:v>
                </c:pt>
                <c:pt idx="1909">
                  <c:v>1.5632228851318299</c:v>
                </c:pt>
                <c:pt idx="1910">
                  <c:v>2.07381248474121</c:v>
                </c:pt>
                <c:pt idx="1911">
                  <c:v>1.6780713796615601</c:v>
                </c:pt>
                <c:pt idx="1912">
                  <c:v>1.7352432012557899</c:v>
                </c:pt>
                <c:pt idx="1913">
                  <c:v>1.7634699344635001</c:v>
                </c:pt>
                <c:pt idx="1914">
                  <c:v>1.5744209289550699</c:v>
                </c:pt>
                <c:pt idx="1915">
                  <c:v>1.9087113142013501</c:v>
                </c:pt>
                <c:pt idx="1916">
                  <c:v>1.6729929447173999</c:v>
                </c:pt>
                <c:pt idx="1917">
                  <c:v>1.7277529239654501</c:v>
                </c:pt>
                <c:pt idx="1918">
                  <c:v>1.6748801469802801</c:v>
                </c:pt>
                <c:pt idx="1919">
                  <c:v>1.60372006893157</c:v>
                </c:pt>
                <c:pt idx="1920">
                  <c:v>1.5726405382156301</c:v>
                </c:pt>
                <c:pt idx="1921">
                  <c:v>1.5697672367095901</c:v>
                </c:pt>
                <c:pt idx="1922">
                  <c:v>1.7383359670639</c:v>
                </c:pt>
                <c:pt idx="1923">
                  <c:v>1.8201383352279601</c:v>
                </c:pt>
                <c:pt idx="1924">
                  <c:v>1.85924088954925</c:v>
                </c:pt>
                <c:pt idx="1925">
                  <c:v>1.79118311405181</c:v>
                </c:pt>
                <c:pt idx="1926">
                  <c:v>1.38873267173767</c:v>
                </c:pt>
                <c:pt idx="1927">
                  <c:v>1.42989230155944</c:v>
                </c:pt>
                <c:pt idx="1928">
                  <c:v>1.6087777614593499</c:v>
                </c:pt>
                <c:pt idx="1929">
                  <c:v>1.70208775997161</c:v>
                </c:pt>
                <c:pt idx="1930">
                  <c:v>1.6814113855361901</c:v>
                </c:pt>
                <c:pt idx="1931">
                  <c:v>1.6997597217559799</c:v>
                </c:pt>
                <c:pt idx="1932">
                  <c:v>1.55940508842468</c:v>
                </c:pt>
                <c:pt idx="1933">
                  <c:v>1.66925704479217</c:v>
                </c:pt>
                <c:pt idx="1934">
                  <c:v>1.8209248781204199</c:v>
                </c:pt>
                <c:pt idx="1935">
                  <c:v>1.48512995243072</c:v>
                </c:pt>
                <c:pt idx="1936">
                  <c:v>1.57227218151092</c:v>
                </c:pt>
                <c:pt idx="1937">
                  <c:v>1.57104408740997</c:v>
                </c:pt>
                <c:pt idx="1938">
                  <c:v>2.0489435195922798</c:v>
                </c:pt>
                <c:pt idx="1939">
                  <c:v>1.6242533922195399</c:v>
                </c:pt>
                <c:pt idx="1940">
                  <c:v>1.7770208120346001</c:v>
                </c:pt>
                <c:pt idx="1941">
                  <c:v>1.5402582883834799</c:v>
                </c:pt>
                <c:pt idx="1942">
                  <c:v>1.7030106782913199</c:v>
                </c:pt>
                <c:pt idx="1943">
                  <c:v>1.7822284698486299</c:v>
                </c:pt>
                <c:pt idx="1944">
                  <c:v>1.4803042411804199</c:v>
                </c:pt>
                <c:pt idx="1945">
                  <c:v>1.59711337089538</c:v>
                </c:pt>
                <c:pt idx="1946">
                  <c:v>2.0686445236206001</c:v>
                </c:pt>
                <c:pt idx="1947">
                  <c:v>1.6545168161392201</c:v>
                </c:pt>
                <c:pt idx="1948">
                  <c:v>1.66399097442626</c:v>
                </c:pt>
                <c:pt idx="1949">
                  <c:v>1.5687509775161701</c:v>
                </c:pt>
                <c:pt idx="1950">
                  <c:v>1.4573713541030799</c:v>
                </c:pt>
                <c:pt idx="1951">
                  <c:v>1.6916807889938299</c:v>
                </c:pt>
                <c:pt idx="1952">
                  <c:v>1.66349565982818</c:v>
                </c:pt>
                <c:pt idx="1953">
                  <c:v>1.9160580635070801</c:v>
                </c:pt>
                <c:pt idx="1954">
                  <c:v>2.0272636413574201</c:v>
                </c:pt>
                <c:pt idx="1955">
                  <c:v>1.86191725730896</c:v>
                </c:pt>
                <c:pt idx="1956">
                  <c:v>1.85875308513641</c:v>
                </c:pt>
                <c:pt idx="1957">
                  <c:v>1.79560470581054</c:v>
                </c:pt>
                <c:pt idx="1958">
                  <c:v>1.6986471414566</c:v>
                </c:pt>
                <c:pt idx="1959">
                  <c:v>1.8041924238204901</c:v>
                </c:pt>
                <c:pt idx="1960">
                  <c:v>1.8182429075241</c:v>
                </c:pt>
                <c:pt idx="1961">
                  <c:v>1.86720395088195</c:v>
                </c:pt>
                <c:pt idx="1962">
                  <c:v>1.95770823955535</c:v>
                </c:pt>
                <c:pt idx="1963">
                  <c:v>1.77834355831146</c:v>
                </c:pt>
                <c:pt idx="1964">
                  <c:v>1.81271183490753</c:v>
                </c:pt>
                <c:pt idx="1965">
                  <c:v>1.9305373430252</c:v>
                </c:pt>
                <c:pt idx="1966">
                  <c:v>1.79894971847534</c:v>
                </c:pt>
                <c:pt idx="1967">
                  <c:v>1.81305384635925</c:v>
                </c:pt>
                <c:pt idx="1968">
                  <c:v>1.8971313238143901</c:v>
                </c:pt>
                <c:pt idx="1969">
                  <c:v>1.5702279806137001</c:v>
                </c:pt>
                <c:pt idx="1970">
                  <c:v>1.98135793209075</c:v>
                </c:pt>
                <c:pt idx="1971">
                  <c:v>1.8066213130950901</c:v>
                </c:pt>
                <c:pt idx="1972">
                  <c:v>1.7865087985992401</c:v>
                </c:pt>
                <c:pt idx="1973">
                  <c:v>1.8166756629943801</c:v>
                </c:pt>
                <c:pt idx="1974">
                  <c:v>1.87897896766662</c:v>
                </c:pt>
                <c:pt idx="1975">
                  <c:v>1.8396455049514699</c:v>
                </c:pt>
                <c:pt idx="1976">
                  <c:v>1.7389651536941499</c:v>
                </c:pt>
                <c:pt idx="1977">
                  <c:v>1.93841481208801</c:v>
                </c:pt>
                <c:pt idx="1978">
                  <c:v>1.80276250839233</c:v>
                </c:pt>
                <c:pt idx="1979">
                  <c:v>1.86804795265197</c:v>
                </c:pt>
                <c:pt idx="1980">
                  <c:v>1.97643589973449</c:v>
                </c:pt>
                <c:pt idx="1981">
                  <c:v>2.06168484687805</c:v>
                </c:pt>
                <c:pt idx="1982">
                  <c:v>1.7283228635787899</c:v>
                </c:pt>
                <c:pt idx="1983">
                  <c:v>1.2263048887252801</c:v>
                </c:pt>
                <c:pt idx="1984">
                  <c:v>1.4837286472320499</c:v>
                </c:pt>
                <c:pt idx="1985">
                  <c:v>1.57936763763427</c:v>
                </c:pt>
                <c:pt idx="1986">
                  <c:v>1.5457866191864</c:v>
                </c:pt>
                <c:pt idx="1987">
                  <c:v>1.6850553750991799</c:v>
                </c:pt>
                <c:pt idx="1988">
                  <c:v>1.5696804523468</c:v>
                </c:pt>
                <c:pt idx="1989">
                  <c:v>1.70964431762695</c:v>
                </c:pt>
                <c:pt idx="1990">
                  <c:v>1.7166883945464999</c:v>
                </c:pt>
                <c:pt idx="1991">
                  <c:v>1.6914824247360201</c:v>
                </c:pt>
                <c:pt idx="1992">
                  <c:v>1.4055371284484801</c:v>
                </c:pt>
                <c:pt idx="1993">
                  <c:v>1.7450654506683301</c:v>
                </c:pt>
                <c:pt idx="1994">
                  <c:v>1.59352779388427</c:v>
                </c:pt>
                <c:pt idx="1995">
                  <c:v>1.66326904296875</c:v>
                </c:pt>
                <c:pt idx="1996">
                  <c:v>1.7443275451660101</c:v>
                </c:pt>
                <c:pt idx="1997">
                  <c:v>1.56364440917968</c:v>
                </c:pt>
                <c:pt idx="1998">
                  <c:v>1.7818648815155</c:v>
                </c:pt>
                <c:pt idx="1999">
                  <c:v>1.5745346546173</c:v>
                </c:pt>
                <c:pt idx="2000">
                  <c:v>1.5206099748611399</c:v>
                </c:pt>
                <c:pt idx="2001">
                  <c:v>1.4777573347091599</c:v>
                </c:pt>
                <c:pt idx="2002">
                  <c:v>1.65162718296051</c:v>
                </c:pt>
                <c:pt idx="2003">
                  <c:v>1.3810328245162899</c:v>
                </c:pt>
                <c:pt idx="2004">
                  <c:v>1.4336785078048699</c:v>
                </c:pt>
                <c:pt idx="2005">
                  <c:v>1.6039160490036</c:v>
                </c:pt>
                <c:pt idx="2006">
                  <c:v>1.5196074247360201</c:v>
                </c:pt>
                <c:pt idx="2007">
                  <c:v>1.86140024662017</c:v>
                </c:pt>
                <c:pt idx="2008">
                  <c:v>1.6667522192001301</c:v>
                </c:pt>
                <c:pt idx="2009">
                  <c:v>1.7245303392410201</c:v>
                </c:pt>
                <c:pt idx="2010">
                  <c:v>1.48977327346801</c:v>
                </c:pt>
                <c:pt idx="2011">
                  <c:v>1.44299447536468</c:v>
                </c:pt>
                <c:pt idx="2012">
                  <c:v>1.60925900936126</c:v>
                </c:pt>
                <c:pt idx="2013">
                  <c:v>1.53123986721038</c:v>
                </c:pt>
                <c:pt idx="2014">
                  <c:v>1.71342921257019</c:v>
                </c:pt>
                <c:pt idx="2015">
                  <c:v>1.77018582820892</c:v>
                </c:pt>
                <c:pt idx="2016">
                  <c:v>1.8567693233489899</c:v>
                </c:pt>
                <c:pt idx="2017">
                  <c:v>1.74759268760681</c:v>
                </c:pt>
                <c:pt idx="2018">
                  <c:v>1.7435594797134399</c:v>
                </c:pt>
                <c:pt idx="2019">
                  <c:v>1.6101144552230799</c:v>
                </c:pt>
                <c:pt idx="2020">
                  <c:v>1.6454870700836099</c:v>
                </c:pt>
                <c:pt idx="2021">
                  <c:v>1.5972038507461499</c:v>
                </c:pt>
                <c:pt idx="2022">
                  <c:v>1.54305255413055</c:v>
                </c:pt>
                <c:pt idx="2023">
                  <c:v>1.6093785762786801</c:v>
                </c:pt>
                <c:pt idx="2024">
                  <c:v>1.1757686138153001</c:v>
                </c:pt>
                <c:pt idx="2025">
                  <c:v>1.68204033374786</c:v>
                </c:pt>
                <c:pt idx="2026">
                  <c:v>1.61570012569427</c:v>
                </c:pt>
                <c:pt idx="2027">
                  <c:v>1.6476482152938801</c:v>
                </c:pt>
                <c:pt idx="2028">
                  <c:v>1.7148258686065601</c:v>
                </c:pt>
                <c:pt idx="2029">
                  <c:v>1.7051866054534901</c:v>
                </c:pt>
                <c:pt idx="2030">
                  <c:v>1.6157854795455899</c:v>
                </c:pt>
                <c:pt idx="2031">
                  <c:v>1.70719838142395</c:v>
                </c:pt>
                <c:pt idx="2032">
                  <c:v>1.6721715927123999</c:v>
                </c:pt>
                <c:pt idx="2033">
                  <c:v>1.5736790895462001</c:v>
                </c:pt>
                <c:pt idx="2034">
                  <c:v>1.78941762447357</c:v>
                </c:pt>
                <c:pt idx="2035">
                  <c:v>1.5944231748580899</c:v>
                </c:pt>
                <c:pt idx="2036">
                  <c:v>1.54898262023925</c:v>
                </c:pt>
                <c:pt idx="2037">
                  <c:v>1.40577805042266</c:v>
                </c:pt>
                <c:pt idx="2038">
                  <c:v>1.6443692445755</c:v>
                </c:pt>
                <c:pt idx="2039">
                  <c:v>1.4948658943176201</c:v>
                </c:pt>
                <c:pt idx="2040">
                  <c:v>1.5989285707473699</c:v>
                </c:pt>
                <c:pt idx="2041">
                  <c:v>1.53503489494323</c:v>
                </c:pt>
                <c:pt idx="2042">
                  <c:v>1.5767394304275499</c:v>
                </c:pt>
                <c:pt idx="2043">
                  <c:v>1.5808348655700599</c:v>
                </c:pt>
                <c:pt idx="2044">
                  <c:v>1.44537818431854</c:v>
                </c:pt>
                <c:pt idx="2045">
                  <c:v>1.40785467624664</c:v>
                </c:pt>
                <c:pt idx="2046">
                  <c:v>1.3842365741729701</c:v>
                </c:pt>
                <c:pt idx="2047">
                  <c:v>1.5030097961425699</c:v>
                </c:pt>
                <c:pt idx="2048">
                  <c:v>1.6636834144592201</c:v>
                </c:pt>
                <c:pt idx="2049">
                  <c:v>1.3504934310912999</c:v>
                </c:pt>
                <c:pt idx="2050">
                  <c:v>1.2749280929565401</c:v>
                </c:pt>
                <c:pt idx="2051">
                  <c:v>1.26818180084228</c:v>
                </c:pt>
                <c:pt idx="2052">
                  <c:v>1.5824954509735101</c:v>
                </c:pt>
                <c:pt idx="2053">
                  <c:v>1.54760229587554</c:v>
                </c:pt>
                <c:pt idx="2054">
                  <c:v>1.6542615890502901</c:v>
                </c:pt>
                <c:pt idx="2055">
                  <c:v>1.44771432876586</c:v>
                </c:pt>
                <c:pt idx="2056">
                  <c:v>1.21139729022979</c:v>
                </c:pt>
                <c:pt idx="2057">
                  <c:v>1.4824801683425901</c:v>
                </c:pt>
                <c:pt idx="2058">
                  <c:v>1.67530977725982</c:v>
                </c:pt>
                <c:pt idx="2059">
                  <c:v>1.5944464206695499</c:v>
                </c:pt>
                <c:pt idx="2060">
                  <c:v>1.50316882133483</c:v>
                </c:pt>
                <c:pt idx="2061">
                  <c:v>1.9217444658279399</c:v>
                </c:pt>
                <c:pt idx="2062">
                  <c:v>1.9273931980132999</c:v>
                </c:pt>
                <c:pt idx="2063">
                  <c:v>1.83371269702911</c:v>
                </c:pt>
                <c:pt idx="2064">
                  <c:v>1.81059646606445</c:v>
                </c:pt>
                <c:pt idx="2065">
                  <c:v>2.0948033332824698</c:v>
                </c:pt>
                <c:pt idx="2066">
                  <c:v>1.9249362945556601</c:v>
                </c:pt>
                <c:pt idx="2067">
                  <c:v>1.7941144704818699</c:v>
                </c:pt>
                <c:pt idx="2068">
                  <c:v>1.8533014059066699</c:v>
                </c:pt>
                <c:pt idx="2069">
                  <c:v>2.0570154190063401</c:v>
                </c:pt>
                <c:pt idx="2070">
                  <c:v>2.0674045085906898</c:v>
                </c:pt>
                <c:pt idx="2071">
                  <c:v>1.8846457004547099</c:v>
                </c:pt>
                <c:pt idx="2072">
                  <c:v>1.98708152770996</c:v>
                </c:pt>
                <c:pt idx="2073">
                  <c:v>2.0133414268493599</c:v>
                </c:pt>
                <c:pt idx="2074">
                  <c:v>2.0481708049774099</c:v>
                </c:pt>
                <c:pt idx="2075">
                  <c:v>1.99039649963378</c:v>
                </c:pt>
                <c:pt idx="2076">
                  <c:v>1.86421275138854</c:v>
                </c:pt>
                <c:pt idx="2077">
                  <c:v>1.95738565921783</c:v>
                </c:pt>
                <c:pt idx="2078">
                  <c:v>1.8099715709686199</c:v>
                </c:pt>
                <c:pt idx="2079">
                  <c:v>1.3629841804504299</c:v>
                </c:pt>
                <c:pt idx="2080">
                  <c:v>1.1761605739593499</c:v>
                </c:pt>
                <c:pt idx="2081">
                  <c:v>0.41429209709167403</c:v>
                </c:pt>
                <c:pt idx="2082">
                  <c:v>1.2809987068176201</c:v>
                </c:pt>
                <c:pt idx="2083">
                  <c:v>1.5976420640945399</c:v>
                </c:pt>
                <c:pt idx="2084">
                  <c:v>1.4679195880889799</c:v>
                </c:pt>
                <c:pt idx="2085">
                  <c:v>0.33980011940002403</c:v>
                </c:pt>
                <c:pt idx="2086">
                  <c:v>1.2421512603759699</c:v>
                </c:pt>
                <c:pt idx="2087">
                  <c:v>1.4680087566375699</c:v>
                </c:pt>
                <c:pt idx="2088">
                  <c:v>1.2285943031311</c:v>
                </c:pt>
                <c:pt idx="2089">
                  <c:v>1.3188782930374101</c:v>
                </c:pt>
                <c:pt idx="2090">
                  <c:v>1.6353118419647199</c:v>
                </c:pt>
                <c:pt idx="2091">
                  <c:v>1.35560679435729</c:v>
                </c:pt>
                <c:pt idx="2092">
                  <c:v>1.49324250221252</c:v>
                </c:pt>
                <c:pt idx="2093">
                  <c:v>1.6251019239425599</c:v>
                </c:pt>
                <c:pt idx="2094">
                  <c:v>1.6471574306487999</c:v>
                </c:pt>
                <c:pt idx="2095">
                  <c:v>1.47535932064056</c:v>
                </c:pt>
                <c:pt idx="2096">
                  <c:v>1.5772185325622501</c:v>
                </c:pt>
                <c:pt idx="2097">
                  <c:v>1.3975850343704199</c:v>
                </c:pt>
                <c:pt idx="2098">
                  <c:v>2.1584506034850999</c:v>
                </c:pt>
                <c:pt idx="2099">
                  <c:v>2.0879597663879301</c:v>
                </c:pt>
                <c:pt idx="2100">
                  <c:v>2.1036715507507302</c:v>
                </c:pt>
                <c:pt idx="2101">
                  <c:v>1.93890511989593</c:v>
                </c:pt>
                <c:pt idx="2102">
                  <c:v>2.3574080467224099</c:v>
                </c:pt>
                <c:pt idx="2103">
                  <c:v>2.0562796592712398</c:v>
                </c:pt>
                <c:pt idx="2104">
                  <c:v>1.8122268915176301</c:v>
                </c:pt>
                <c:pt idx="2105">
                  <c:v>1.6972339153289699</c:v>
                </c:pt>
                <c:pt idx="2106">
                  <c:v>1.9413588047027499</c:v>
                </c:pt>
                <c:pt idx="2107">
                  <c:v>2.0736744403839098</c:v>
                </c:pt>
                <c:pt idx="2108">
                  <c:v>1.82667779922485</c:v>
                </c:pt>
                <c:pt idx="2109">
                  <c:v>1.9442327022552399</c:v>
                </c:pt>
                <c:pt idx="2110">
                  <c:v>1.9297633171081501</c:v>
                </c:pt>
                <c:pt idx="2111">
                  <c:v>1.79337358474731</c:v>
                </c:pt>
                <c:pt idx="2112">
                  <c:v>1.93011498451232</c:v>
                </c:pt>
                <c:pt idx="2113">
                  <c:v>1.7907751798629701</c:v>
                </c:pt>
                <c:pt idx="2114">
                  <c:v>1.87401247024536</c:v>
                </c:pt>
                <c:pt idx="2115">
                  <c:v>1.8406342267990099</c:v>
                </c:pt>
                <c:pt idx="2116">
                  <c:v>2.1096594333648602</c:v>
                </c:pt>
                <c:pt idx="2117">
                  <c:v>1.86074483394622</c:v>
                </c:pt>
                <c:pt idx="2118">
                  <c:v>2.0727300643920898</c:v>
                </c:pt>
                <c:pt idx="2119">
                  <c:v>2.0192174911499001</c:v>
                </c:pt>
                <c:pt idx="2120">
                  <c:v>1.9541776180267301</c:v>
                </c:pt>
                <c:pt idx="2121">
                  <c:v>1.95485568046569</c:v>
                </c:pt>
                <c:pt idx="2122">
                  <c:v>1.9557087421417201</c:v>
                </c:pt>
                <c:pt idx="2123">
                  <c:v>1.91323578357696</c:v>
                </c:pt>
                <c:pt idx="2124">
                  <c:v>1.8795629739761299</c:v>
                </c:pt>
                <c:pt idx="2125">
                  <c:v>1.8417447805404601</c:v>
                </c:pt>
                <c:pt idx="2126">
                  <c:v>1.97131383419036</c:v>
                </c:pt>
                <c:pt idx="2127">
                  <c:v>1.99946761131286</c:v>
                </c:pt>
                <c:pt idx="2128">
                  <c:v>1.9346793889999301</c:v>
                </c:pt>
                <c:pt idx="2129">
                  <c:v>1.46729719638824</c:v>
                </c:pt>
                <c:pt idx="2130">
                  <c:v>1.8112872838973999</c:v>
                </c:pt>
                <c:pt idx="2131">
                  <c:v>1.5590795278549101</c:v>
                </c:pt>
                <c:pt idx="2132">
                  <c:v>1.3611308336257899</c:v>
                </c:pt>
                <c:pt idx="2133">
                  <c:v>1.57877528667449</c:v>
                </c:pt>
                <c:pt idx="2134">
                  <c:v>1.5751435756683301</c:v>
                </c:pt>
                <c:pt idx="2135">
                  <c:v>1.6476502418518</c:v>
                </c:pt>
                <c:pt idx="2136">
                  <c:v>1.3274288177490201</c:v>
                </c:pt>
                <c:pt idx="2137">
                  <c:v>1.65998339653015</c:v>
                </c:pt>
                <c:pt idx="2138">
                  <c:v>1.54169154167175</c:v>
                </c:pt>
                <c:pt idx="2139">
                  <c:v>1.27041947841644</c:v>
                </c:pt>
                <c:pt idx="2140">
                  <c:v>1.4002537727355899</c:v>
                </c:pt>
                <c:pt idx="2141">
                  <c:v>1.52683413028717</c:v>
                </c:pt>
                <c:pt idx="2142">
                  <c:v>1.3473116159439</c:v>
                </c:pt>
                <c:pt idx="2143">
                  <c:v>1.5709531307220399</c:v>
                </c:pt>
                <c:pt idx="2144">
                  <c:v>1.56866455078125</c:v>
                </c:pt>
                <c:pt idx="2145">
                  <c:v>1.7235494852066</c:v>
                </c:pt>
                <c:pt idx="2146">
                  <c:v>1.37398028373718</c:v>
                </c:pt>
                <c:pt idx="2147">
                  <c:v>1.4181785583496</c:v>
                </c:pt>
                <c:pt idx="2148">
                  <c:v>1.55761158466339</c:v>
                </c:pt>
                <c:pt idx="2149">
                  <c:v>1.62734830379486</c:v>
                </c:pt>
                <c:pt idx="2150">
                  <c:v>1.52040123939514</c:v>
                </c:pt>
                <c:pt idx="2151">
                  <c:v>1.51300013065338</c:v>
                </c:pt>
                <c:pt idx="2152">
                  <c:v>1.52094519138336</c:v>
                </c:pt>
                <c:pt idx="2153">
                  <c:v>1.22045910358428</c:v>
                </c:pt>
                <c:pt idx="2154">
                  <c:v>1.25793933868408</c:v>
                </c:pt>
                <c:pt idx="2155">
                  <c:v>1.4657369852066</c:v>
                </c:pt>
                <c:pt idx="2156">
                  <c:v>1.5662705898284901</c:v>
                </c:pt>
                <c:pt idx="2157">
                  <c:v>1.43219077587127</c:v>
                </c:pt>
                <c:pt idx="2158">
                  <c:v>1.6564415693282999</c:v>
                </c:pt>
                <c:pt idx="2159">
                  <c:v>1.3969970941543499</c:v>
                </c:pt>
                <c:pt idx="2160">
                  <c:v>1.50870668888092</c:v>
                </c:pt>
                <c:pt idx="2161">
                  <c:v>1.5672204494476301</c:v>
                </c:pt>
                <c:pt idx="2162">
                  <c:v>1.47484278678894</c:v>
                </c:pt>
                <c:pt idx="2163">
                  <c:v>1.64083671569824</c:v>
                </c:pt>
                <c:pt idx="2164">
                  <c:v>1.58025538921356</c:v>
                </c:pt>
                <c:pt idx="2165">
                  <c:v>1.6272381544113099</c:v>
                </c:pt>
                <c:pt idx="2166">
                  <c:v>1.6694295406341499</c:v>
                </c:pt>
                <c:pt idx="2167">
                  <c:v>1.3971531391143699</c:v>
                </c:pt>
                <c:pt idx="2168">
                  <c:v>1.77491378784179</c:v>
                </c:pt>
                <c:pt idx="2169">
                  <c:v>2.15446853637695</c:v>
                </c:pt>
                <c:pt idx="2170">
                  <c:v>2.0580413341522199</c:v>
                </c:pt>
                <c:pt idx="2171">
                  <c:v>1.69906437397003</c:v>
                </c:pt>
                <c:pt idx="2172">
                  <c:v>1.8021060228347701</c:v>
                </c:pt>
                <c:pt idx="2173">
                  <c:v>1.94703793525695</c:v>
                </c:pt>
                <c:pt idx="2174">
                  <c:v>1.8709701299667301</c:v>
                </c:pt>
                <c:pt idx="2175">
                  <c:v>1.98534500598907</c:v>
                </c:pt>
                <c:pt idx="2176">
                  <c:v>1.99722564220428</c:v>
                </c:pt>
                <c:pt idx="2177">
                  <c:v>1.4733196496963501</c:v>
                </c:pt>
                <c:pt idx="2178">
                  <c:v>1.56734883785247</c:v>
                </c:pt>
                <c:pt idx="2179">
                  <c:v>1.4381173849105799</c:v>
                </c:pt>
                <c:pt idx="2180">
                  <c:v>1.39670598506927</c:v>
                </c:pt>
                <c:pt idx="2181">
                  <c:v>1.45119440555572</c:v>
                </c:pt>
                <c:pt idx="2182">
                  <c:v>1.59478759765625</c:v>
                </c:pt>
                <c:pt idx="2183">
                  <c:v>1.44809353351593</c:v>
                </c:pt>
                <c:pt idx="2184">
                  <c:v>1.62815165519714</c:v>
                </c:pt>
                <c:pt idx="2185">
                  <c:v>1.50651443004608</c:v>
                </c:pt>
                <c:pt idx="2186">
                  <c:v>1.524258852005</c:v>
                </c:pt>
                <c:pt idx="2187">
                  <c:v>1.638676404953</c:v>
                </c:pt>
                <c:pt idx="2188">
                  <c:v>2.0617506504058798</c:v>
                </c:pt>
                <c:pt idx="2189">
                  <c:v>1.44907450675964</c:v>
                </c:pt>
                <c:pt idx="2190">
                  <c:v>1.6244370937347401</c:v>
                </c:pt>
                <c:pt idx="2191">
                  <c:v>1.5025155544280999</c:v>
                </c:pt>
                <c:pt idx="2192">
                  <c:v>1.5727846622467001</c:v>
                </c:pt>
                <c:pt idx="2193">
                  <c:v>1.3226832151412899</c:v>
                </c:pt>
                <c:pt idx="2194">
                  <c:v>1.7001246213912899</c:v>
                </c:pt>
                <c:pt idx="2195">
                  <c:v>1.58756971359252</c:v>
                </c:pt>
                <c:pt idx="2196">
                  <c:v>1.4822154045104901</c:v>
                </c:pt>
                <c:pt idx="2197">
                  <c:v>1.49098968505859</c:v>
                </c:pt>
                <c:pt idx="2198">
                  <c:v>1.5259330272674501</c:v>
                </c:pt>
                <c:pt idx="2199">
                  <c:v>1.4777747392654399</c:v>
                </c:pt>
                <c:pt idx="2200">
                  <c:v>1.44026255607604</c:v>
                </c:pt>
                <c:pt idx="2201">
                  <c:v>1.3633906841278001</c:v>
                </c:pt>
                <c:pt idx="2202">
                  <c:v>1.5165868997573799</c:v>
                </c:pt>
                <c:pt idx="2203">
                  <c:v>1.6453651189803999</c:v>
                </c:pt>
                <c:pt idx="2204">
                  <c:v>1.70729649066925</c:v>
                </c:pt>
                <c:pt idx="2205">
                  <c:v>1.5186964273452701</c:v>
                </c:pt>
                <c:pt idx="2206">
                  <c:v>1.4648739099502499</c:v>
                </c:pt>
                <c:pt idx="2207">
                  <c:v>1.2611708641052199</c:v>
                </c:pt>
                <c:pt idx="2208">
                  <c:v>2.0511846542358398</c:v>
                </c:pt>
                <c:pt idx="2209">
                  <c:v>2.2287094593047998</c:v>
                </c:pt>
                <c:pt idx="2210">
                  <c:v>1.99795150756835</c:v>
                </c:pt>
                <c:pt idx="2211">
                  <c:v>1.8497110605239799</c:v>
                </c:pt>
                <c:pt idx="2212">
                  <c:v>2.0767333507537802</c:v>
                </c:pt>
                <c:pt idx="2213">
                  <c:v>1.7712758779525699</c:v>
                </c:pt>
                <c:pt idx="2214">
                  <c:v>2.0860521793365399</c:v>
                </c:pt>
                <c:pt idx="2215">
                  <c:v>2.0009641647338801</c:v>
                </c:pt>
                <c:pt idx="2216">
                  <c:v>1.9491771459579399</c:v>
                </c:pt>
                <c:pt idx="2217">
                  <c:v>1.9389126300811701</c:v>
                </c:pt>
                <c:pt idx="2218">
                  <c:v>1.9570559263229299</c:v>
                </c:pt>
                <c:pt idx="2219">
                  <c:v>2.0142087936401301</c:v>
                </c:pt>
                <c:pt idx="2220">
                  <c:v>2.09431624412536</c:v>
                </c:pt>
                <c:pt idx="2221">
                  <c:v>1.8636792898178101</c:v>
                </c:pt>
                <c:pt idx="2222">
                  <c:v>1.9629986286163299</c:v>
                </c:pt>
                <c:pt idx="2223">
                  <c:v>1.96689796447753</c:v>
                </c:pt>
                <c:pt idx="2224">
                  <c:v>1.80764031410217</c:v>
                </c:pt>
                <c:pt idx="2225">
                  <c:v>1.8555763959884599</c:v>
                </c:pt>
                <c:pt idx="2226">
                  <c:v>1.9991275072097701</c:v>
                </c:pt>
                <c:pt idx="2227">
                  <c:v>2.0678086280822701</c:v>
                </c:pt>
                <c:pt idx="2228">
                  <c:v>1.82543957233428</c:v>
                </c:pt>
                <c:pt idx="2229">
                  <c:v>1.7895163297653101</c:v>
                </c:pt>
                <c:pt idx="2230">
                  <c:v>2.0131244659423801</c:v>
                </c:pt>
                <c:pt idx="2231">
                  <c:v>2.1623005867004301</c:v>
                </c:pt>
                <c:pt idx="2232">
                  <c:v>1.9958971738815301</c:v>
                </c:pt>
                <c:pt idx="2233">
                  <c:v>1.7455742359161299</c:v>
                </c:pt>
                <c:pt idx="2234">
                  <c:v>1.9853703975677399</c:v>
                </c:pt>
                <c:pt idx="2235">
                  <c:v>1.93930375576019</c:v>
                </c:pt>
                <c:pt idx="2236">
                  <c:v>1.8411275148391699</c:v>
                </c:pt>
                <c:pt idx="2237">
                  <c:v>1.8953953981399501</c:v>
                </c:pt>
                <c:pt idx="2238">
                  <c:v>2.0053808689117401</c:v>
                </c:pt>
                <c:pt idx="2239">
                  <c:v>1.84833443164825</c:v>
                </c:pt>
                <c:pt idx="2240">
                  <c:v>2.0051376819610498</c:v>
                </c:pt>
                <c:pt idx="2241">
                  <c:v>1.79451024532318</c:v>
                </c:pt>
                <c:pt idx="2242">
                  <c:v>2.0219693183898899</c:v>
                </c:pt>
                <c:pt idx="2243">
                  <c:v>1.9839609861373899</c:v>
                </c:pt>
                <c:pt idx="2244">
                  <c:v>2.0043075084686199</c:v>
                </c:pt>
                <c:pt idx="2245">
                  <c:v>1.9593909978866499</c:v>
                </c:pt>
                <c:pt idx="2246">
                  <c:v>1.92436707019805</c:v>
                </c:pt>
                <c:pt idx="2247">
                  <c:v>1.9457528591155999</c:v>
                </c:pt>
                <c:pt idx="2248">
                  <c:v>2.0333576202392498</c:v>
                </c:pt>
                <c:pt idx="2249">
                  <c:v>1.76747334003448</c:v>
                </c:pt>
                <c:pt idx="2250">
                  <c:v>1.9456660747528001</c:v>
                </c:pt>
                <c:pt idx="2251">
                  <c:v>2.1430652141571001</c:v>
                </c:pt>
                <c:pt idx="2252">
                  <c:v>1.9809980392455999</c:v>
                </c:pt>
                <c:pt idx="2253">
                  <c:v>1.87185871601104</c:v>
                </c:pt>
                <c:pt idx="2254">
                  <c:v>2.1495566368103001</c:v>
                </c:pt>
                <c:pt idx="2255">
                  <c:v>1.8726789951324401</c:v>
                </c:pt>
                <c:pt idx="2256">
                  <c:v>1.92480385303497</c:v>
                </c:pt>
                <c:pt idx="2257">
                  <c:v>1.8872755765914899</c:v>
                </c:pt>
                <c:pt idx="2258">
                  <c:v>2.0381414890289302</c:v>
                </c:pt>
                <c:pt idx="2259">
                  <c:v>1.8995996713638299</c:v>
                </c:pt>
                <c:pt idx="2260">
                  <c:v>1.99960625171661</c:v>
                </c:pt>
                <c:pt idx="2261">
                  <c:v>1.96326828002929</c:v>
                </c:pt>
                <c:pt idx="2262">
                  <c:v>1.9692093133926301</c:v>
                </c:pt>
                <c:pt idx="2263">
                  <c:v>2.02224373817443</c:v>
                </c:pt>
                <c:pt idx="2264">
                  <c:v>2.01320481300354</c:v>
                </c:pt>
                <c:pt idx="2265">
                  <c:v>1.9017645120620701</c:v>
                </c:pt>
                <c:pt idx="2266">
                  <c:v>1.84852862358093</c:v>
                </c:pt>
                <c:pt idx="2267">
                  <c:v>1.78540658950805</c:v>
                </c:pt>
                <c:pt idx="2268">
                  <c:v>1.6718065738677901</c:v>
                </c:pt>
                <c:pt idx="2269">
                  <c:v>1.82859122753143</c:v>
                </c:pt>
                <c:pt idx="2270">
                  <c:v>2.14221143722534</c:v>
                </c:pt>
                <c:pt idx="2271">
                  <c:v>1.71752333641052</c:v>
                </c:pt>
                <c:pt idx="2272">
                  <c:v>1.93181371688842</c:v>
                </c:pt>
                <c:pt idx="2273">
                  <c:v>1.84846568107604</c:v>
                </c:pt>
                <c:pt idx="2274">
                  <c:v>1.8815795183181701</c:v>
                </c:pt>
                <c:pt idx="2275">
                  <c:v>1.91592705249786</c:v>
                </c:pt>
                <c:pt idx="2276">
                  <c:v>2.0488331317901598</c:v>
                </c:pt>
                <c:pt idx="2277">
                  <c:v>1.9331536293029701</c:v>
                </c:pt>
                <c:pt idx="2278">
                  <c:v>1.8094836473464899</c:v>
                </c:pt>
                <c:pt idx="2279">
                  <c:v>1.9680602550506501</c:v>
                </c:pt>
                <c:pt idx="2280">
                  <c:v>1.8721632957458401</c:v>
                </c:pt>
                <c:pt idx="2281">
                  <c:v>1.9606624841689999</c:v>
                </c:pt>
                <c:pt idx="2282">
                  <c:v>1.7830336093902499</c:v>
                </c:pt>
                <c:pt idx="2283">
                  <c:v>1.95735907554626</c:v>
                </c:pt>
                <c:pt idx="2284">
                  <c:v>1.91116023063659</c:v>
                </c:pt>
                <c:pt idx="2285">
                  <c:v>2.0232400894164999</c:v>
                </c:pt>
                <c:pt idx="2286">
                  <c:v>1.38055527210235</c:v>
                </c:pt>
                <c:pt idx="2287">
                  <c:v>1.5983016490936199</c:v>
                </c:pt>
                <c:pt idx="2288">
                  <c:v>1.4223434925079299</c:v>
                </c:pt>
                <c:pt idx="2289">
                  <c:v>1.7137522697448699</c:v>
                </c:pt>
                <c:pt idx="2290">
                  <c:v>1.4879397153854299</c:v>
                </c:pt>
                <c:pt idx="2291">
                  <c:v>1.9725329875946001</c:v>
                </c:pt>
                <c:pt idx="2292">
                  <c:v>1.93536937236785</c:v>
                </c:pt>
                <c:pt idx="2293">
                  <c:v>1.9458819627761801</c:v>
                </c:pt>
                <c:pt idx="2294">
                  <c:v>1.89294528961181</c:v>
                </c:pt>
                <c:pt idx="2295">
                  <c:v>2.00779104232788</c:v>
                </c:pt>
                <c:pt idx="2296">
                  <c:v>1.9085202217102</c:v>
                </c:pt>
                <c:pt idx="2297">
                  <c:v>1.77552843093872</c:v>
                </c:pt>
                <c:pt idx="2298">
                  <c:v>1.80435597896575</c:v>
                </c:pt>
                <c:pt idx="2299">
                  <c:v>1.85522520542144</c:v>
                </c:pt>
                <c:pt idx="2300">
                  <c:v>2.0010385513305602</c:v>
                </c:pt>
                <c:pt idx="2301">
                  <c:v>1.9624446630477901</c:v>
                </c:pt>
                <c:pt idx="2302">
                  <c:v>1.9981924295425399</c:v>
                </c:pt>
                <c:pt idx="2303">
                  <c:v>1.99041819572448</c:v>
                </c:pt>
                <c:pt idx="2304">
                  <c:v>1.7639130353927599</c:v>
                </c:pt>
                <c:pt idx="2305">
                  <c:v>1.9921623468398999</c:v>
                </c:pt>
                <c:pt idx="2306">
                  <c:v>1.55976951122283</c:v>
                </c:pt>
                <c:pt idx="2307">
                  <c:v>1.3349096775054901</c:v>
                </c:pt>
                <c:pt idx="2308">
                  <c:v>1.3537248373031601</c:v>
                </c:pt>
                <c:pt idx="2309">
                  <c:v>2.3145968914031898</c:v>
                </c:pt>
                <c:pt idx="2310">
                  <c:v>1.7987935543060301</c:v>
                </c:pt>
                <c:pt idx="2311">
                  <c:v>1.90063416957855</c:v>
                </c:pt>
                <c:pt idx="2312">
                  <c:v>1.62680435180664</c:v>
                </c:pt>
                <c:pt idx="2313">
                  <c:v>1.7036423683166499</c:v>
                </c:pt>
                <c:pt idx="2314">
                  <c:v>1.65838074684143</c:v>
                </c:pt>
                <c:pt idx="2315">
                  <c:v>1.6307967901229801</c:v>
                </c:pt>
                <c:pt idx="2316">
                  <c:v>1.63473284244537</c:v>
                </c:pt>
                <c:pt idx="2317">
                  <c:v>1.67872810363769</c:v>
                </c:pt>
                <c:pt idx="2318">
                  <c:v>1.79389643669128</c:v>
                </c:pt>
                <c:pt idx="2319">
                  <c:v>1.5877711772918699</c:v>
                </c:pt>
                <c:pt idx="2320">
                  <c:v>1.70592713356018</c:v>
                </c:pt>
                <c:pt idx="2321">
                  <c:v>1.5524312257766699</c:v>
                </c:pt>
                <c:pt idx="2322">
                  <c:v>1.7896634340286199</c:v>
                </c:pt>
                <c:pt idx="2323">
                  <c:v>1.6717884540557799</c:v>
                </c:pt>
                <c:pt idx="2324">
                  <c:v>1.68896007537841</c:v>
                </c:pt>
                <c:pt idx="2325">
                  <c:v>1.76847767829895</c:v>
                </c:pt>
                <c:pt idx="2326">
                  <c:v>1.5720367431640601</c:v>
                </c:pt>
                <c:pt idx="2327">
                  <c:v>1.59207570552825</c:v>
                </c:pt>
                <c:pt idx="2328">
                  <c:v>1.687837600708</c:v>
                </c:pt>
                <c:pt idx="2329">
                  <c:v>1.81161308288574</c:v>
                </c:pt>
                <c:pt idx="2330">
                  <c:v>1.73574531078338</c:v>
                </c:pt>
                <c:pt idx="2331">
                  <c:v>1.73036324977874</c:v>
                </c:pt>
                <c:pt idx="2332">
                  <c:v>1.76100301742553</c:v>
                </c:pt>
                <c:pt idx="2333">
                  <c:v>1.6360553503036499</c:v>
                </c:pt>
                <c:pt idx="2334">
                  <c:v>1.6083556413650499</c:v>
                </c:pt>
                <c:pt idx="2335">
                  <c:v>1.6270383596420199</c:v>
                </c:pt>
                <c:pt idx="2336">
                  <c:v>1.65965771675109</c:v>
                </c:pt>
                <c:pt idx="2337">
                  <c:v>1.76243567466735</c:v>
                </c:pt>
                <c:pt idx="2338">
                  <c:v>1.64505791664123</c:v>
                </c:pt>
                <c:pt idx="2339">
                  <c:v>1.7380447387695299</c:v>
                </c:pt>
                <c:pt idx="2340">
                  <c:v>1.7376135587692201</c:v>
                </c:pt>
                <c:pt idx="2341">
                  <c:v>1.6585057973861601</c:v>
                </c:pt>
                <c:pt idx="2342">
                  <c:v>1.6320383548736499</c:v>
                </c:pt>
                <c:pt idx="2343">
                  <c:v>1.5770725011825499</c:v>
                </c:pt>
                <c:pt idx="2344">
                  <c:v>1.6797170639037999</c:v>
                </c:pt>
                <c:pt idx="2345">
                  <c:v>1.6386927366256701</c:v>
                </c:pt>
                <c:pt idx="2346">
                  <c:v>1.83581626415252</c:v>
                </c:pt>
                <c:pt idx="2347">
                  <c:v>1.60034787654876</c:v>
                </c:pt>
                <c:pt idx="2348">
                  <c:v>1.6042349338531401</c:v>
                </c:pt>
                <c:pt idx="2349">
                  <c:v>1.5174022912979099</c:v>
                </c:pt>
                <c:pt idx="2350">
                  <c:v>1.75249695777893</c:v>
                </c:pt>
                <c:pt idx="2351">
                  <c:v>1.6664965152740401</c:v>
                </c:pt>
                <c:pt idx="2352">
                  <c:v>1.6406154632568299</c:v>
                </c:pt>
                <c:pt idx="2353">
                  <c:v>1.71922302246093</c:v>
                </c:pt>
                <c:pt idx="2354">
                  <c:v>1.4864630699157699</c:v>
                </c:pt>
                <c:pt idx="2355">
                  <c:v>1.59461557865142</c:v>
                </c:pt>
                <c:pt idx="2356">
                  <c:v>1.6375546455383301</c:v>
                </c:pt>
                <c:pt idx="2357">
                  <c:v>1.73197209835052</c:v>
                </c:pt>
                <c:pt idx="2358">
                  <c:v>1.5385941267013501</c:v>
                </c:pt>
                <c:pt idx="2359">
                  <c:v>1.72064173221588</c:v>
                </c:pt>
                <c:pt idx="2360">
                  <c:v>1.63248026371002</c:v>
                </c:pt>
                <c:pt idx="2361">
                  <c:v>1.7035961151123</c:v>
                </c:pt>
                <c:pt idx="2362">
                  <c:v>1.74843060970306</c:v>
                </c:pt>
                <c:pt idx="2363">
                  <c:v>1.66250884532928</c:v>
                </c:pt>
                <c:pt idx="2364">
                  <c:v>1.61517775058746</c:v>
                </c:pt>
                <c:pt idx="2365">
                  <c:v>1.6493785381317101</c:v>
                </c:pt>
                <c:pt idx="2366">
                  <c:v>1.8796454668045</c:v>
                </c:pt>
                <c:pt idx="2367">
                  <c:v>1.5975645780563299</c:v>
                </c:pt>
                <c:pt idx="2368">
                  <c:v>1.72375452518463</c:v>
                </c:pt>
                <c:pt idx="2369">
                  <c:v>1.85148978233337</c:v>
                </c:pt>
                <c:pt idx="2370">
                  <c:v>2.0233705043792698</c:v>
                </c:pt>
                <c:pt idx="2371">
                  <c:v>1.9699622392654399</c:v>
                </c:pt>
                <c:pt idx="2372">
                  <c:v>1.90914094448089</c:v>
                </c:pt>
                <c:pt idx="2373">
                  <c:v>1.9550405740737899</c:v>
                </c:pt>
                <c:pt idx="2374">
                  <c:v>1.9778624773025499</c:v>
                </c:pt>
                <c:pt idx="2375">
                  <c:v>2.0009884834289502</c:v>
                </c:pt>
                <c:pt idx="2376">
                  <c:v>1.9540365934371899</c:v>
                </c:pt>
                <c:pt idx="2377">
                  <c:v>2.2561948299407901</c:v>
                </c:pt>
                <c:pt idx="2378">
                  <c:v>1.8769114017486499</c:v>
                </c:pt>
                <c:pt idx="2379">
                  <c:v>2.12113308906555</c:v>
                </c:pt>
                <c:pt idx="2380">
                  <c:v>1.8055492639541599</c:v>
                </c:pt>
                <c:pt idx="2381">
                  <c:v>1.8460391759872401</c:v>
                </c:pt>
                <c:pt idx="2382">
                  <c:v>2.0582685470581001</c:v>
                </c:pt>
                <c:pt idx="2383">
                  <c:v>1.8373067378997801</c:v>
                </c:pt>
                <c:pt idx="2384">
                  <c:v>1.8516817092895499</c:v>
                </c:pt>
                <c:pt idx="2385">
                  <c:v>1.8868032693862899</c:v>
                </c:pt>
                <c:pt idx="2386">
                  <c:v>2.1010193824768</c:v>
                </c:pt>
                <c:pt idx="2387">
                  <c:v>1.81045269966125</c:v>
                </c:pt>
                <c:pt idx="2388">
                  <c:v>2.0465335845947199</c:v>
                </c:pt>
                <c:pt idx="2389">
                  <c:v>1.8704475164413401</c:v>
                </c:pt>
                <c:pt idx="2390">
                  <c:v>2.0135440826415998</c:v>
                </c:pt>
                <c:pt idx="2391">
                  <c:v>2.1315774917602499</c:v>
                </c:pt>
                <c:pt idx="2392">
                  <c:v>2.0798361301422101</c:v>
                </c:pt>
                <c:pt idx="2393">
                  <c:v>1.97586262226104</c:v>
                </c:pt>
                <c:pt idx="2394">
                  <c:v>1.9142290353775</c:v>
                </c:pt>
                <c:pt idx="2395">
                  <c:v>1.98404884338378</c:v>
                </c:pt>
                <c:pt idx="2396">
                  <c:v>1.7851086854934599</c:v>
                </c:pt>
                <c:pt idx="2397">
                  <c:v>2.0499236583709699</c:v>
                </c:pt>
                <c:pt idx="2398">
                  <c:v>1.9260053634643499</c:v>
                </c:pt>
                <c:pt idx="2399">
                  <c:v>1.9098196029662999</c:v>
                </c:pt>
                <c:pt idx="2400">
                  <c:v>1.94797492027282</c:v>
                </c:pt>
                <c:pt idx="2401">
                  <c:v>2.0739073753356898</c:v>
                </c:pt>
                <c:pt idx="2402">
                  <c:v>2.14034724235534</c:v>
                </c:pt>
                <c:pt idx="2403">
                  <c:v>2.0151588916778498</c:v>
                </c:pt>
                <c:pt idx="2404">
                  <c:v>1.9523996114730799</c:v>
                </c:pt>
                <c:pt idx="2405">
                  <c:v>1.9527443647384599</c:v>
                </c:pt>
                <c:pt idx="2406">
                  <c:v>1.94415199756622</c:v>
                </c:pt>
                <c:pt idx="2407">
                  <c:v>1.94323778152465</c:v>
                </c:pt>
                <c:pt idx="2408">
                  <c:v>1.9987102746963501</c:v>
                </c:pt>
                <c:pt idx="2409">
                  <c:v>2.2291512489318799</c:v>
                </c:pt>
                <c:pt idx="2410">
                  <c:v>1.99637222290039</c:v>
                </c:pt>
                <c:pt idx="2411">
                  <c:v>2.3359892368316602</c:v>
                </c:pt>
                <c:pt idx="2412">
                  <c:v>1.9484999179839999</c:v>
                </c:pt>
                <c:pt idx="2413">
                  <c:v>1.96388816833496</c:v>
                </c:pt>
                <c:pt idx="2414">
                  <c:v>1.99771511554718</c:v>
                </c:pt>
                <c:pt idx="2415">
                  <c:v>2.0033771991729701</c:v>
                </c:pt>
                <c:pt idx="2416">
                  <c:v>1.98777616024017</c:v>
                </c:pt>
                <c:pt idx="2417">
                  <c:v>1.96521663665771</c:v>
                </c:pt>
                <c:pt idx="2418">
                  <c:v>2.08268022537231</c:v>
                </c:pt>
                <c:pt idx="2419">
                  <c:v>1.8329372406005799</c:v>
                </c:pt>
                <c:pt idx="2420">
                  <c:v>1.5375442504882799</c:v>
                </c:pt>
                <c:pt idx="2421">
                  <c:v>1.4353173971176101</c:v>
                </c:pt>
                <c:pt idx="2422">
                  <c:v>1.7490364313125599</c:v>
                </c:pt>
                <c:pt idx="2423">
                  <c:v>1.4536054134368801</c:v>
                </c:pt>
                <c:pt idx="2424">
                  <c:v>1.40043985843658</c:v>
                </c:pt>
                <c:pt idx="2425">
                  <c:v>1.64320421218872</c:v>
                </c:pt>
                <c:pt idx="2426">
                  <c:v>2.0301454067230198</c:v>
                </c:pt>
                <c:pt idx="2427">
                  <c:v>1.1320481300353999</c:v>
                </c:pt>
                <c:pt idx="2428">
                  <c:v>1.3351916074752801</c:v>
                </c:pt>
                <c:pt idx="2429">
                  <c:v>1.58790731430053</c:v>
                </c:pt>
                <c:pt idx="2430">
                  <c:v>1.4751344919204701</c:v>
                </c:pt>
                <c:pt idx="2431">
                  <c:v>1.40800428390502</c:v>
                </c:pt>
                <c:pt idx="2432">
                  <c:v>1.5350139141082699</c:v>
                </c:pt>
                <c:pt idx="2433">
                  <c:v>1.1444494724273599</c:v>
                </c:pt>
                <c:pt idx="2434">
                  <c:v>1.5223422050476001</c:v>
                </c:pt>
                <c:pt idx="2435">
                  <c:v>0.95033901929855302</c:v>
                </c:pt>
                <c:pt idx="2436">
                  <c:v>1.37653732299804</c:v>
                </c:pt>
                <c:pt idx="2437">
                  <c:v>1.48300504684448</c:v>
                </c:pt>
                <c:pt idx="2438">
                  <c:v>1.59854984283447</c:v>
                </c:pt>
                <c:pt idx="2439">
                  <c:v>2.0611097812652499</c:v>
                </c:pt>
                <c:pt idx="2440">
                  <c:v>2.1027758121490399</c:v>
                </c:pt>
                <c:pt idx="2441">
                  <c:v>1.88246929645538</c:v>
                </c:pt>
                <c:pt idx="2442">
                  <c:v>2.1995546817779501</c:v>
                </c:pt>
                <c:pt idx="2443">
                  <c:v>1.35514175891876</c:v>
                </c:pt>
                <c:pt idx="2444">
                  <c:v>1.6035518646240201</c:v>
                </c:pt>
                <c:pt idx="2445">
                  <c:v>1.3358758687973</c:v>
                </c:pt>
                <c:pt idx="2446">
                  <c:v>1.96007812023162</c:v>
                </c:pt>
                <c:pt idx="2447">
                  <c:v>1.9994931221008301</c:v>
                </c:pt>
                <c:pt idx="2448">
                  <c:v>2.1304242610931299</c:v>
                </c:pt>
                <c:pt idx="2449">
                  <c:v>1.9306892156600901</c:v>
                </c:pt>
                <c:pt idx="2450">
                  <c:v>2.1326205730438201</c:v>
                </c:pt>
                <c:pt idx="2451">
                  <c:v>1.99539518356323</c:v>
                </c:pt>
                <c:pt idx="2452">
                  <c:v>1.5095812082290601</c:v>
                </c:pt>
                <c:pt idx="2453">
                  <c:v>2.0921604633331299</c:v>
                </c:pt>
                <c:pt idx="2454">
                  <c:v>1.8484429121017401</c:v>
                </c:pt>
                <c:pt idx="2455">
                  <c:v>1.9179557561874301</c:v>
                </c:pt>
                <c:pt idx="2456">
                  <c:v>1.86589038372039</c:v>
                </c:pt>
                <c:pt idx="2457">
                  <c:v>1.85324835777282</c:v>
                </c:pt>
                <c:pt idx="2458">
                  <c:v>2.0959827899932799</c:v>
                </c:pt>
                <c:pt idx="2459">
                  <c:v>1.89497470855712</c:v>
                </c:pt>
                <c:pt idx="2460">
                  <c:v>1.9321485757827701</c:v>
                </c:pt>
                <c:pt idx="2461">
                  <c:v>2.0851230621337802</c:v>
                </c:pt>
                <c:pt idx="2462">
                  <c:v>1.8151724338531401</c:v>
                </c:pt>
                <c:pt idx="2463">
                  <c:v>1.91877245903015</c:v>
                </c:pt>
                <c:pt idx="2464">
                  <c:v>1.82084071636199</c:v>
                </c:pt>
                <c:pt idx="2465">
                  <c:v>1.9296516180038401</c:v>
                </c:pt>
                <c:pt idx="2466">
                  <c:v>1.8861780166625901</c:v>
                </c:pt>
                <c:pt idx="2467">
                  <c:v>1.94789159297943</c:v>
                </c:pt>
                <c:pt idx="2468">
                  <c:v>1.9666215181350699</c:v>
                </c:pt>
                <c:pt idx="2469">
                  <c:v>1.84994149208068</c:v>
                </c:pt>
                <c:pt idx="2470">
                  <c:v>1.87110042572021</c:v>
                </c:pt>
                <c:pt idx="2471">
                  <c:v>1.8841459751129099</c:v>
                </c:pt>
                <c:pt idx="2472">
                  <c:v>1.98663330078125</c:v>
                </c:pt>
                <c:pt idx="2473">
                  <c:v>1.9571661949157699</c:v>
                </c:pt>
                <c:pt idx="2474">
                  <c:v>1.73441457748413</c:v>
                </c:pt>
                <c:pt idx="2475">
                  <c:v>1.80150830745697</c:v>
                </c:pt>
                <c:pt idx="2476">
                  <c:v>1.7494077682495099</c:v>
                </c:pt>
                <c:pt idx="2477">
                  <c:v>1.9004667997360201</c:v>
                </c:pt>
                <c:pt idx="2478">
                  <c:v>2.0215263366699201</c:v>
                </c:pt>
                <c:pt idx="2479">
                  <c:v>1.7493491172790501</c:v>
                </c:pt>
                <c:pt idx="2480">
                  <c:v>1.8139412403106601</c:v>
                </c:pt>
                <c:pt idx="2481">
                  <c:v>2.0629179477691602</c:v>
                </c:pt>
                <c:pt idx="2482">
                  <c:v>1.8774285316467201</c:v>
                </c:pt>
                <c:pt idx="2483">
                  <c:v>1.95050728321075</c:v>
                </c:pt>
                <c:pt idx="2484">
                  <c:v>1.91875112056732</c:v>
                </c:pt>
                <c:pt idx="2485">
                  <c:v>1.9903883934020901</c:v>
                </c:pt>
                <c:pt idx="2486">
                  <c:v>2.2103173732757502</c:v>
                </c:pt>
                <c:pt idx="2487">
                  <c:v>2.3228623867034899</c:v>
                </c:pt>
                <c:pt idx="2488">
                  <c:v>2.0426177978515598</c:v>
                </c:pt>
                <c:pt idx="2489">
                  <c:v>1.95578181743621</c:v>
                </c:pt>
                <c:pt idx="2490">
                  <c:v>1.94297111034393</c:v>
                </c:pt>
                <c:pt idx="2491">
                  <c:v>2.0216875076293901</c:v>
                </c:pt>
                <c:pt idx="2492">
                  <c:v>2.0442934036254798</c:v>
                </c:pt>
                <c:pt idx="2493">
                  <c:v>1.9867295026779099</c:v>
                </c:pt>
                <c:pt idx="2494">
                  <c:v>1.97976315021514</c:v>
                </c:pt>
                <c:pt idx="2495">
                  <c:v>1.9076900482177701</c:v>
                </c:pt>
                <c:pt idx="2496">
                  <c:v>1.9331648349761901</c:v>
                </c:pt>
                <c:pt idx="2497">
                  <c:v>1.93463683128356</c:v>
                </c:pt>
                <c:pt idx="2498">
                  <c:v>1.9462748765945399</c:v>
                </c:pt>
                <c:pt idx="2499">
                  <c:v>1.94014132022857</c:v>
                </c:pt>
                <c:pt idx="2500">
                  <c:v>1.92853260040283</c:v>
                </c:pt>
                <c:pt idx="2501">
                  <c:v>1.8494299650192201</c:v>
                </c:pt>
                <c:pt idx="2502">
                  <c:v>1.4824404716491699</c:v>
                </c:pt>
                <c:pt idx="2503">
                  <c:v>1.9117305278778001</c:v>
                </c:pt>
                <c:pt idx="2504">
                  <c:v>1.80350542068481</c:v>
                </c:pt>
                <c:pt idx="2505">
                  <c:v>1.94966387748718</c:v>
                </c:pt>
                <c:pt idx="2506">
                  <c:v>2.0962743759155198</c:v>
                </c:pt>
                <c:pt idx="2507">
                  <c:v>2.1645617485046298</c:v>
                </c:pt>
                <c:pt idx="2508">
                  <c:v>2.1928398609161301</c:v>
                </c:pt>
                <c:pt idx="2509">
                  <c:v>2.2760245800018302</c:v>
                </c:pt>
                <c:pt idx="2510">
                  <c:v>1.6297030448913501</c:v>
                </c:pt>
                <c:pt idx="2511">
                  <c:v>1.5486468076705899</c:v>
                </c:pt>
                <c:pt idx="2512">
                  <c:v>1.3563492298126201</c:v>
                </c:pt>
                <c:pt idx="2513">
                  <c:v>1.42958295345306</c:v>
                </c:pt>
                <c:pt idx="2514">
                  <c:v>1.9530339241027801</c:v>
                </c:pt>
                <c:pt idx="2515">
                  <c:v>1.9891338348388601</c:v>
                </c:pt>
                <c:pt idx="2516">
                  <c:v>1.9068351984023999</c:v>
                </c:pt>
                <c:pt idx="2517">
                  <c:v>1.9208171367645199</c:v>
                </c:pt>
                <c:pt idx="2518">
                  <c:v>1.9249086380004801</c:v>
                </c:pt>
                <c:pt idx="2519">
                  <c:v>1.91750848293304</c:v>
                </c:pt>
                <c:pt idx="2520">
                  <c:v>2.1085410118103001</c:v>
                </c:pt>
                <c:pt idx="2521">
                  <c:v>1.7907010316848699</c:v>
                </c:pt>
                <c:pt idx="2522">
                  <c:v>2.18566441535949</c:v>
                </c:pt>
                <c:pt idx="2523">
                  <c:v>2.0374987125396702</c:v>
                </c:pt>
                <c:pt idx="2524">
                  <c:v>2.04202055931091</c:v>
                </c:pt>
                <c:pt idx="2525">
                  <c:v>2.0673179626464799</c:v>
                </c:pt>
                <c:pt idx="2526">
                  <c:v>1.5905451774597099</c:v>
                </c:pt>
                <c:pt idx="2527">
                  <c:v>1.97501456737518</c:v>
                </c:pt>
                <c:pt idx="2528">
                  <c:v>2.01345539093017</c:v>
                </c:pt>
                <c:pt idx="2529">
                  <c:v>1.8289370536804199</c:v>
                </c:pt>
                <c:pt idx="2530">
                  <c:v>1.2256156206130899</c:v>
                </c:pt>
                <c:pt idx="2531">
                  <c:v>1.3894693851470901</c:v>
                </c:pt>
                <c:pt idx="2532">
                  <c:v>1.6096111536026001</c:v>
                </c:pt>
                <c:pt idx="2533">
                  <c:v>2.3493366241454998</c:v>
                </c:pt>
                <c:pt idx="2534">
                  <c:v>2.2887060642242401</c:v>
                </c:pt>
                <c:pt idx="2535">
                  <c:v>2.1431064605712802</c:v>
                </c:pt>
                <c:pt idx="2536">
                  <c:v>2.3391084671020499</c:v>
                </c:pt>
                <c:pt idx="2537">
                  <c:v>2.1267516613006499</c:v>
                </c:pt>
                <c:pt idx="2538">
                  <c:v>2.1045255661010698</c:v>
                </c:pt>
                <c:pt idx="2539">
                  <c:v>1.9044288396835301</c:v>
                </c:pt>
                <c:pt idx="2540">
                  <c:v>2.1140654087066602</c:v>
                </c:pt>
                <c:pt idx="2541">
                  <c:v>2.1508333683013898</c:v>
                </c:pt>
                <c:pt idx="2542">
                  <c:v>2.0377876758575399</c:v>
                </c:pt>
                <c:pt idx="2543">
                  <c:v>1.88899433612823</c:v>
                </c:pt>
                <c:pt idx="2544">
                  <c:v>1.8268176317214899</c:v>
                </c:pt>
                <c:pt idx="2545">
                  <c:v>2.0774576663970898</c:v>
                </c:pt>
                <c:pt idx="2546">
                  <c:v>1.8537292480468699</c:v>
                </c:pt>
                <c:pt idx="2547">
                  <c:v>1.87050580978393</c:v>
                </c:pt>
                <c:pt idx="2548">
                  <c:v>1.6961376667022701</c:v>
                </c:pt>
                <c:pt idx="2549">
                  <c:v>1.8103172779083201</c:v>
                </c:pt>
                <c:pt idx="2550">
                  <c:v>1.6962020397186199</c:v>
                </c:pt>
                <c:pt idx="2551">
                  <c:v>1.8347852230071999</c:v>
                </c:pt>
                <c:pt idx="2552">
                  <c:v>1.9565342664718599</c:v>
                </c:pt>
                <c:pt idx="2553">
                  <c:v>1.8768391609191799</c:v>
                </c:pt>
                <c:pt idx="2554">
                  <c:v>1.92804539203643</c:v>
                </c:pt>
                <c:pt idx="2555">
                  <c:v>1.7827832698821999</c:v>
                </c:pt>
                <c:pt idx="2556">
                  <c:v>1.87811946868896</c:v>
                </c:pt>
                <c:pt idx="2557">
                  <c:v>1.87600529193878</c:v>
                </c:pt>
                <c:pt idx="2558">
                  <c:v>1.9285866022109901</c:v>
                </c:pt>
                <c:pt idx="2559">
                  <c:v>1.7485762834548899</c:v>
                </c:pt>
                <c:pt idx="2560">
                  <c:v>1.7681261301040601</c:v>
                </c:pt>
                <c:pt idx="2561">
                  <c:v>2.01850390434265</c:v>
                </c:pt>
                <c:pt idx="2562">
                  <c:v>1.9292923212051301</c:v>
                </c:pt>
                <c:pt idx="2563">
                  <c:v>1.9162799119949301</c:v>
                </c:pt>
                <c:pt idx="2564">
                  <c:v>1.93615674972534</c:v>
                </c:pt>
                <c:pt idx="2565">
                  <c:v>2.10642218589782</c:v>
                </c:pt>
                <c:pt idx="2566">
                  <c:v>2.07821345329284</c:v>
                </c:pt>
                <c:pt idx="2567">
                  <c:v>2.13246726989746</c:v>
                </c:pt>
                <c:pt idx="2568">
                  <c:v>1.81010949611663</c:v>
                </c:pt>
                <c:pt idx="2569">
                  <c:v>2.1666920185089098</c:v>
                </c:pt>
                <c:pt idx="2570">
                  <c:v>1.60215091705322</c:v>
                </c:pt>
                <c:pt idx="2571">
                  <c:v>1.90440821647644</c:v>
                </c:pt>
                <c:pt idx="2572">
                  <c:v>1.9018585681915201</c:v>
                </c:pt>
                <c:pt idx="2573">
                  <c:v>1.92208075523376</c:v>
                </c:pt>
                <c:pt idx="2574">
                  <c:v>1.0426177978515601</c:v>
                </c:pt>
                <c:pt idx="2575">
                  <c:v>1.87356865406036</c:v>
                </c:pt>
                <c:pt idx="2576">
                  <c:v>1.8902510404586701</c:v>
                </c:pt>
                <c:pt idx="2577">
                  <c:v>1.8896838426589899</c:v>
                </c:pt>
                <c:pt idx="2578">
                  <c:v>1.8622139692306501</c:v>
                </c:pt>
                <c:pt idx="2579">
                  <c:v>1.8174202442169101</c:v>
                </c:pt>
                <c:pt idx="2580">
                  <c:v>1.7991205453872601</c:v>
                </c:pt>
                <c:pt idx="2581">
                  <c:v>1.5845197439193699</c:v>
                </c:pt>
                <c:pt idx="2582">
                  <c:v>1.93668377399444</c:v>
                </c:pt>
                <c:pt idx="2583">
                  <c:v>2.0855135917663499</c:v>
                </c:pt>
                <c:pt idx="2584">
                  <c:v>1.7570320367813099</c:v>
                </c:pt>
                <c:pt idx="2585">
                  <c:v>1.8313530683517401</c:v>
                </c:pt>
                <c:pt idx="2586">
                  <c:v>1.8733989000320399</c:v>
                </c:pt>
                <c:pt idx="2587">
                  <c:v>1.8939179182052599</c:v>
                </c:pt>
                <c:pt idx="2588">
                  <c:v>1.80192494392395</c:v>
                </c:pt>
                <c:pt idx="2589">
                  <c:v>1.8689879179000799</c:v>
                </c:pt>
                <c:pt idx="2590">
                  <c:v>1.8221671581268299</c:v>
                </c:pt>
                <c:pt idx="2591">
                  <c:v>2.01004862785339</c:v>
                </c:pt>
                <c:pt idx="2592">
                  <c:v>1.9247531890869101</c:v>
                </c:pt>
                <c:pt idx="2593">
                  <c:v>1.96911537647247</c:v>
                </c:pt>
                <c:pt idx="2594">
                  <c:v>2.00218653678894</c:v>
                </c:pt>
                <c:pt idx="2595">
                  <c:v>1.8904775381088199</c:v>
                </c:pt>
                <c:pt idx="2596">
                  <c:v>1.7991579771041799</c:v>
                </c:pt>
                <c:pt idx="2597">
                  <c:v>1.8736945390701201</c:v>
                </c:pt>
                <c:pt idx="2598">
                  <c:v>2.0322699546813898</c:v>
                </c:pt>
                <c:pt idx="2599">
                  <c:v>2.0253424644470202</c:v>
                </c:pt>
                <c:pt idx="2600">
                  <c:v>1.9862197637557899</c:v>
                </c:pt>
                <c:pt idx="2601">
                  <c:v>2.0093176364898602</c:v>
                </c:pt>
                <c:pt idx="2602">
                  <c:v>1.90956759452819</c:v>
                </c:pt>
                <c:pt idx="2603">
                  <c:v>1.8969691991805999</c:v>
                </c:pt>
                <c:pt idx="2604">
                  <c:v>1.83640921115875</c:v>
                </c:pt>
                <c:pt idx="2605">
                  <c:v>2.1865565776824898</c:v>
                </c:pt>
                <c:pt idx="2606">
                  <c:v>1.6079250574111901</c:v>
                </c:pt>
                <c:pt idx="2607">
                  <c:v>1.19671630859375</c:v>
                </c:pt>
                <c:pt idx="2608">
                  <c:v>1.4645824432373</c:v>
                </c:pt>
                <c:pt idx="2609">
                  <c:v>1.4135887622833201</c:v>
                </c:pt>
                <c:pt idx="2610">
                  <c:v>1.19168484210968</c:v>
                </c:pt>
                <c:pt idx="2611">
                  <c:v>1.5777276754379199</c:v>
                </c:pt>
                <c:pt idx="2612">
                  <c:v>1.7822937965393</c:v>
                </c:pt>
                <c:pt idx="2613">
                  <c:v>2.0312037467956499</c:v>
                </c:pt>
                <c:pt idx="2614">
                  <c:v>1.9451938867568901</c:v>
                </c:pt>
                <c:pt idx="2615">
                  <c:v>1.9083431959152199</c:v>
                </c:pt>
                <c:pt idx="2616">
                  <c:v>1.7537320852279601</c:v>
                </c:pt>
                <c:pt idx="2617">
                  <c:v>1.59678971767425</c:v>
                </c:pt>
                <c:pt idx="2618">
                  <c:v>1.58258688449859</c:v>
                </c:pt>
                <c:pt idx="2619">
                  <c:v>1.44945275783538</c:v>
                </c:pt>
                <c:pt idx="2620">
                  <c:v>2.0813715457916202</c:v>
                </c:pt>
                <c:pt idx="2621">
                  <c:v>2.1753222942352202</c:v>
                </c:pt>
                <c:pt idx="2622">
                  <c:v>1.692844748497</c:v>
                </c:pt>
                <c:pt idx="2623">
                  <c:v>1.85345005989074</c:v>
                </c:pt>
                <c:pt idx="2624">
                  <c:v>1.59427714347839</c:v>
                </c:pt>
                <c:pt idx="2625">
                  <c:v>1.5797140598297099</c:v>
                </c:pt>
                <c:pt idx="2626">
                  <c:v>1.65429699420928</c:v>
                </c:pt>
                <c:pt idx="2627">
                  <c:v>1.29303038120269</c:v>
                </c:pt>
                <c:pt idx="2628">
                  <c:v>1.3945775032043399</c:v>
                </c:pt>
                <c:pt idx="2629">
                  <c:v>1.5389491319656301</c:v>
                </c:pt>
                <c:pt idx="2630">
                  <c:v>1.64181864261627</c:v>
                </c:pt>
                <c:pt idx="2631">
                  <c:v>1.5777611732482899</c:v>
                </c:pt>
                <c:pt idx="2632">
                  <c:v>1.4824240207672099</c:v>
                </c:pt>
                <c:pt idx="2633">
                  <c:v>1.2142144441604601</c:v>
                </c:pt>
                <c:pt idx="2634">
                  <c:v>1.42749035358428</c:v>
                </c:pt>
                <c:pt idx="2635">
                  <c:v>1.46027719974517</c:v>
                </c:pt>
                <c:pt idx="2636">
                  <c:v>1.66993224620819</c:v>
                </c:pt>
                <c:pt idx="2637">
                  <c:v>1.4630478620529099</c:v>
                </c:pt>
                <c:pt idx="2638">
                  <c:v>1.3994654417037899</c:v>
                </c:pt>
                <c:pt idx="2639">
                  <c:v>1.63631427288055</c:v>
                </c:pt>
                <c:pt idx="2640">
                  <c:v>1.59235084056854</c:v>
                </c:pt>
                <c:pt idx="2641">
                  <c:v>1.4679359197616499</c:v>
                </c:pt>
                <c:pt idx="2642">
                  <c:v>1.2922590970993</c:v>
                </c:pt>
                <c:pt idx="2643">
                  <c:v>1.3671354055404601</c:v>
                </c:pt>
                <c:pt idx="2644">
                  <c:v>1.47985279560089</c:v>
                </c:pt>
                <c:pt idx="2645">
                  <c:v>1.47475278377532</c:v>
                </c:pt>
                <c:pt idx="2646">
                  <c:v>1.5226024389266899</c:v>
                </c:pt>
                <c:pt idx="2647">
                  <c:v>2.1874129772186199</c:v>
                </c:pt>
                <c:pt idx="2648">
                  <c:v>1.53680992126464</c:v>
                </c:pt>
                <c:pt idx="2649">
                  <c:v>2.0182466506957999</c:v>
                </c:pt>
                <c:pt idx="2650">
                  <c:v>2.2085180282592698</c:v>
                </c:pt>
                <c:pt idx="2651">
                  <c:v>2.0778906345367401</c:v>
                </c:pt>
                <c:pt idx="2652">
                  <c:v>2.09559726715087</c:v>
                </c:pt>
                <c:pt idx="2653">
                  <c:v>2.19837045669555</c:v>
                </c:pt>
                <c:pt idx="2654">
                  <c:v>2.0969851016998202</c:v>
                </c:pt>
                <c:pt idx="2655">
                  <c:v>1.5941689014434799</c:v>
                </c:pt>
                <c:pt idx="2656">
                  <c:v>2.2751927375793399</c:v>
                </c:pt>
                <c:pt idx="2657">
                  <c:v>1.9069011211395199</c:v>
                </c:pt>
                <c:pt idx="2658">
                  <c:v>2.1773288249969398</c:v>
                </c:pt>
                <c:pt idx="2659">
                  <c:v>2.1162538528442298</c:v>
                </c:pt>
                <c:pt idx="2660">
                  <c:v>1.96989929676055</c:v>
                </c:pt>
                <c:pt idx="2661">
                  <c:v>2.0710368156433101</c:v>
                </c:pt>
                <c:pt idx="2662">
                  <c:v>1.4744958877563401</c:v>
                </c:pt>
                <c:pt idx="2663">
                  <c:v>1.2874776124954199</c:v>
                </c:pt>
                <c:pt idx="2664">
                  <c:v>1.36379790306091</c:v>
                </c:pt>
                <c:pt idx="2665">
                  <c:v>1.6411257982253999</c:v>
                </c:pt>
                <c:pt idx="2666">
                  <c:v>1.61961913108825</c:v>
                </c:pt>
                <c:pt idx="2667">
                  <c:v>1.73058450222015</c:v>
                </c:pt>
                <c:pt idx="2668">
                  <c:v>1.5789499282836901</c:v>
                </c:pt>
                <c:pt idx="2669">
                  <c:v>1.5972887277603101</c:v>
                </c:pt>
                <c:pt idx="2670">
                  <c:v>1.3073924779891899</c:v>
                </c:pt>
                <c:pt idx="2671">
                  <c:v>1.63119912147521</c:v>
                </c:pt>
                <c:pt idx="2672">
                  <c:v>1.3726179599761901</c:v>
                </c:pt>
                <c:pt idx="2673">
                  <c:v>1.34203553199768</c:v>
                </c:pt>
                <c:pt idx="2674">
                  <c:v>1.5751087665557799</c:v>
                </c:pt>
                <c:pt idx="2675">
                  <c:v>1.5095685720443699</c:v>
                </c:pt>
                <c:pt idx="2676">
                  <c:v>1.55547523498535</c:v>
                </c:pt>
                <c:pt idx="2677">
                  <c:v>1.2934827804565401</c:v>
                </c:pt>
                <c:pt idx="2678">
                  <c:v>1.62470662593841</c:v>
                </c:pt>
                <c:pt idx="2679">
                  <c:v>1.5999120473861601</c:v>
                </c:pt>
                <c:pt idx="2680">
                  <c:v>1.4378260374069201</c:v>
                </c:pt>
                <c:pt idx="2681">
                  <c:v>1.5716646909713701</c:v>
                </c:pt>
                <c:pt idx="2682">
                  <c:v>1.32801985740661</c:v>
                </c:pt>
                <c:pt idx="2683">
                  <c:v>1.45562136173248</c:v>
                </c:pt>
                <c:pt idx="2684">
                  <c:v>1.65475833415985</c:v>
                </c:pt>
                <c:pt idx="2685">
                  <c:v>1.5888048410415601</c:v>
                </c:pt>
                <c:pt idx="2686">
                  <c:v>1.6040190458297701</c:v>
                </c:pt>
                <c:pt idx="2687">
                  <c:v>1.56852567195892</c:v>
                </c:pt>
                <c:pt idx="2688">
                  <c:v>1.5031394958496</c:v>
                </c:pt>
                <c:pt idx="2689">
                  <c:v>1.6497243642807</c:v>
                </c:pt>
                <c:pt idx="2690">
                  <c:v>1.5509335994720399</c:v>
                </c:pt>
                <c:pt idx="2691">
                  <c:v>1.5000349283218299</c:v>
                </c:pt>
                <c:pt idx="2692">
                  <c:v>1.8797309398651101</c:v>
                </c:pt>
                <c:pt idx="2693">
                  <c:v>1.65956771373748</c:v>
                </c:pt>
                <c:pt idx="2694">
                  <c:v>1.4281431436538601</c:v>
                </c:pt>
                <c:pt idx="2695">
                  <c:v>1.4351514577865601</c:v>
                </c:pt>
                <c:pt idx="2696">
                  <c:v>1.53599965572357</c:v>
                </c:pt>
                <c:pt idx="2697">
                  <c:v>1.50394463539123</c:v>
                </c:pt>
                <c:pt idx="2698">
                  <c:v>1.5663421154022199</c:v>
                </c:pt>
                <c:pt idx="2699">
                  <c:v>1.5782873630523599</c:v>
                </c:pt>
                <c:pt idx="2700">
                  <c:v>1.3558945655822701</c:v>
                </c:pt>
                <c:pt idx="2701">
                  <c:v>1.5733674764633101</c:v>
                </c:pt>
                <c:pt idx="2702">
                  <c:v>1.73480284214019</c:v>
                </c:pt>
                <c:pt idx="2703">
                  <c:v>2.0567438602447501</c:v>
                </c:pt>
                <c:pt idx="2704">
                  <c:v>1.5257750749587999</c:v>
                </c:pt>
                <c:pt idx="2705">
                  <c:v>1.48550033569335</c:v>
                </c:pt>
                <c:pt idx="2706">
                  <c:v>1.29917216300964</c:v>
                </c:pt>
                <c:pt idx="2707">
                  <c:v>1.46266865730285</c:v>
                </c:pt>
                <c:pt idx="2708">
                  <c:v>1.87022352218627</c:v>
                </c:pt>
                <c:pt idx="2709">
                  <c:v>1.3136069774627599</c:v>
                </c:pt>
                <c:pt idx="2710">
                  <c:v>1.25341749191284</c:v>
                </c:pt>
                <c:pt idx="2711">
                  <c:v>1.51868283748626</c:v>
                </c:pt>
                <c:pt idx="2712">
                  <c:v>1.50770831108093</c:v>
                </c:pt>
                <c:pt idx="2713">
                  <c:v>1.43519222736358</c:v>
                </c:pt>
                <c:pt idx="2714">
                  <c:v>1.2764598131179801</c:v>
                </c:pt>
                <c:pt idx="2715">
                  <c:v>1.4932065010070801</c:v>
                </c:pt>
                <c:pt idx="2716">
                  <c:v>1.4117919206619201</c:v>
                </c:pt>
                <c:pt idx="2717">
                  <c:v>1.5723410844802801</c:v>
                </c:pt>
                <c:pt idx="2718">
                  <c:v>1.31130063533782</c:v>
                </c:pt>
                <c:pt idx="2719">
                  <c:v>1.66665959358215</c:v>
                </c:pt>
                <c:pt idx="2720">
                  <c:v>1.32751452922821</c:v>
                </c:pt>
                <c:pt idx="2721">
                  <c:v>1.4455527067184399</c:v>
                </c:pt>
                <c:pt idx="2722">
                  <c:v>1.47211253643035</c:v>
                </c:pt>
                <c:pt idx="2723">
                  <c:v>2.1495776176452601</c:v>
                </c:pt>
                <c:pt idx="2724">
                  <c:v>2.1662223339080802</c:v>
                </c:pt>
                <c:pt idx="2725">
                  <c:v>1.2410573959350499</c:v>
                </c:pt>
                <c:pt idx="2726">
                  <c:v>1.51984083652496</c:v>
                </c:pt>
                <c:pt idx="2727">
                  <c:v>1.06429183483123</c:v>
                </c:pt>
                <c:pt idx="2728">
                  <c:v>1.4017806053161599</c:v>
                </c:pt>
                <c:pt idx="2729">
                  <c:v>1.43223488330841</c:v>
                </c:pt>
                <c:pt idx="2730">
                  <c:v>1.8776379823684599</c:v>
                </c:pt>
                <c:pt idx="2731">
                  <c:v>1.9664779901504501</c:v>
                </c:pt>
                <c:pt idx="2732">
                  <c:v>1.97890448570251</c:v>
                </c:pt>
                <c:pt idx="2733">
                  <c:v>1.99434125423431</c:v>
                </c:pt>
                <c:pt idx="2734">
                  <c:v>1.8277513980865401</c:v>
                </c:pt>
                <c:pt idx="2735">
                  <c:v>1.94596672058105</c:v>
                </c:pt>
                <c:pt idx="2736">
                  <c:v>1.7921019792556701</c:v>
                </c:pt>
                <c:pt idx="2737">
                  <c:v>1.95493352413177</c:v>
                </c:pt>
                <c:pt idx="2738">
                  <c:v>1.8989228010177599</c:v>
                </c:pt>
                <c:pt idx="2739">
                  <c:v>1.9640964269637999</c:v>
                </c:pt>
                <c:pt idx="2740">
                  <c:v>2.0367972850799498</c:v>
                </c:pt>
                <c:pt idx="2741">
                  <c:v>1.98010921478271</c:v>
                </c:pt>
                <c:pt idx="2742">
                  <c:v>1.9024008512496899</c:v>
                </c:pt>
                <c:pt idx="2743">
                  <c:v>1.94620645046234</c:v>
                </c:pt>
                <c:pt idx="2744">
                  <c:v>1.8783745765686</c:v>
                </c:pt>
                <c:pt idx="2745">
                  <c:v>1.84977579116821</c:v>
                </c:pt>
                <c:pt idx="2746">
                  <c:v>1.85404253005981</c:v>
                </c:pt>
                <c:pt idx="2747">
                  <c:v>1.89494264125823</c:v>
                </c:pt>
                <c:pt idx="2748">
                  <c:v>1.7119833230972199</c:v>
                </c:pt>
                <c:pt idx="2749">
                  <c:v>1.77543640136718</c:v>
                </c:pt>
                <c:pt idx="2750">
                  <c:v>1.9231995344161901</c:v>
                </c:pt>
                <c:pt idx="2751">
                  <c:v>2.0413513183593701</c:v>
                </c:pt>
                <c:pt idx="2752">
                  <c:v>1.9456696510314899</c:v>
                </c:pt>
                <c:pt idx="2753">
                  <c:v>1.7675764560699401</c:v>
                </c:pt>
                <c:pt idx="2754">
                  <c:v>1.93150162696838</c:v>
                </c:pt>
                <c:pt idx="2755">
                  <c:v>1.9969459772109901</c:v>
                </c:pt>
                <c:pt idx="2756">
                  <c:v>1.9854761362075799</c:v>
                </c:pt>
                <c:pt idx="2757">
                  <c:v>1.9510791301727199</c:v>
                </c:pt>
                <c:pt idx="2758">
                  <c:v>2.0088124275207502</c:v>
                </c:pt>
                <c:pt idx="2759">
                  <c:v>2.0136029720306299</c:v>
                </c:pt>
                <c:pt idx="2760">
                  <c:v>1.55307948589324</c:v>
                </c:pt>
                <c:pt idx="2761">
                  <c:v>2.1548693180084202</c:v>
                </c:pt>
                <c:pt idx="2762">
                  <c:v>1.70336878299713</c:v>
                </c:pt>
                <c:pt idx="2763">
                  <c:v>1.9802732467651301</c:v>
                </c:pt>
                <c:pt idx="2764">
                  <c:v>1.7617392539978001</c:v>
                </c:pt>
                <c:pt idx="2765">
                  <c:v>1.9437279701232899</c:v>
                </c:pt>
                <c:pt idx="2766">
                  <c:v>2.0898017883300701</c:v>
                </c:pt>
                <c:pt idx="2767">
                  <c:v>1.7834515571594201</c:v>
                </c:pt>
                <c:pt idx="2768">
                  <c:v>2.0804302692413299</c:v>
                </c:pt>
                <c:pt idx="2769">
                  <c:v>2.03772616386413</c:v>
                </c:pt>
                <c:pt idx="2770">
                  <c:v>1.8656047582626301</c:v>
                </c:pt>
                <c:pt idx="2771">
                  <c:v>1.77221047878265</c:v>
                </c:pt>
                <c:pt idx="2772">
                  <c:v>1.9179978370666499</c:v>
                </c:pt>
                <c:pt idx="2773">
                  <c:v>2.02469277381896</c:v>
                </c:pt>
                <c:pt idx="2774">
                  <c:v>2.1050710678100502</c:v>
                </c:pt>
                <c:pt idx="2775">
                  <c:v>2.1881616115570002</c:v>
                </c:pt>
                <c:pt idx="2776">
                  <c:v>2.1125018596649099</c:v>
                </c:pt>
                <c:pt idx="2777">
                  <c:v>2.0001401901245099</c:v>
                </c:pt>
                <c:pt idx="2778">
                  <c:v>2.16147685050964</c:v>
                </c:pt>
                <c:pt idx="2779">
                  <c:v>2.0766177177429199</c:v>
                </c:pt>
                <c:pt idx="2780">
                  <c:v>1.97553038597106</c:v>
                </c:pt>
                <c:pt idx="2781">
                  <c:v>1.9622609615325901</c:v>
                </c:pt>
                <c:pt idx="2782">
                  <c:v>1.91365265846252</c:v>
                </c:pt>
                <c:pt idx="2783">
                  <c:v>1.9935163259506199</c:v>
                </c:pt>
                <c:pt idx="2784">
                  <c:v>1.9892550706863401</c:v>
                </c:pt>
                <c:pt idx="2785">
                  <c:v>1.84549736976623</c:v>
                </c:pt>
                <c:pt idx="2786">
                  <c:v>1.96795666217803</c:v>
                </c:pt>
                <c:pt idx="2787">
                  <c:v>2.2907035350799498</c:v>
                </c:pt>
                <c:pt idx="2788">
                  <c:v>2.15274453163146</c:v>
                </c:pt>
                <c:pt idx="2789">
                  <c:v>2.0204322338104199</c:v>
                </c:pt>
                <c:pt idx="2790">
                  <c:v>2.0971093177795401</c:v>
                </c:pt>
                <c:pt idx="2791">
                  <c:v>1.9932181835174501</c:v>
                </c:pt>
                <c:pt idx="2792">
                  <c:v>2.1120519638061501</c:v>
                </c:pt>
                <c:pt idx="2793">
                  <c:v>1.9494652748107899</c:v>
                </c:pt>
                <c:pt idx="2794">
                  <c:v>1.7950252294540401</c:v>
                </c:pt>
                <c:pt idx="2795">
                  <c:v>2.0991029739379798</c:v>
                </c:pt>
                <c:pt idx="2796">
                  <c:v>1.8481189012527399</c:v>
                </c:pt>
                <c:pt idx="2797">
                  <c:v>1.5467053651809599</c:v>
                </c:pt>
                <c:pt idx="2798">
                  <c:v>1.8758023977279601</c:v>
                </c:pt>
                <c:pt idx="2799">
                  <c:v>2.18179106712341</c:v>
                </c:pt>
                <c:pt idx="2800">
                  <c:v>2.2822301387786799</c:v>
                </c:pt>
                <c:pt idx="2801">
                  <c:v>2.1252090930938698</c:v>
                </c:pt>
                <c:pt idx="2802">
                  <c:v>2.2630207538604701</c:v>
                </c:pt>
                <c:pt idx="2803">
                  <c:v>2.0956382751464799</c:v>
                </c:pt>
                <c:pt idx="2804">
                  <c:v>2.0337955951690598</c:v>
                </c:pt>
                <c:pt idx="2805">
                  <c:v>2.13415050506591</c:v>
                </c:pt>
                <c:pt idx="2806">
                  <c:v>2.0122525691986</c:v>
                </c:pt>
                <c:pt idx="2807">
                  <c:v>2.0291762351989702</c:v>
                </c:pt>
                <c:pt idx="2808">
                  <c:v>2.1345465183257999</c:v>
                </c:pt>
                <c:pt idx="2809">
                  <c:v>1.99935030937194</c:v>
                </c:pt>
                <c:pt idx="2810">
                  <c:v>2.1749088764190598</c:v>
                </c:pt>
                <c:pt idx="2811">
                  <c:v>1.9692016839980999</c:v>
                </c:pt>
                <c:pt idx="2812">
                  <c:v>1.81273245811462</c:v>
                </c:pt>
                <c:pt idx="2813">
                  <c:v>1.88955318927764</c:v>
                </c:pt>
                <c:pt idx="2814">
                  <c:v>1.9486989974975499</c:v>
                </c:pt>
                <c:pt idx="2815">
                  <c:v>1.96142506599426</c:v>
                </c:pt>
                <c:pt idx="2816">
                  <c:v>1.96865618228912</c:v>
                </c:pt>
                <c:pt idx="2817">
                  <c:v>2.0613203048706001</c:v>
                </c:pt>
                <c:pt idx="2818">
                  <c:v>1.93293952941894</c:v>
                </c:pt>
                <c:pt idx="2819">
                  <c:v>2.2306208610534601</c:v>
                </c:pt>
                <c:pt idx="2820">
                  <c:v>1.5990750789642301</c:v>
                </c:pt>
                <c:pt idx="2821">
                  <c:v>1.9922298192977901</c:v>
                </c:pt>
                <c:pt idx="2822">
                  <c:v>1.91743636131286</c:v>
                </c:pt>
                <c:pt idx="2823">
                  <c:v>1.95430779457092</c:v>
                </c:pt>
                <c:pt idx="2824">
                  <c:v>1.69321012496948</c:v>
                </c:pt>
                <c:pt idx="2825">
                  <c:v>1.9738954305648799</c:v>
                </c:pt>
                <c:pt idx="2826">
                  <c:v>1.7330007553100499</c:v>
                </c:pt>
                <c:pt idx="2827">
                  <c:v>1.94645500183105</c:v>
                </c:pt>
                <c:pt idx="2828">
                  <c:v>2.10464119911193</c:v>
                </c:pt>
                <c:pt idx="2829">
                  <c:v>1.8844096660614</c:v>
                </c:pt>
                <c:pt idx="2830">
                  <c:v>1.78543865680694</c:v>
                </c:pt>
                <c:pt idx="2831">
                  <c:v>1.48952496051788</c:v>
                </c:pt>
                <c:pt idx="2832">
                  <c:v>1.6266605854034399</c:v>
                </c:pt>
                <c:pt idx="2833">
                  <c:v>1.4846827983856199</c:v>
                </c:pt>
                <c:pt idx="2834">
                  <c:v>1.56024086475372</c:v>
                </c:pt>
                <c:pt idx="2835">
                  <c:v>1.4877561330795199</c:v>
                </c:pt>
                <c:pt idx="2836">
                  <c:v>1.5865234136581401</c:v>
                </c:pt>
                <c:pt idx="2837">
                  <c:v>1.2194523811340301</c:v>
                </c:pt>
                <c:pt idx="2838">
                  <c:v>1.44388091564178</c:v>
                </c:pt>
                <c:pt idx="2839">
                  <c:v>1.1864092350006099</c:v>
                </c:pt>
                <c:pt idx="2840">
                  <c:v>1.73829340934753</c:v>
                </c:pt>
                <c:pt idx="2841">
                  <c:v>1.2960885763168299</c:v>
                </c:pt>
                <c:pt idx="2842">
                  <c:v>1.49193835258483</c:v>
                </c:pt>
                <c:pt idx="2843">
                  <c:v>1.65230441093444</c:v>
                </c:pt>
                <c:pt idx="2844">
                  <c:v>1.5394827127456601</c:v>
                </c:pt>
                <c:pt idx="2845">
                  <c:v>1.3772559165954501</c:v>
                </c:pt>
                <c:pt idx="2846">
                  <c:v>1.3892968893051101</c:v>
                </c:pt>
                <c:pt idx="2847">
                  <c:v>1.45765769481658</c:v>
                </c:pt>
                <c:pt idx="2848">
                  <c:v>1.5982369184494001</c:v>
                </c:pt>
                <c:pt idx="2849">
                  <c:v>1.59272944927215</c:v>
                </c:pt>
                <c:pt idx="2850">
                  <c:v>1.5287059545516899</c:v>
                </c:pt>
                <c:pt idx="2851">
                  <c:v>1.4366775751113801</c:v>
                </c:pt>
                <c:pt idx="2852">
                  <c:v>1.28965055942535</c:v>
                </c:pt>
                <c:pt idx="2853">
                  <c:v>1.2669030427932699</c:v>
                </c:pt>
                <c:pt idx="2854">
                  <c:v>1.49197602272033</c:v>
                </c:pt>
                <c:pt idx="2855">
                  <c:v>1.41674351692199</c:v>
                </c:pt>
                <c:pt idx="2856">
                  <c:v>1.5938776731491</c:v>
                </c:pt>
                <c:pt idx="2857">
                  <c:v>1.76020371913909</c:v>
                </c:pt>
                <c:pt idx="2858">
                  <c:v>2.0643143653869598</c:v>
                </c:pt>
                <c:pt idx="2859">
                  <c:v>1.7862032651901201</c:v>
                </c:pt>
                <c:pt idx="2860">
                  <c:v>1.9237987995147701</c:v>
                </c:pt>
                <c:pt idx="2861">
                  <c:v>1.8574011325836099</c:v>
                </c:pt>
                <c:pt idx="2862">
                  <c:v>1.9383730888366699</c:v>
                </c:pt>
                <c:pt idx="2863">
                  <c:v>1.9468256235122601</c:v>
                </c:pt>
                <c:pt idx="2864">
                  <c:v>2.14451551437377</c:v>
                </c:pt>
                <c:pt idx="2865">
                  <c:v>2.0592770576477002</c:v>
                </c:pt>
                <c:pt idx="2866">
                  <c:v>2.0424051284789999</c:v>
                </c:pt>
                <c:pt idx="2867">
                  <c:v>2.0189912319183301</c:v>
                </c:pt>
                <c:pt idx="2868">
                  <c:v>1.9120460748672401</c:v>
                </c:pt>
                <c:pt idx="2869">
                  <c:v>2.07954978942871</c:v>
                </c:pt>
                <c:pt idx="2870">
                  <c:v>1.91674363613128</c:v>
                </c:pt>
                <c:pt idx="2871">
                  <c:v>1.85207748413085</c:v>
                </c:pt>
                <c:pt idx="2872">
                  <c:v>1.9026638269424401</c:v>
                </c:pt>
                <c:pt idx="2873">
                  <c:v>1.6602691411971999</c:v>
                </c:pt>
                <c:pt idx="2874">
                  <c:v>1.1332142353057799</c:v>
                </c:pt>
                <c:pt idx="2875">
                  <c:v>1.20905601978302</c:v>
                </c:pt>
                <c:pt idx="2876">
                  <c:v>1.2973326444625799</c:v>
                </c:pt>
                <c:pt idx="2877">
                  <c:v>1.605073928833</c:v>
                </c:pt>
                <c:pt idx="2878">
                  <c:v>1.53598856925964</c:v>
                </c:pt>
                <c:pt idx="2879">
                  <c:v>1.54483354091644</c:v>
                </c:pt>
                <c:pt idx="2880">
                  <c:v>1.4198249578475901</c:v>
                </c:pt>
                <c:pt idx="2881">
                  <c:v>1.8502955436706501</c:v>
                </c:pt>
                <c:pt idx="2882">
                  <c:v>2.0297555923461901</c:v>
                </c:pt>
                <c:pt idx="2883">
                  <c:v>1.8662134408950799</c:v>
                </c:pt>
                <c:pt idx="2884">
                  <c:v>1.9008731842041</c:v>
                </c:pt>
                <c:pt idx="2885">
                  <c:v>2.0917992591857901</c:v>
                </c:pt>
                <c:pt idx="2886">
                  <c:v>2.0268192291259699</c:v>
                </c:pt>
                <c:pt idx="2887">
                  <c:v>1.57881891727447</c:v>
                </c:pt>
                <c:pt idx="2888">
                  <c:v>1.5058500766754099</c:v>
                </c:pt>
                <c:pt idx="2889">
                  <c:v>1.37633717060089</c:v>
                </c:pt>
                <c:pt idx="2890">
                  <c:v>1.9763220548629701</c:v>
                </c:pt>
                <c:pt idx="2891">
                  <c:v>1.94120168685913</c:v>
                </c:pt>
                <c:pt idx="2892">
                  <c:v>2.1554939746856601</c:v>
                </c:pt>
                <c:pt idx="2893">
                  <c:v>1.8599166870117101</c:v>
                </c:pt>
                <c:pt idx="2894">
                  <c:v>2.08749222755432</c:v>
                </c:pt>
                <c:pt idx="2895">
                  <c:v>2.0768191814422599</c:v>
                </c:pt>
                <c:pt idx="2896">
                  <c:v>2.0252313613891602</c:v>
                </c:pt>
                <c:pt idx="2897">
                  <c:v>1.8434653282165501</c:v>
                </c:pt>
                <c:pt idx="2898">
                  <c:v>2.0148334503173801</c:v>
                </c:pt>
                <c:pt idx="2899">
                  <c:v>2.17319583892822</c:v>
                </c:pt>
                <c:pt idx="2900">
                  <c:v>1.9117361307144101</c:v>
                </c:pt>
                <c:pt idx="2901">
                  <c:v>1.4954698085784901</c:v>
                </c:pt>
                <c:pt idx="2902">
                  <c:v>1.7607675790786701</c:v>
                </c:pt>
                <c:pt idx="2903">
                  <c:v>1.32958531379699</c:v>
                </c:pt>
                <c:pt idx="2904">
                  <c:v>1.531423330307</c:v>
                </c:pt>
                <c:pt idx="2905">
                  <c:v>1.56934106349945</c:v>
                </c:pt>
                <c:pt idx="2906">
                  <c:v>1.71920049190521</c:v>
                </c:pt>
                <c:pt idx="2907">
                  <c:v>1.60640573501586</c:v>
                </c:pt>
                <c:pt idx="2908">
                  <c:v>2.1360809803009002</c:v>
                </c:pt>
                <c:pt idx="2909">
                  <c:v>2.0101022720336901</c:v>
                </c:pt>
                <c:pt idx="2910">
                  <c:v>2.2563061714172301</c:v>
                </c:pt>
                <c:pt idx="2911">
                  <c:v>2.30417728424072</c:v>
                </c:pt>
                <c:pt idx="2912">
                  <c:v>2.2323529720306299</c:v>
                </c:pt>
                <c:pt idx="2913">
                  <c:v>1.83372485637664</c:v>
                </c:pt>
                <c:pt idx="2914">
                  <c:v>2.0521199703216499</c:v>
                </c:pt>
                <c:pt idx="2915">
                  <c:v>0.937081098556518</c:v>
                </c:pt>
                <c:pt idx="2916">
                  <c:v>1.45683157444</c:v>
                </c:pt>
                <c:pt idx="2917">
                  <c:v>1.33688533306121</c:v>
                </c:pt>
                <c:pt idx="2918">
                  <c:v>1.4131543636321999</c:v>
                </c:pt>
                <c:pt idx="2919">
                  <c:v>1.3887031078338601</c:v>
                </c:pt>
                <c:pt idx="2920">
                  <c:v>1.75350141525268</c:v>
                </c:pt>
                <c:pt idx="2921">
                  <c:v>1.97239601612091</c:v>
                </c:pt>
                <c:pt idx="2922">
                  <c:v>2.2597627639770499</c:v>
                </c:pt>
                <c:pt idx="2923">
                  <c:v>1.3840913772582999</c:v>
                </c:pt>
                <c:pt idx="2924">
                  <c:v>1.3228025436401301</c:v>
                </c:pt>
                <c:pt idx="2925">
                  <c:v>1.50275897979736</c:v>
                </c:pt>
                <c:pt idx="2926">
                  <c:v>0.48956313729286099</c:v>
                </c:pt>
                <c:pt idx="2927">
                  <c:v>0.52709025144577004</c:v>
                </c:pt>
                <c:pt idx="2928">
                  <c:v>1.5409914255142201</c:v>
                </c:pt>
                <c:pt idx="2929">
                  <c:v>1.4645094871520901</c:v>
                </c:pt>
                <c:pt idx="2930">
                  <c:v>1.1994986534118599</c:v>
                </c:pt>
                <c:pt idx="2931">
                  <c:v>1.4980821609496999</c:v>
                </c:pt>
                <c:pt idx="2932">
                  <c:v>1.62214350700378</c:v>
                </c:pt>
                <c:pt idx="2933">
                  <c:v>1.9468523263931199</c:v>
                </c:pt>
                <c:pt idx="2934">
                  <c:v>2.0971777439117401</c:v>
                </c:pt>
                <c:pt idx="2935">
                  <c:v>1.35824406147003</c:v>
                </c:pt>
                <c:pt idx="2936">
                  <c:v>1.4722970724105799</c:v>
                </c:pt>
                <c:pt idx="2937">
                  <c:v>2.1651978492736799</c:v>
                </c:pt>
                <c:pt idx="2938">
                  <c:v>1.4305279254913299</c:v>
                </c:pt>
                <c:pt idx="2939">
                  <c:v>1.2811404466628999</c:v>
                </c:pt>
                <c:pt idx="2940">
                  <c:v>1.5498129129409699</c:v>
                </c:pt>
                <c:pt idx="2941">
                  <c:v>1.5699491500854399</c:v>
                </c:pt>
                <c:pt idx="2942">
                  <c:v>2.2230300903320299</c:v>
                </c:pt>
                <c:pt idx="2943">
                  <c:v>1.9909814596176101</c:v>
                </c:pt>
                <c:pt idx="2944">
                  <c:v>2.13738918304443</c:v>
                </c:pt>
                <c:pt idx="2945">
                  <c:v>2.0882987976074201</c:v>
                </c:pt>
                <c:pt idx="2946">
                  <c:v>1.67790651321411</c:v>
                </c:pt>
                <c:pt idx="2947">
                  <c:v>1.0929901599884</c:v>
                </c:pt>
                <c:pt idx="2948">
                  <c:v>2.13729691505432</c:v>
                </c:pt>
                <c:pt idx="2949">
                  <c:v>2.0687904357910099</c:v>
                </c:pt>
                <c:pt idx="2950">
                  <c:v>1.7439948320388701</c:v>
                </c:pt>
                <c:pt idx="2951">
                  <c:v>1.40710973739624</c:v>
                </c:pt>
                <c:pt idx="2952">
                  <c:v>1.09022235870361</c:v>
                </c:pt>
                <c:pt idx="2953">
                  <c:v>2.1742906570434499</c:v>
                </c:pt>
                <c:pt idx="2954">
                  <c:v>1.81343781948089</c:v>
                </c:pt>
                <c:pt idx="2955">
                  <c:v>2.0874283313751198</c:v>
                </c:pt>
                <c:pt idx="2956">
                  <c:v>2.1730279922485298</c:v>
                </c:pt>
                <c:pt idx="2957">
                  <c:v>2.2649371623992902</c:v>
                </c:pt>
                <c:pt idx="2958">
                  <c:v>2.20195364952087</c:v>
                </c:pt>
                <c:pt idx="2959">
                  <c:v>2.1378698348999001</c:v>
                </c:pt>
                <c:pt idx="2960">
                  <c:v>1.98055183887481</c:v>
                </c:pt>
                <c:pt idx="2961">
                  <c:v>2.30614733695983</c:v>
                </c:pt>
                <c:pt idx="2962">
                  <c:v>2.2232537269592201</c:v>
                </c:pt>
                <c:pt idx="2963">
                  <c:v>2.0637137889861998</c:v>
                </c:pt>
                <c:pt idx="2964">
                  <c:v>1.9722832441329901</c:v>
                </c:pt>
                <c:pt idx="2965">
                  <c:v>2.27666163444519</c:v>
                </c:pt>
                <c:pt idx="2966">
                  <c:v>2.0613915920257502</c:v>
                </c:pt>
                <c:pt idx="2967">
                  <c:v>1.66465055942535</c:v>
                </c:pt>
                <c:pt idx="2968">
                  <c:v>1.97687792778015</c:v>
                </c:pt>
                <c:pt idx="2969">
                  <c:v>2.1301465034484801</c:v>
                </c:pt>
                <c:pt idx="2970">
                  <c:v>1.0354313850402801</c:v>
                </c:pt>
                <c:pt idx="2971">
                  <c:v>1.0816298723220801</c:v>
                </c:pt>
                <c:pt idx="2972">
                  <c:v>0.999719738960266</c:v>
                </c:pt>
                <c:pt idx="2973">
                  <c:v>1.0832935571670499</c:v>
                </c:pt>
                <c:pt idx="2974">
                  <c:v>1.15185582637786</c:v>
                </c:pt>
                <c:pt idx="2975">
                  <c:v>0.95656943321228005</c:v>
                </c:pt>
                <c:pt idx="2976">
                  <c:v>1.0832165479660001</c:v>
                </c:pt>
                <c:pt idx="2977">
                  <c:v>1.4427008628845199</c:v>
                </c:pt>
                <c:pt idx="2978">
                  <c:v>2.3424377441406201</c:v>
                </c:pt>
                <c:pt idx="2979">
                  <c:v>2.3019700050353999</c:v>
                </c:pt>
                <c:pt idx="2980">
                  <c:v>2.2743721008300701</c:v>
                </c:pt>
                <c:pt idx="2981">
                  <c:v>2.1445939540863002</c:v>
                </c:pt>
                <c:pt idx="2982">
                  <c:v>1.9506202936172401</c:v>
                </c:pt>
                <c:pt idx="2983">
                  <c:v>2.2064037322997998</c:v>
                </c:pt>
                <c:pt idx="2984">
                  <c:v>2.2522850036621</c:v>
                </c:pt>
                <c:pt idx="2985">
                  <c:v>2.2411193847656201</c:v>
                </c:pt>
                <c:pt idx="2986">
                  <c:v>2.2494559288024898</c:v>
                </c:pt>
                <c:pt idx="2987">
                  <c:v>2.3355562686920099</c:v>
                </c:pt>
                <c:pt idx="2988">
                  <c:v>2.22625660896301</c:v>
                </c:pt>
                <c:pt idx="2989">
                  <c:v>2.22915434837341</c:v>
                </c:pt>
                <c:pt idx="2990">
                  <c:v>2.2884292602539</c:v>
                </c:pt>
                <c:pt idx="2991">
                  <c:v>2.35486435890197</c:v>
                </c:pt>
                <c:pt idx="2992">
                  <c:v>1.8434368371963501</c:v>
                </c:pt>
                <c:pt idx="2993">
                  <c:v>2.2267820835113499</c:v>
                </c:pt>
                <c:pt idx="2994">
                  <c:v>1.95373487472534</c:v>
                </c:pt>
                <c:pt idx="2995">
                  <c:v>1.93850553035736</c:v>
                </c:pt>
                <c:pt idx="2996">
                  <c:v>2.1372923851013099</c:v>
                </c:pt>
                <c:pt idx="2997">
                  <c:v>2.2038290500640798</c:v>
                </c:pt>
                <c:pt idx="2998">
                  <c:v>2.0418891906738201</c:v>
                </c:pt>
                <c:pt idx="2999">
                  <c:v>2.1063256263732901</c:v>
                </c:pt>
                <c:pt idx="3000">
                  <c:v>1.8234398365020701</c:v>
                </c:pt>
                <c:pt idx="3001">
                  <c:v>1.88155198097229</c:v>
                </c:pt>
                <c:pt idx="3002">
                  <c:v>2.2390503883361799</c:v>
                </c:pt>
                <c:pt idx="3003">
                  <c:v>2.1349098682403498</c:v>
                </c:pt>
                <c:pt idx="3004">
                  <c:v>1.89235723018646</c:v>
                </c:pt>
                <c:pt idx="3005">
                  <c:v>1.9869692325592001</c:v>
                </c:pt>
                <c:pt idx="3006">
                  <c:v>1.9755607843398999</c:v>
                </c:pt>
                <c:pt idx="3007">
                  <c:v>1.3698482513427701</c:v>
                </c:pt>
                <c:pt idx="3008">
                  <c:v>1.2539141178131099</c:v>
                </c:pt>
                <c:pt idx="3009">
                  <c:v>1.01396048069</c:v>
                </c:pt>
                <c:pt idx="3010">
                  <c:v>1.10022473335266</c:v>
                </c:pt>
                <c:pt idx="3011">
                  <c:v>1.12551546096801</c:v>
                </c:pt>
                <c:pt idx="3012">
                  <c:v>2.1728599071502601</c:v>
                </c:pt>
                <c:pt idx="3013">
                  <c:v>2.0966627597808798</c:v>
                </c:pt>
                <c:pt idx="3014">
                  <c:v>1.69498097896575</c:v>
                </c:pt>
                <c:pt idx="3015">
                  <c:v>2.1967029571533199</c:v>
                </c:pt>
                <c:pt idx="3016">
                  <c:v>2.3015372753143302</c:v>
                </c:pt>
                <c:pt idx="3017">
                  <c:v>2.2454125881195002</c:v>
                </c:pt>
                <c:pt idx="3018">
                  <c:v>2.2847807407379102</c:v>
                </c:pt>
                <c:pt idx="3019">
                  <c:v>2.30697393417358</c:v>
                </c:pt>
                <c:pt idx="3020">
                  <c:v>1.50186514854431</c:v>
                </c:pt>
                <c:pt idx="3021">
                  <c:v>1.4865018129348699</c:v>
                </c:pt>
                <c:pt idx="3022">
                  <c:v>1.35608565807342</c:v>
                </c:pt>
                <c:pt idx="3023">
                  <c:v>1.4021019935607899</c:v>
                </c:pt>
                <c:pt idx="3024">
                  <c:v>1.3954372406005799</c:v>
                </c:pt>
                <c:pt idx="3025">
                  <c:v>1.4184209108352599</c:v>
                </c:pt>
                <c:pt idx="3026">
                  <c:v>1.2108458280563299</c:v>
                </c:pt>
                <c:pt idx="3027">
                  <c:v>1.6367987394332799</c:v>
                </c:pt>
                <c:pt idx="3028">
                  <c:v>1.5897147655487001</c:v>
                </c:pt>
                <c:pt idx="3029">
                  <c:v>1.51684498786926</c:v>
                </c:pt>
                <c:pt idx="3030">
                  <c:v>1.1620659828186</c:v>
                </c:pt>
                <c:pt idx="3031">
                  <c:v>2.1049625873565598</c:v>
                </c:pt>
                <c:pt idx="3032">
                  <c:v>1.1764292716979901</c:v>
                </c:pt>
                <c:pt idx="3033">
                  <c:v>1.3204643726348799</c:v>
                </c:pt>
                <c:pt idx="3034">
                  <c:v>1.74886870384216</c:v>
                </c:pt>
                <c:pt idx="3035">
                  <c:v>1.97674655914306</c:v>
                </c:pt>
                <c:pt idx="3036">
                  <c:v>2.0098726749420099</c:v>
                </c:pt>
                <c:pt idx="3037">
                  <c:v>2.1323761940002401</c:v>
                </c:pt>
                <c:pt idx="3038">
                  <c:v>1.87466657161712</c:v>
                </c:pt>
                <c:pt idx="3039">
                  <c:v>2.1152663230895898</c:v>
                </c:pt>
                <c:pt idx="3040">
                  <c:v>1.8713219165802</c:v>
                </c:pt>
                <c:pt idx="3041">
                  <c:v>1.7010583877563401</c:v>
                </c:pt>
                <c:pt idx="3042">
                  <c:v>1.9411042928695601</c:v>
                </c:pt>
                <c:pt idx="3043">
                  <c:v>1.7984142303466699</c:v>
                </c:pt>
                <c:pt idx="3044">
                  <c:v>1.9888771772384599</c:v>
                </c:pt>
                <c:pt idx="3045">
                  <c:v>1.74769639968872</c:v>
                </c:pt>
                <c:pt idx="3046">
                  <c:v>2.1667578220367401</c:v>
                </c:pt>
                <c:pt idx="3047">
                  <c:v>1.8395978212356501</c:v>
                </c:pt>
                <c:pt idx="3048">
                  <c:v>1.66427898406982</c:v>
                </c:pt>
                <c:pt idx="3049">
                  <c:v>2.1621129512786799</c:v>
                </c:pt>
                <c:pt idx="3050">
                  <c:v>2.0380480289459202</c:v>
                </c:pt>
                <c:pt idx="3051">
                  <c:v>2.0348496437072701</c:v>
                </c:pt>
                <c:pt idx="3052">
                  <c:v>1.92920041084289</c:v>
                </c:pt>
                <c:pt idx="3053">
                  <c:v>2.02381420135498</c:v>
                </c:pt>
                <c:pt idx="3054">
                  <c:v>2.2441914081573402</c:v>
                </c:pt>
                <c:pt idx="3055">
                  <c:v>2.1645689010620099</c:v>
                </c:pt>
                <c:pt idx="3056">
                  <c:v>2.2832899093627899</c:v>
                </c:pt>
                <c:pt idx="3057">
                  <c:v>2.1221458911895699</c:v>
                </c:pt>
                <c:pt idx="3058">
                  <c:v>2.3163058757781898</c:v>
                </c:pt>
                <c:pt idx="3059">
                  <c:v>2.2193427085876398</c:v>
                </c:pt>
                <c:pt idx="3060">
                  <c:v>1.1255975961685101</c:v>
                </c:pt>
                <c:pt idx="3061">
                  <c:v>1.2558997869491499</c:v>
                </c:pt>
                <c:pt idx="3062">
                  <c:v>1.29541647434234</c:v>
                </c:pt>
                <c:pt idx="3063">
                  <c:v>1.2282961606979299</c:v>
                </c:pt>
                <c:pt idx="3064">
                  <c:v>2.0936861038207999</c:v>
                </c:pt>
                <c:pt idx="3065">
                  <c:v>2.1551053524017298</c:v>
                </c:pt>
                <c:pt idx="3066">
                  <c:v>2.05240607261657</c:v>
                </c:pt>
                <c:pt idx="3067">
                  <c:v>2.2254188060760498</c:v>
                </c:pt>
                <c:pt idx="3068">
                  <c:v>2.1327450275421098</c:v>
                </c:pt>
                <c:pt idx="3069">
                  <c:v>2.3253693580627401</c:v>
                </c:pt>
                <c:pt idx="3070">
                  <c:v>2.1954083442687899</c:v>
                </c:pt>
                <c:pt idx="3071">
                  <c:v>2.23452448844909</c:v>
                </c:pt>
                <c:pt idx="3072">
                  <c:v>1.90845763683319</c:v>
                </c:pt>
                <c:pt idx="3073">
                  <c:v>1.09958803653717</c:v>
                </c:pt>
                <c:pt idx="3074">
                  <c:v>1.33339190483093</c:v>
                </c:pt>
                <c:pt idx="3075">
                  <c:v>1.6616278886795</c:v>
                </c:pt>
                <c:pt idx="3076">
                  <c:v>1.37877297401428</c:v>
                </c:pt>
                <c:pt idx="3077">
                  <c:v>1.5619468688964799</c:v>
                </c:pt>
                <c:pt idx="3078">
                  <c:v>1.44947838783264</c:v>
                </c:pt>
                <c:pt idx="3079">
                  <c:v>1.11677122116088</c:v>
                </c:pt>
                <c:pt idx="3080">
                  <c:v>1.17249763011932</c:v>
                </c:pt>
                <c:pt idx="3081">
                  <c:v>0.53197568655014005</c:v>
                </c:pt>
                <c:pt idx="3082">
                  <c:v>1.1391459703445399</c:v>
                </c:pt>
                <c:pt idx="3083">
                  <c:v>1.4567779302596999</c:v>
                </c:pt>
                <c:pt idx="3084">
                  <c:v>1.1644109487533501</c:v>
                </c:pt>
                <c:pt idx="3085">
                  <c:v>1.3962099552154501</c:v>
                </c:pt>
                <c:pt idx="3086">
                  <c:v>1.4052195549011199</c:v>
                </c:pt>
                <c:pt idx="3087">
                  <c:v>0.361121445894241</c:v>
                </c:pt>
                <c:pt idx="3088">
                  <c:v>1.22740542888641</c:v>
                </c:pt>
                <c:pt idx="3089">
                  <c:v>0.98824191093444802</c:v>
                </c:pt>
                <c:pt idx="3090">
                  <c:v>0.66982829570770197</c:v>
                </c:pt>
                <c:pt idx="3091">
                  <c:v>0.247452482581138</c:v>
                </c:pt>
                <c:pt idx="3092">
                  <c:v>1.3512227535247801</c:v>
                </c:pt>
                <c:pt idx="3093">
                  <c:v>1.3213024139404199</c:v>
                </c:pt>
                <c:pt idx="3094">
                  <c:v>1.15423667430877</c:v>
                </c:pt>
                <c:pt idx="3095">
                  <c:v>1.3920638561248699</c:v>
                </c:pt>
                <c:pt idx="3096">
                  <c:v>1.4593099355697601</c:v>
                </c:pt>
                <c:pt idx="3097">
                  <c:v>1.18880498409271</c:v>
                </c:pt>
                <c:pt idx="3098">
                  <c:v>0.59989213943481401</c:v>
                </c:pt>
                <c:pt idx="3099">
                  <c:v>0.44710847735404902</c:v>
                </c:pt>
                <c:pt idx="3100">
                  <c:v>0.24289540946483601</c:v>
                </c:pt>
                <c:pt idx="3101">
                  <c:v>0.461430013179779</c:v>
                </c:pt>
                <c:pt idx="3102">
                  <c:v>0.515569627285003</c:v>
                </c:pt>
                <c:pt idx="3103">
                  <c:v>1.3360959291458101</c:v>
                </c:pt>
                <c:pt idx="3104">
                  <c:v>1.08931219577789</c:v>
                </c:pt>
                <c:pt idx="3105">
                  <c:v>0.82251787185668901</c:v>
                </c:pt>
                <c:pt idx="3106">
                  <c:v>1.22227323055267</c:v>
                </c:pt>
                <c:pt idx="3107">
                  <c:v>1.0864448547363199</c:v>
                </c:pt>
                <c:pt idx="3108">
                  <c:v>0.39560043811798001</c:v>
                </c:pt>
                <c:pt idx="3109">
                  <c:v>1.1201462745666499</c:v>
                </c:pt>
                <c:pt idx="3110">
                  <c:v>0.97083240747451705</c:v>
                </c:pt>
                <c:pt idx="3111">
                  <c:v>1.2813290357589699</c:v>
                </c:pt>
                <c:pt idx="3112">
                  <c:v>0.47314071655273399</c:v>
                </c:pt>
                <c:pt idx="3113">
                  <c:v>0.21434767544269501</c:v>
                </c:pt>
                <c:pt idx="3114">
                  <c:v>0.37752619385719299</c:v>
                </c:pt>
                <c:pt idx="3115">
                  <c:v>1.0788661241531301</c:v>
                </c:pt>
                <c:pt idx="3116">
                  <c:v>1.0581851005554199</c:v>
                </c:pt>
                <c:pt idx="3117">
                  <c:v>1.29051744937896</c:v>
                </c:pt>
                <c:pt idx="3118">
                  <c:v>1.44064092636108</c:v>
                </c:pt>
                <c:pt idx="3119">
                  <c:v>1.46406066417694</c:v>
                </c:pt>
                <c:pt idx="3120">
                  <c:v>1.1453003883361801</c:v>
                </c:pt>
                <c:pt idx="3121">
                  <c:v>1.05935323238372</c:v>
                </c:pt>
                <c:pt idx="3122">
                  <c:v>1.4410048723220801</c:v>
                </c:pt>
                <c:pt idx="3123">
                  <c:v>0.95966976881027199</c:v>
                </c:pt>
                <c:pt idx="3124">
                  <c:v>1.3087804317474301</c:v>
                </c:pt>
                <c:pt idx="3125">
                  <c:v>1.2401155233383101</c:v>
                </c:pt>
                <c:pt idx="3126">
                  <c:v>1.5089372396469101</c:v>
                </c:pt>
                <c:pt idx="3127">
                  <c:v>1.2340532541275</c:v>
                </c:pt>
                <c:pt idx="3128">
                  <c:v>1.30535840988159</c:v>
                </c:pt>
                <c:pt idx="3129">
                  <c:v>1.26474964618682</c:v>
                </c:pt>
                <c:pt idx="3130">
                  <c:v>1.4938267469406099</c:v>
                </c:pt>
                <c:pt idx="3131">
                  <c:v>0.49656730890273998</c:v>
                </c:pt>
                <c:pt idx="3132">
                  <c:v>1.4192136526107699</c:v>
                </c:pt>
                <c:pt idx="3133">
                  <c:v>1.1377089023589999</c:v>
                </c:pt>
                <c:pt idx="3134">
                  <c:v>1.3426827192306501</c:v>
                </c:pt>
                <c:pt idx="3135">
                  <c:v>1.23337197303771</c:v>
                </c:pt>
                <c:pt idx="3136">
                  <c:v>1.1580328941345199</c:v>
                </c:pt>
                <c:pt idx="3137">
                  <c:v>1.23243975639343</c:v>
                </c:pt>
                <c:pt idx="3138">
                  <c:v>0.49280866980552601</c:v>
                </c:pt>
                <c:pt idx="3139">
                  <c:v>0.356518924236297</c:v>
                </c:pt>
                <c:pt idx="3140">
                  <c:v>0.29407072067260698</c:v>
                </c:pt>
                <c:pt idx="3141">
                  <c:v>0.41978687047958302</c:v>
                </c:pt>
                <c:pt idx="3142">
                  <c:v>0.51230639219284002</c:v>
                </c:pt>
                <c:pt idx="3143">
                  <c:v>0.26393026113510099</c:v>
                </c:pt>
                <c:pt idx="3144">
                  <c:v>0.29877293109893799</c:v>
                </c:pt>
                <c:pt idx="3145">
                  <c:v>0.37327155470848</c:v>
                </c:pt>
                <c:pt idx="3146">
                  <c:v>1.51263380050659</c:v>
                </c:pt>
                <c:pt idx="3147">
                  <c:v>1.9491270780563299</c:v>
                </c:pt>
                <c:pt idx="3148">
                  <c:v>1.9626692533493</c:v>
                </c:pt>
                <c:pt idx="3149">
                  <c:v>1.1692695617675699</c:v>
                </c:pt>
                <c:pt idx="3150">
                  <c:v>0.89229661226272505</c:v>
                </c:pt>
                <c:pt idx="3151">
                  <c:v>0.58440369367599398</c:v>
                </c:pt>
                <c:pt idx="3152">
                  <c:v>0.26727339625358498</c:v>
                </c:pt>
                <c:pt idx="3153">
                  <c:v>0.54696959257125799</c:v>
                </c:pt>
                <c:pt idx="3154">
                  <c:v>0.384228855371475</c:v>
                </c:pt>
                <c:pt idx="3155">
                  <c:v>0.43379542231559698</c:v>
                </c:pt>
                <c:pt idx="3156">
                  <c:v>0.21308726072311401</c:v>
                </c:pt>
                <c:pt idx="3157">
                  <c:v>0.275440603494644</c:v>
                </c:pt>
                <c:pt idx="3158">
                  <c:v>0.22454579174518499</c:v>
                </c:pt>
                <c:pt idx="3159">
                  <c:v>0.28875157237052901</c:v>
                </c:pt>
                <c:pt idx="3160">
                  <c:v>0.40023681521415699</c:v>
                </c:pt>
                <c:pt idx="3161">
                  <c:v>0.37544760107994002</c:v>
                </c:pt>
                <c:pt idx="3162">
                  <c:v>0.43030419945716802</c:v>
                </c:pt>
                <c:pt idx="3163">
                  <c:v>0.23093944787979101</c:v>
                </c:pt>
                <c:pt idx="3164">
                  <c:v>0.26459607481956399</c:v>
                </c:pt>
                <c:pt idx="3165">
                  <c:v>0.67794609069824197</c:v>
                </c:pt>
                <c:pt idx="3166">
                  <c:v>0.251480132341384</c:v>
                </c:pt>
                <c:pt idx="3167">
                  <c:v>0.330751001834869</c:v>
                </c:pt>
                <c:pt idx="3168">
                  <c:v>0.37522661685943598</c:v>
                </c:pt>
                <c:pt idx="3169">
                  <c:v>0.34266051650047302</c:v>
                </c:pt>
                <c:pt idx="3170">
                  <c:v>0.481446772813797</c:v>
                </c:pt>
                <c:pt idx="3171">
                  <c:v>0.27630695700645402</c:v>
                </c:pt>
                <c:pt idx="3172">
                  <c:v>0.255329430103302</c:v>
                </c:pt>
                <c:pt idx="3173">
                  <c:v>0.263760536909103</c:v>
                </c:pt>
                <c:pt idx="3174">
                  <c:v>0.567130446434021</c:v>
                </c:pt>
                <c:pt idx="3175">
                  <c:v>0.48146489262580799</c:v>
                </c:pt>
                <c:pt idx="3176">
                  <c:v>0.37144565582275302</c:v>
                </c:pt>
                <c:pt idx="3177">
                  <c:v>0.33273795247077897</c:v>
                </c:pt>
                <c:pt idx="3178">
                  <c:v>0.74808537960052401</c:v>
                </c:pt>
                <c:pt idx="3179">
                  <c:v>0.58103388547897294</c:v>
                </c:pt>
                <c:pt idx="3180">
                  <c:v>0.356497973203659</c:v>
                </c:pt>
                <c:pt idx="3181">
                  <c:v>0.36212757229804898</c:v>
                </c:pt>
                <c:pt idx="3182">
                  <c:v>0.38543102145195002</c:v>
                </c:pt>
                <c:pt idx="3183">
                  <c:v>0.48840540647506703</c:v>
                </c:pt>
                <c:pt idx="3184">
                  <c:v>0.26324763894081099</c:v>
                </c:pt>
                <c:pt idx="3185">
                  <c:v>0.25827226042747498</c:v>
                </c:pt>
                <c:pt idx="3186">
                  <c:v>0.40767636895179699</c:v>
                </c:pt>
                <c:pt idx="3187">
                  <c:v>0.25111097097396801</c:v>
                </c:pt>
                <c:pt idx="3188">
                  <c:v>0.47521540522575301</c:v>
                </c:pt>
                <c:pt idx="3189">
                  <c:v>0.316124707460403</c:v>
                </c:pt>
                <c:pt idx="3190">
                  <c:v>0.428299069404602</c:v>
                </c:pt>
                <c:pt idx="3191">
                  <c:v>0.19314295053482</c:v>
                </c:pt>
                <c:pt idx="3192">
                  <c:v>0.54999738931655795</c:v>
                </c:pt>
                <c:pt idx="3193">
                  <c:v>0.304659694433212</c:v>
                </c:pt>
                <c:pt idx="3194">
                  <c:v>0.37196293473243702</c:v>
                </c:pt>
                <c:pt idx="3195">
                  <c:v>0.34725797176361001</c:v>
                </c:pt>
                <c:pt idx="3196">
                  <c:v>0.37051314115524198</c:v>
                </c:pt>
                <c:pt idx="3197">
                  <c:v>0.52614444494247403</c:v>
                </c:pt>
                <c:pt idx="3198">
                  <c:v>0.57449090480804399</c:v>
                </c:pt>
                <c:pt idx="3199">
                  <c:v>0.55403470993041903</c:v>
                </c:pt>
                <c:pt idx="3200">
                  <c:v>0.28332084417343101</c:v>
                </c:pt>
                <c:pt idx="3201">
                  <c:v>0.43153420090675298</c:v>
                </c:pt>
                <c:pt idx="3202">
                  <c:v>0.30467796325683499</c:v>
                </c:pt>
                <c:pt idx="3203">
                  <c:v>0.245488911867141</c:v>
                </c:pt>
                <c:pt idx="3204">
                  <c:v>0.40756967663764898</c:v>
                </c:pt>
                <c:pt idx="3205">
                  <c:v>0.26007393002509999</c:v>
                </c:pt>
                <c:pt idx="3206">
                  <c:v>0.76107531785964899</c:v>
                </c:pt>
                <c:pt idx="3207">
                  <c:v>0.50647044181823697</c:v>
                </c:pt>
                <c:pt idx="3208">
                  <c:v>1.0463770627975399</c:v>
                </c:pt>
                <c:pt idx="3209">
                  <c:v>0.450876384973526</c:v>
                </c:pt>
                <c:pt idx="3210">
                  <c:v>0.41726431250572199</c:v>
                </c:pt>
                <c:pt idx="3211">
                  <c:v>1.1089993715286199</c:v>
                </c:pt>
                <c:pt idx="3212">
                  <c:v>0.51809042692184404</c:v>
                </c:pt>
                <c:pt idx="3213">
                  <c:v>0.58343029022216797</c:v>
                </c:pt>
                <c:pt idx="3214">
                  <c:v>0.29197046160697898</c:v>
                </c:pt>
                <c:pt idx="3215">
                  <c:v>0.27205640077590898</c:v>
                </c:pt>
                <c:pt idx="3216">
                  <c:v>0.95446437597274703</c:v>
                </c:pt>
                <c:pt idx="3217">
                  <c:v>0.835216104984283</c:v>
                </c:pt>
                <c:pt idx="3218">
                  <c:v>1.0328328609466499</c:v>
                </c:pt>
                <c:pt idx="3219">
                  <c:v>0.28862589597701999</c:v>
                </c:pt>
                <c:pt idx="3220">
                  <c:v>1.3966038227081199</c:v>
                </c:pt>
                <c:pt idx="3221">
                  <c:v>1.4966787099838199</c:v>
                </c:pt>
                <c:pt idx="3222">
                  <c:v>0.32683411240577698</c:v>
                </c:pt>
                <c:pt idx="3223">
                  <c:v>0.36379840970039301</c:v>
                </c:pt>
                <c:pt idx="3224">
                  <c:v>0.49662607908248901</c:v>
                </c:pt>
                <c:pt idx="3225">
                  <c:v>1.2973334789276101</c:v>
                </c:pt>
                <c:pt idx="3226">
                  <c:v>0.54576736688613803</c:v>
                </c:pt>
                <c:pt idx="3227">
                  <c:v>1.1672439575195299</c:v>
                </c:pt>
                <c:pt idx="3228">
                  <c:v>0.49396058917045499</c:v>
                </c:pt>
                <c:pt idx="3229">
                  <c:v>0.68337494134902899</c:v>
                </c:pt>
                <c:pt idx="3230">
                  <c:v>1.20344734191894</c:v>
                </c:pt>
                <c:pt idx="3231">
                  <c:v>0.98836362361907903</c:v>
                </c:pt>
                <c:pt idx="3232">
                  <c:v>0.242319360375404</c:v>
                </c:pt>
                <c:pt idx="3233">
                  <c:v>0.44067025184631298</c:v>
                </c:pt>
                <c:pt idx="3234">
                  <c:v>2.0157489776611301</c:v>
                </c:pt>
                <c:pt idx="3235">
                  <c:v>2.1907944679260201</c:v>
                </c:pt>
                <c:pt idx="3236">
                  <c:v>1.9036272764205899</c:v>
                </c:pt>
                <c:pt idx="3237">
                  <c:v>2.2438559532165501</c:v>
                </c:pt>
                <c:pt idx="3238">
                  <c:v>2.3796834945678702</c:v>
                </c:pt>
                <c:pt idx="3239">
                  <c:v>2.0080356597900302</c:v>
                </c:pt>
                <c:pt idx="3240">
                  <c:v>2.02761483192443</c:v>
                </c:pt>
                <c:pt idx="3241">
                  <c:v>1.9763525724411</c:v>
                </c:pt>
                <c:pt idx="3242">
                  <c:v>2.2873344421386701</c:v>
                </c:pt>
                <c:pt idx="3243">
                  <c:v>1.98620557785034</c:v>
                </c:pt>
                <c:pt idx="3244">
                  <c:v>1.96613776683807</c:v>
                </c:pt>
                <c:pt idx="3245">
                  <c:v>1.9077346324920601</c:v>
                </c:pt>
                <c:pt idx="3246">
                  <c:v>1.86839842796325</c:v>
                </c:pt>
                <c:pt idx="3247">
                  <c:v>1.84625279903411</c:v>
                </c:pt>
                <c:pt idx="3248">
                  <c:v>2.0056486129760698</c:v>
                </c:pt>
                <c:pt idx="3249">
                  <c:v>2.1199786663055402</c:v>
                </c:pt>
                <c:pt idx="3250">
                  <c:v>2.2360670566558798</c:v>
                </c:pt>
                <c:pt idx="3251">
                  <c:v>2.2038280963897701</c:v>
                </c:pt>
                <c:pt idx="3252">
                  <c:v>2.25653648376464</c:v>
                </c:pt>
                <c:pt idx="3253">
                  <c:v>1.9682756662368699</c:v>
                </c:pt>
                <c:pt idx="3254">
                  <c:v>2.08645367622375</c:v>
                </c:pt>
                <c:pt idx="3255">
                  <c:v>2.1371943950653001</c:v>
                </c:pt>
                <c:pt idx="3256">
                  <c:v>2.3203561305999698</c:v>
                </c:pt>
                <c:pt idx="3257">
                  <c:v>1.85615718364715</c:v>
                </c:pt>
                <c:pt idx="3258">
                  <c:v>1.96423459053039</c:v>
                </c:pt>
                <c:pt idx="3259">
                  <c:v>2.2508614063262899</c:v>
                </c:pt>
                <c:pt idx="3260">
                  <c:v>2.16809749603271</c:v>
                </c:pt>
                <c:pt idx="3261">
                  <c:v>2.1157333850860498</c:v>
                </c:pt>
                <c:pt idx="3262">
                  <c:v>1.75723099708557</c:v>
                </c:pt>
                <c:pt idx="3263">
                  <c:v>2.3452670574188201</c:v>
                </c:pt>
                <c:pt idx="3264">
                  <c:v>1.9485509395599301</c:v>
                </c:pt>
                <c:pt idx="3265">
                  <c:v>2.0425660610198899</c:v>
                </c:pt>
                <c:pt idx="3266">
                  <c:v>2.17096614837646</c:v>
                </c:pt>
                <c:pt idx="3267">
                  <c:v>2.15080690383911</c:v>
                </c:pt>
                <c:pt idx="3268">
                  <c:v>1.9320933818817101</c:v>
                </c:pt>
                <c:pt idx="3269">
                  <c:v>2.0607278347015301</c:v>
                </c:pt>
                <c:pt idx="3270">
                  <c:v>2.14129161834716</c:v>
                </c:pt>
                <c:pt idx="3271">
                  <c:v>2.1447517871856601</c:v>
                </c:pt>
                <c:pt idx="3272">
                  <c:v>2.1620080471038801</c:v>
                </c:pt>
                <c:pt idx="3273">
                  <c:v>2.3330655097961399</c:v>
                </c:pt>
                <c:pt idx="3274">
                  <c:v>2.1600818634033199</c:v>
                </c:pt>
                <c:pt idx="3275">
                  <c:v>2.1223678588867099</c:v>
                </c:pt>
                <c:pt idx="3276">
                  <c:v>2.0756731033325102</c:v>
                </c:pt>
                <c:pt idx="3277">
                  <c:v>2.0910754203796298</c:v>
                </c:pt>
                <c:pt idx="3278">
                  <c:v>2.1698410511016801</c:v>
                </c:pt>
                <c:pt idx="3279">
                  <c:v>2.2921667098999001</c:v>
                </c:pt>
                <c:pt idx="3280">
                  <c:v>2.1687827110290501</c:v>
                </c:pt>
                <c:pt idx="3281">
                  <c:v>2.0536947250366202</c:v>
                </c:pt>
                <c:pt idx="3282">
                  <c:v>2.1204879283904998</c:v>
                </c:pt>
                <c:pt idx="3283">
                  <c:v>2.1567242145538299</c:v>
                </c:pt>
                <c:pt idx="3284">
                  <c:v>2.0507311820983798</c:v>
                </c:pt>
                <c:pt idx="3285">
                  <c:v>2.1587655544281001</c:v>
                </c:pt>
                <c:pt idx="3286">
                  <c:v>2.1468207836151101</c:v>
                </c:pt>
                <c:pt idx="3287">
                  <c:v>2.13617992401123</c:v>
                </c:pt>
                <c:pt idx="3288">
                  <c:v>1.57503545284271</c:v>
                </c:pt>
                <c:pt idx="3289">
                  <c:v>2.0889179706573402</c:v>
                </c:pt>
                <c:pt idx="3290">
                  <c:v>2.0135724544525102</c:v>
                </c:pt>
                <c:pt idx="3291">
                  <c:v>1.85496854782104</c:v>
                </c:pt>
                <c:pt idx="3292">
                  <c:v>2.0487811565399099</c:v>
                </c:pt>
                <c:pt idx="3293">
                  <c:v>2.0340204238891602</c:v>
                </c:pt>
                <c:pt idx="3294">
                  <c:v>2.1873645782470699</c:v>
                </c:pt>
                <c:pt idx="3295">
                  <c:v>2.1173250675201398</c:v>
                </c:pt>
                <c:pt idx="3296">
                  <c:v>2.0224466323852499</c:v>
                </c:pt>
                <c:pt idx="3297">
                  <c:v>2.2015249729156401</c:v>
                </c:pt>
                <c:pt idx="3298">
                  <c:v>2.1561307907104399</c:v>
                </c:pt>
                <c:pt idx="3299">
                  <c:v>2.1677286624908398</c:v>
                </c:pt>
                <c:pt idx="3300">
                  <c:v>2.0003914833068799</c:v>
                </c:pt>
                <c:pt idx="3301">
                  <c:v>1.30031073093414</c:v>
                </c:pt>
                <c:pt idx="3302">
                  <c:v>0.46244633197784402</c:v>
                </c:pt>
                <c:pt idx="3303">
                  <c:v>1.10290014743804</c:v>
                </c:pt>
                <c:pt idx="3304">
                  <c:v>0.32152318954467701</c:v>
                </c:pt>
                <c:pt idx="3305">
                  <c:v>0.36975553631782498</c:v>
                </c:pt>
                <c:pt idx="3306">
                  <c:v>0.38722959160804699</c:v>
                </c:pt>
                <c:pt idx="3307">
                  <c:v>0.213967725634574</c:v>
                </c:pt>
                <c:pt idx="3308">
                  <c:v>0.293964743614196</c:v>
                </c:pt>
                <c:pt idx="3309">
                  <c:v>0.244591400027275</c:v>
                </c:pt>
                <c:pt idx="3310">
                  <c:v>0.71814543008804299</c:v>
                </c:pt>
                <c:pt idx="3311">
                  <c:v>0.35639652609825101</c:v>
                </c:pt>
                <c:pt idx="3312">
                  <c:v>0.39899289608001698</c:v>
                </c:pt>
                <c:pt idx="3313">
                  <c:v>0.50776553153991699</c:v>
                </c:pt>
                <c:pt idx="3314">
                  <c:v>0.31313464045524497</c:v>
                </c:pt>
                <c:pt idx="3315">
                  <c:v>0.515153408050537</c:v>
                </c:pt>
                <c:pt idx="3316">
                  <c:v>0.46708387136459301</c:v>
                </c:pt>
                <c:pt idx="3317">
                  <c:v>0.495963454246521</c:v>
                </c:pt>
                <c:pt idx="3318">
                  <c:v>0.84958773851394598</c:v>
                </c:pt>
                <c:pt idx="3319">
                  <c:v>0.319998949766159</c:v>
                </c:pt>
                <c:pt idx="3320">
                  <c:v>0.34178793430328303</c:v>
                </c:pt>
                <c:pt idx="3321">
                  <c:v>1.2964565753936701</c:v>
                </c:pt>
                <c:pt idx="3322">
                  <c:v>0.47848284244537298</c:v>
                </c:pt>
                <c:pt idx="3323">
                  <c:v>1.62925553321838</c:v>
                </c:pt>
                <c:pt idx="3324">
                  <c:v>1.56273400783538</c:v>
                </c:pt>
                <c:pt idx="3325">
                  <c:v>1.5770640373229901</c:v>
                </c:pt>
                <c:pt idx="3326">
                  <c:v>0.96220660209655695</c:v>
                </c:pt>
                <c:pt idx="3327">
                  <c:v>0.48893010616302401</c:v>
                </c:pt>
                <c:pt idx="3328">
                  <c:v>1.4345067739486601</c:v>
                </c:pt>
                <c:pt idx="3329">
                  <c:v>0.81559759378433205</c:v>
                </c:pt>
                <c:pt idx="3330">
                  <c:v>1.2557269334793</c:v>
                </c:pt>
                <c:pt idx="3331">
                  <c:v>1.2967711687087999</c:v>
                </c:pt>
                <c:pt idx="3332">
                  <c:v>0.89837306737899703</c:v>
                </c:pt>
                <c:pt idx="3333">
                  <c:v>0.68150037527084295</c:v>
                </c:pt>
                <c:pt idx="3334">
                  <c:v>1.0400656461715601</c:v>
                </c:pt>
                <c:pt idx="3335">
                  <c:v>0.344880521297454</c:v>
                </c:pt>
                <c:pt idx="3336">
                  <c:v>0.64833408594131403</c:v>
                </c:pt>
                <c:pt idx="3337">
                  <c:v>0.64505773782730103</c:v>
                </c:pt>
                <c:pt idx="3338">
                  <c:v>1.6606923341751001</c:v>
                </c:pt>
                <c:pt idx="3339">
                  <c:v>1.9905172586441</c:v>
                </c:pt>
                <c:pt idx="3340">
                  <c:v>1.9147430658340401</c:v>
                </c:pt>
                <c:pt idx="3341">
                  <c:v>2.3184635639190598</c:v>
                </c:pt>
                <c:pt idx="3342">
                  <c:v>2.2167406082153298</c:v>
                </c:pt>
                <c:pt idx="3343">
                  <c:v>2.0658512115478498</c:v>
                </c:pt>
                <c:pt idx="3344">
                  <c:v>2.1901540756225502</c:v>
                </c:pt>
                <c:pt idx="3345">
                  <c:v>2.1032757759094198</c:v>
                </c:pt>
                <c:pt idx="3346">
                  <c:v>2.2524311542510902</c:v>
                </c:pt>
                <c:pt idx="3347">
                  <c:v>2.3371198177337602</c:v>
                </c:pt>
                <c:pt idx="3348">
                  <c:v>2.2046656608581499</c:v>
                </c:pt>
                <c:pt idx="3349">
                  <c:v>2.32662630081176</c:v>
                </c:pt>
                <c:pt idx="3350">
                  <c:v>2.1899552345275799</c:v>
                </c:pt>
                <c:pt idx="3351">
                  <c:v>2.1189713478088299</c:v>
                </c:pt>
                <c:pt idx="3352">
                  <c:v>2.19269466400146</c:v>
                </c:pt>
                <c:pt idx="3353">
                  <c:v>2.1703140735626198</c:v>
                </c:pt>
                <c:pt idx="3354">
                  <c:v>2.2626683712005602</c:v>
                </c:pt>
                <c:pt idx="3355">
                  <c:v>2.1717140674590998</c:v>
                </c:pt>
                <c:pt idx="3356">
                  <c:v>2.0516676902770898</c:v>
                </c:pt>
                <c:pt idx="3357">
                  <c:v>2.1845295429229701</c:v>
                </c:pt>
                <c:pt idx="3358">
                  <c:v>2.2351655960082999</c:v>
                </c:pt>
                <c:pt idx="3359">
                  <c:v>2.1919054985046298</c:v>
                </c:pt>
                <c:pt idx="3360">
                  <c:v>2.3244991302490199</c:v>
                </c:pt>
                <c:pt idx="3361">
                  <c:v>2.00957775115966</c:v>
                </c:pt>
                <c:pt idx="3362">
                  <c:v>1.9128347635269101</c:v>
                </c:pt>
                <c:pt idx="3363">
                  <c:v>2.1613144874572701</c:v>
                </c:pt>
                <c:pt idx="3364">
                  <c:v>2.1887950897216699</c:v>
                </c:pt>
                <c:pt idx="3365">
                  <c:v>2.26287770271301</c:v>
                </c:pt>
                <c:pt idx="3366">
                  <c:v>2.2584657669067298</c:v>
                </c:pt>
                <c:pt idx="3367">
                  <c:v>2.19469022750854</c:v>
                </c:pt>
                <c:pt idx="3368">
                  <c:v>2.18009901046752</c:v>
                </c:pt>
                <c:pt idx="3369">
                  <c:v>2.2842724323272701</c:v>
                </c:pt>
                <c:pt idx="3370">
                  <c:v>2.1861126422882</c:v>
                </c:pt>
                <c:pt idx="3371">
                  <c:v>2.1538290977478001</c:v>
                </c:pt>
                <c:pt idx="3372">
                  <c:v>1.9603148698806701</c:v>
                </c:pt>
                <c:pt idx="3373">
                  <c:v>1.8043023347854601</c:v>
                </c:pt>
                <c:pt idx="3374">
                  <c:v>2.2405412197113002</c:v>
                </c:pt>
                <c:pt idx="3375">
                  <c:v>2.1790966987609801</c:v>
                </c:pt>
                <c:pt idx="3376">
                  <c:v>2.2694561481475799</c:v>
                </c:pt>
                <c:pt idx="3377">
                  <c:v>2.17202544212341</c:v>
                </c:pt>
                <c:pt idx="3378">
                  <c:v>2.18724489212036</c:v>
                </c:pt>
                <c:pt idx="3379">
                  <c:v>2.1882400512695299</c:v>
                </c:pt>
                <c:pt idx="3380">
                  <c:v>2.2150185108184801</c:v>
                </c:pt>
                <c:pt idx="3381">
                  <c:v>2.1677665710449201</c:v>
                </c:pt>
                <c:pt idx="3382">
                  <c:v>2.1499686241149898</c:v>
                </c:pt>
                <c:pt idx="3383">
                  <c:v>2.1973562240600502</c:v>
                </c:pt>
                <c:pt idx="3384">
                  <c:v>1.9282282590866</c:v>
                </c:pt>
                <c:pt idx="3385">
                  <c:v>2.2310624122619598</c:v>
                </c:pt>
                <c:pt idx="3386">
                  <c:v>2.2137708663940399</c:v>
                </c:pt>
                <c:pt idx="3387">
                  <c:v>2.2657370567321702</c:v>
                </c:pt>
                <c:pt idx="3388">
                  <c:v>2.0955452919006299</c:v>
                </c:pt>
                <c:pt idx="3389">
                  <c:v>2.2718589305877601</c:v>
                </c:pt>
                <c:pt idx="3390">
                  <c:v>2.2675094604492099</c:v>
                </c:pt>
                <c:pt idx="3391">
                  <c:v>2.0716691017150799</c:v>
                </c:pt>
                <c:pt idx="3392">
                  <c:v>2.1488962173461901</c:v>
                </c:pt>
                <c:pt idx="3393">
                  <c:v>2.2774205207824698</c:v>
                </c:pt>
                <c:pt idx="3394">
                  <c:v>2.09604787826538</c:v>
                </c:pt>
                <c:pt idx="3395">
                  <c:v>2.1458728313446001</c:v>
                </c:pt>
                <c:pt idx="3396">
                  <c:v>2.2795643806457502</c:v>
                </c:pt>
                <c:pt idx="3397">
                  <c:v>1.83112072944641</c:v>
                </c:pt>
                <c:pt idx="3398">
                  <c:v>2.1282112598419101</c:v>
                </c:pt>
                <c:pt idx="3399">
                  <c:v>2.3280360698699898</c:v>
                </c:pt>
                <c:pt idx="3400">
                  <c:v>1.9412925243377599</c:v>
                </c:pt>
                <c:pt idx="3401">
                  <c:v>2.2597980499267498</c:v>
                </c:pt>
                <c:pt idx="3402">
                  <c:v>2.2038295269012398</c:v>
                </c:pt>
                <c:pt idx="3403">
                  <c:v>2.15142774581909</c:v>
                </c:pt>
                <c:pt idx="3404">
                  <c:v>1.50700867176055</c:v>
                </c:pt>
                <c:pt idx="3405">
                  <c:v>2.1427903175353999</c:v>
                </c:pt>
                <c:pt idx="3406">
                  <c:v>2.1489605903625399</c:v>
                </c:pt>
                <c:pt idx="3407">
                  <c:v>1.7860362529754601</c:v>
                </c:pt>
                <c:pt idx="3408">
                  <c:v>2.0939974784850999</c:v>
                </c:pt>
                <c:pt idx="3409">
                  <c:v>1.7660385370254501</c:v>
                </c:pt>
                <c:pt idx="3410">
                  <c:v>2.1814551353454501</c:v>
                </c:pt>
                <c:pt idx="3411">
                  <c:v>1.76657426357269</c:v>
                </c:pt>
                <c:pt idx="3412">
                  <c:v>2.1503605842590301</c:v>
                </c:pt>
                <c:pt idx="3413">
                  <c:v>1.92872166633605</c:v>
                </c:pt>
                <c:pt idx="3414">
                  <c:v>2.0582947731018</c:v>
                </c:pt>
                <c:pt idx="3415">
                  <c:v>2.19658279418945</c:v>
                </c:pt>
                <c:pt idx="3416">
                  <c:v>2.2188503742218</c:v>
                </c:pt>
                <c:pt idx="3417">
                  <c:v>2.1533148288726802</c:v>
                </c:pt>
                <c:pt idx="3418">
                  <c:v>2.1628224849700901</c:v>
                </c:pt>
                <c:pt idx="3419">
                  <c:v>1.86785948276519</c:v>
                </c:pt>
                <c:pt idx="3420">
                  <c:v>2.0659124851226802</c:v>
                </c:pt>
                <c:pt idx="3421">
                  <c:v>2.0406680107116699</c:v>
                </c:pt>
                <c:pt idx="3422">
                  <c:v>2.19827079772949</c:v>
                </c:pt>
                <c:pt idx="3423">
                  <c:v>2.1812658309936501</c:v>
                </c:pt>
                <c:pt idx="3424">
                  <c:v>2.3172957897186199</c:v>
                </c:pt>
                <c:pt idx="3425">
                  <c:v>1.98016250133514</c:v>
                </c:pt>
                <c:pt idx="3426">
                  <c:v>1.9031625986099201</c:v>
                </c:pt>
                <c:pt idx="3427">
                  <c:v>2.0641319751739502</c:v>
                </c:pt>
                <c:pt idx="3428">
                  <c:v>2.03236556053161</c:v>
                </c:pt>
                <c:pt idx="3429">
                  <c:v>1.8673571348190301</c:v>
                </c:pt>
                <c:pt idx="3430">
                  <c:v>2.1464178562164302</c:v>
                </c:pt>
                <c:pt idx="3431">
                  <c:v>2.1311936378478999</c:v>
                </c:pt>
                <c:pt idx="3432">
                  <c:v>2.1797318458557098</c:v>
                </c:pt>
                <c:pt idx="3433">
                  <c:v>2.2179427146911599</c:v>
                </c:pt>
                <c:pt idx="3434">
                  <c:v>2.1587944030761701</c:v>
                </c:pt>
                <c:pt idx="3435">
                  <c:v>2.3032765388488698</c:v>
                </c:pt>
                <c:pt idx="3436">
                  <c:v>2.34696197509765</c:v>
                </c:pt>
                <c:pt idx="3437">
                  <c:v>2.3033301830291699</c:v>
                </c:pt>
                <c:pt idx="3438">
                  <c:v>2.1152548789978001</c:v>
                </c:pt>
                <c:pt idx="3439">
                  <c:v>2.15023517608642</c:v>
                </c:pt>
                <c:pt idx="3440">
                  <c:v>2.1835522651672301</c:v>
                </c:pt>
                <c:pt idx="3441">
                  <c:v>2.1387979984283398</c:v>
                </c:pt>
                <c:pt idx="3442">
                  <c:v>2.2431397438049299</c:v>
                </c:pt>
                <c:pt idx="3443">
                  <c:v>2.3363697528839098</c:v>
                </c:pt>
                <c:pt idx="3444">
                  <c:v>2.27400302886962</c:v>
                </c:pt>
                <c:pt idx="3445">
                  <c:v>1.9754936695098799</c:v>
                </c:pt>
                <c:pt idx="3446">
                  <c:v>2.1802096366882302</c:v>
                </c:pt>
                <c:pt idx="3447">
                  <c:v>2.3437747955322199</c:v>
                </c:pt>
                <c:pt idx="3448">
                  <c:v>2.1296195983886701</c:v>
                </c:pt>
                <c:pt idx="3449">
                  <c:v>2.1020929813385001</c:v>
                </c:pt>
                <c:pt idx="3450">
                  <c:v>2.0557987689971902</c:v>
                </c:pt>
                <c:pt idx="3451">
                  <c:v>2.1805789470672599</c:v>
                </c:pt>
                <c:pt idx="3452">
                  <c:v>1.7951581478118801</c:v>
                </c:pt>
                <c:pt idx="3453">
                  <c:v>1.98371911048889</c:v>
                </c:pt>
                <c:pt idx="3454">
                  <c:v>2.0298929214477499</c:v>
                </c:pt>
                <c:pt idx="3455">
                  <c:v>1.98100137710571</c:v>
                </c:pt>
                <c:pt idx="3456">
                  <c:v>1.9643683433532699</c:v>
                </c:pt>
                <c:pt idx="3457">
                  <c:v>2.039972782135</c:v>
                </c:pt>
                <c:pt idx="3458">
                  <c:v>2.0343086719512899</c:v>
                </c:pt>
                <c:pt idx="3459">
                  <c:v>2.1776347160339302</c:v>
                </c:pt>
                <c:pt idx="3460">
                  <c:v>2.0200929641723602</c:v>
                </c:pt>
                <c:pt idx="3461">
                  <c:v>2.1374547481536799</c:v>
                </c:pt>
                <c:pt idx="3462">
                  <c:v>2.1635227203369101</c:v>
                </c:pt>
                <c:pt idx="3463">
                  <c:v>2.1747972965240399</c:v>
                </c:pt>
                <c:pt idx="3464">
                  <c:v>2.13219118118286</c:v>
                </c:pt>
                <c:pt idx="3465">
                  <c:v>2.1766715049743599</c:v>
                </c:pt>
                <c:pt idx="3466">
                  <c:v>2.2177858352661102</c:v>
                </c:pt>
                <c:pt idx="3467">
                  <c:v>2.1169977188110298</c:v>
                </c:pt>
                <c:pt idx="3468">
                  <c:v>2.1817271709442099</c:v>
                </c:pt>
                <c:pt idx="3469">
                  <c:v>2.06474733352661</c:v>
                </c:pt>
                <c:pt idx="3470">
                  <c:v>2.18736577033996</c:v>
                </c:pt>
                <c:pt idx="3471">
                  <c:v>2.1870274543762198</c:v>
                </c:pt>
                <c:pt idx="3472">
                  <c:v>2.2203800678253098</c:v>
                </c:pt>
                <c:pt idx="3473">
                  <c:v>2.1761009693145699</c:v>
                </c:pt>
                <c:pt idx="3474">
                  <c:v>1.6353559494018499</c:v>
                </c:pt>
                <c:pt idx="3475">
                  <c:v>1.6542900800704901</c:v>
                </c:pt>
                <c:pt idx="3476">
                  <c:v>1.52422630786895</c:v>
                </c:pt>
                <c:pt idx="3477">
                  <c:v>1.4354279041290201</c:v>
                </c:pt>
                <c:pt idx="3478">
                  <c:v>1.84232437610626</c:v>
                </c:pt>
                <c:pt idx="3479">
                  <c:v>1.36354780197143</c:v>
                </c:pt>
                <c:pt idx="3480">
                  <c:v>1.5369346141815099</c:v>
                </c:pt>
                <c:pt idx="3481">
                  <c:v>1.38564801216125</c:v>
                </c:pt>
                <c:pt idx="3482">
                  <c:v>1.5557234287261901</c:v>
                </c:pt>
                <c:pt idx="3483">
                  <c:v>1.1787539720535201</c:v>
                </c:pt>
                <c:pt idx="3484">
                  <c:v>1.0592955350875799</c:v>
                </c:pt>
                <c:pt idx="3485">
                  <c:v>2.0153827667236301</c:v>
                </c:pt>
                <c:pt idx="3486">
                  <c:v>1.8398425579071001</c:v>
                </c:pt>
                <c:pt idx="3487">
                  <c:v>1.8576456308364799</c:v>
                </c:pt>
                <c:pt idx="3488">
                  <c:v>2.0533981323242099</c:v>
                </c:pt>
                <c:pt idx="3489">
                  <c:v>1.8300666809082</c:v>
                </c:pt>
                <c:pt idx="3490">
                  <c:v>1.71958148479461</c:v>
                </c:pt>
                <c:pt idx="3491">
                  <c:v>1.4404051303863501</c:v>
                </c:pt>
                <c:pt idx="3492">
                  <c:v>1.29862761497497</c:v>
                </c:pt>
                <c:pt idx="3493">
                  <c:v>1.3115922212600699</c:v>
                </c:pt>
                <c:pt idx="3494">
                  <c:v>1.3914114236831601</c:v>
                </c:pt>
                <c:pt idx="3495">
                  <c:v>1.4061976671218801</c:v>
                </c:pt>
                <c:pt idx="3496">
                  <c:v>1.5780715942382799</c:v>
                </c:pt>
                <c:pt idx="3497">
                  <c:v>1.4945693016052199</c:v>
                </c:pt>
                <c:pt idx="3498">
                  <c:v>1.81605744361877</c:v>
                </c:pt>
                <c:pt idx="3499">
                  <c:v>2.0102412700653001</c:v>
                </c:pt>
                <c:pt idx="3500">
                  <c:v>1.4004778861999501</c:v>
                </c:pt>
                <c:pt idx="3501">
                  <c:v>1.80273485183715</c:v>
                </c:pt>
                <c:pt idx="3502">
                  <c:v>1.1541663408279399</c:v>
                </c:pt>
                <c:pt idx="3503">
                  <c:v>2.1075549125671298</c:v>
                </c:pt>
                <c:pt idx="3504">
                  <c:v>1.84635269641876</c:v>
                </c:pt>
                <c:pt idx="3505">
                  <c:v>1.8723611831664999</c:v>
                </c:pt>
                <c:pt idx="3506">
                  <c:v>2.14807677268981</c:v>
                </c:pt>
                <c:pt idx="3507">
                  <c:v>1.9046156406402499</c:v>
                </c:pt>
                <c:pt idx="3508">
                  <c:v>2.08864998817443</c:v>
                </c:pt>
                <c:pt idx="3509">
                  <c:v>2.0266368389129599</c:v>
                </c:pt>
                <c:pt idx="3510">
                  <c:v>2.0316667556762602</c:v>
                </c:pt>
                <c:pt idx="3511">
                  <c:v>1.8565106391906701</c:v>
                </c:pt>
                <c:pt idx="3512">
                  <c:v>1.7740843296051001</c:v>
                </c:pt>
                <c:pt idx="3513">
                  <c:v>1.95769131183624</c:v>
                </c:pt>
                <c:pt idx="3514">
                  <c:v>2.2425670623779199</c:v>
                </c:pt>
                <c:pt idx="3515">
                  <c:v>2.20694732666015</c:v>
                </c:pt>
                <c:pt idx="3516">
                  <c:v>2.3067078590393</c:v>
                </c:pt>
                <c:pt idx="3517">
                  <c:v>2.0540893077850302</c:v>
                </c:pt>
                <c:pt idx="3518">
                  <c:v>2.17378830909729</c:v>
                </c:pt>
                <c:pt idx="3519">
                  <c:v>1.84776663780212</c:v>
                </c:pt>
                <c:pt idx="3520">
                  <c:v>2.0693385601043701</c:v>
                </c:pt>
                <c:pt idx="3521">
                  <c:v>1.74060106277465</c:v>
                </c:pt>
                <c:pt idx="3522">
                  <c:v>1.7741506099700901</c:v>
                </c:pt>
                <c:pt idx="3523">
                  <c:v>1.9021137952804501</c:v>
                </c:pt>
                <c:pt idx="3524">
                  <c:v>2.1486315727233798</c:v>
                </c:pt>
                <c:pt idx="3525">
                  <c:v>2.1848578453063898</c:v>
                </c:pt>
                <c:pt idx="3526">
                  <c:v>1.94100773334503</c:v>
                </c:pt>
                <c:pt idx="3527">
                  <c:v>2.0409824848175</c:v>
                </c:pt>
                <c:pt idx="3528">
                  <c:v>1.8831416368484399</c:v>
                </c:pt>
                <c:pt idx="3529">
                  <c:v>1.8622469902038501</c:v>
                </c:pt>
                <c:pt idx="3530">
                  <c:v>2.0578372478485099</c:v>
                </c:pt>
                <c:pt idx="3531">
                  <c:v>1.8882968425750699</c:v>
                </c:pt>
                <c:pt idx="3532">
                  <c:v>2.0231373310089098</c:v>
                </c:pt>
                <c:pt idx="3533">
                  <c:v>1.92252957820892</c:v>
                </c:pt>
                <c:pt idx="3534">
                  <c:v>1.9860600233078001</c:v>
                </c:pt>
                <c:pt idx="3535">
                  <c:v>1.9367592334747299</c:v>
                </c:pt>
                <c:pt idx="3536">
                  <c:v>1.8878656625747601</c:v>
                </c:pt>
                <c:pt idx="3537">
                  <c:v>1.84409999847412</c:v>
                </c:pt>
                <c:pt idx="3538">
                  <c:v>2.0091385841369598</c:v>
                </c:pt>
                <c:pt idx="3539">
                  <c:v>2.07565093040466</c:v>
                </c:pt>
                <c:pt idx="3540">
                  <c:v>2.2739894390106201</c:v>
                </c:pt>
                <c:pt idx="3541">
                  <c:v>2.3326044082641602</c:v>
                </c:pt>
                <c:pt idx="3542">
                  <c:v>1.86295878887176</c:v>
                </c:pt>
                <c:pt idx="3543">
                  <c:v>1.9730632305145199</c:v>
                </c:pt>
                <c:pt idx="3544">
                  <c:v>1.8835930824279701</c:v>
                </c:pt>
                <c:pt idx="3545">
                  <c:v>2.0175359249114901</c:v>
                </c:pt>
                <c:pt idx="3546">
                  <c:v>1.9438158273696899</c:v>
                </c:pt>
                <c:pt idx="3547">
                  <c:v>1.9612566232681199</c:v>
                </c:pt>
                <c:pt idx="3548">
                  <c:v>1.9352836608886701</c:v>
                </c:pt>
                <c:pt idx="3549">
                  <c:v>1.6346346139907799</c:v>
                </c:pt>
                <c:pt idx="3550">
                  <c:v>1.7740954160690301</c:v>
                </c:pt>
                <c:pt idx="3551">
                  <c:v>1.91800224781036</c:v>
                </c:pt>
                <c:pt idx="3552">
                  <c:v>1.77096951007843</c:v>
                </c:pt>
                <c:pt idx="3553">
                  <c:v>1.88193643093109</c:v>
                </c:pt>
                <c:pt idx="3554">
                  <c:v>1.92940425872802</c:v>
                </c:pt>
                <c:pt idx="3555">
                  <c:v>1.7751108407974201</c:v>
                </c:pt>
                <c:pt idx="3556">
                  <c:v>1.8677625656127901</c:v>
                </c:pt>
                <c:pt idx="3557">
                  <c:v>1.78747582435607</c:v>
                </c:pt>
                <c:pt idx="3558">
                  <c:v>1.70238173007965</c:v>
                </c:pt>
                <c:pt idx="3559">
                  <c:v>1.4301943778991699</c:v>
                </c:pt>
                <c:pt idx="3560">
                  <c:v>1.6603966951370199</c:v>
                </c:pt>
                <c:pt idx="3561">
                  <c:v>1.4597127437591499</c:v>
                </c:pt>
                <c:pt idx="3562">
                  <c:v>1.51572978496551</c:v>
                </c:pt>
                <c:pt idx="3563">
                  <c:v>1.54484498500823</c:v>
                </c:pt>
                <c:pt idx="3564">
                  <c:v>1.5423005819320601</c:v>
                </c:pt>
                <c:pt idx="3565">
                  <c:v>1.25159323215484</c:v>
                </c:pt>
                <c:pt idx="3566">
                  <c:v>2.0818183422088601</c:v>
                </c:pt>
                <c:pt idx="3567">
                  <c:v>1.9727079868316599</c:v>
                </c:pt>
                <c:pt idx="3568">
                  <c:v>1.9535104036331099</c:v>
                </c:pt>
                <c:pt idx="3569">
                  <c:v>1.8907160758972099</c:v>
                </c:pt>
                <c:pt idx="3570">
                  <c:v>0.97861123085021895</c:v>
                </c:pt>
                <c:pt idx="3571">
                  <c:v>1.49257135391235</c:v>
                </c:pt>
                <c:pt idx="3572">
                  <c:v>2.24351811408996</c:v>
                </c:pt>
                <c:pt idx="3573">
                  <c:v>2.1570570468902499</c:v>
                </c:pt>
                <c:pt idx="3574">
                  <c:v>1.4646254777908301</c:v>
                </c:pt>
                <c:pt idx="3575">
                  <c:v>2.1760690212249698</c:v>
                </c:pt>
                <c:pt idx="3576">
                  <c:v>2.0092628002166699</c:v>
                </c:pt>
                <c:pt idx="3577">
                  <c:v>2.3098335266113201</c:v>
                </c:pt>
                <c:pt idx="3578">
                  <c:v>1.98793745040893</c:v>
                </c:pt>
                <c:pt idx="3579">
                  <c:v>1.52174472808837</c:v>
                </c:pt>
                <c:pt idx="3580">
                  <c:v>1.7467916011810301</c:v>
                </c:pt>
                <c:pt idx="3581">
                  <c:v>1.52833223342895</c:v>
                </c:pt>
                <c:pt idx="3582">
                  <c:v>1.3884634971618599</c:v>
                </c:pt>
                <c:pt idx="3583">
                  <c:v>1.36612725257873</c:v>
                </c:pt>
                <c:pt idx="3584">
                  <c:v>1.5363968610763501</c:v>
                </c:pt>
                <c:pt idx="3585">
                  <c:v>1.84846520423889</c:v>
                </c:pt>
                <c:pt idx="3586">
                  <c:v>1.5571383237838701</c:v>
                </c:pt>
                <c:pt idx="3587">
                  <c:v>1.4385516643524101</c:v>
                </c:pt>
                <c:pt idx="3588">
                  <c:v>1.5035499334335301</c:v>
                </c:pt>
                <c:pt idx="3589">
                  <c:v>1.4238523244857699</c:v>
                </c:pt>
                <c:pt idx="3590">
                  <c:v>1.5629256963729801</c:v>
                </c:pt>
                <c:pt idx="3591">
                  <c:v>1.8096382617950399</c:v>
                </c:pt>
                <c:pt idx="3592">
                  <c:v>1.4891935586929299</c:v>
                </c:pt>
                <c:pt idx="3593">
                  <c:v>1.6343952417373599</c:v>
                </c:pt>
                <c:pt idx="3594">
                  <c:v>1.3510261774063099</c:v>
                </c:pt>
                <c:pt idx="3595">
                  <c:v>1.68315076828002</c:v>
                </c:pt>
                <c:pt idx="3596">
                  <c:v>1.41229355335235</c:v>
                </c:pt>
                <c:pt idx="3597">
                  <c:v>1.6453235149383501</c:v>
                </c:pt>
                <c:pt idx="3598">
                  <c:v>1.63346827030181</c:v>
                </c:pt>
                <c:pt idx="3599">
                  <c:v>1.515221118927</c:v>
                </c:pt>
                <c:pt idx="3600">
                  <c:v>1.69377088546752</c:v>
                </c:pt>
                <c:pt idx="3601">
                  <c:v>1.7620773315429601</c:v>
                </c:pt>
                <c:pt idx="3602">
                  <c:v>1.5625361204147299</c:v>
                </c:pt>
                <c:pt idx="3603">
                  <c:v>1.4866480827331501</c:v>
                </c:pt>
                <c:pt idx="3604">
                  <c:v>1.57172274589538</c:v>
                </c:pt>
                <c:pt idx="3605">
                  <c:v>1.55042040348052</c:v>
                </c:pt>
                <c:pt idx="3606">
                  <c:v>1.8249150514602599</c:v>
                </c:pt>
                <c:pt idx="3607">
                  <c:v>1.5215258598327599</c:v>
                </c:pt>
                <c:pt idx="3608">
                  <c:v>1.59581446647644</c:v>
                </c:pt>
                <c:pt idx="3609">
                  <c:v>1.49934077262878</c:v>
                </c:pt>
                <c:pt idx="3610">
                  <c:v>1.5715183019637999</c:v>
                </c:pt>
                <c:pt idx="3611">
                  <c:v>1.57966220378875</c:v>
                </c:pt>
                <c:pt idx="3612">
                  <c:v>1.5578860044479299</c:v>
                </c:pt>
                <c:pt idx="3613">
                  <c:v>1.4191524982452299</c:v>
                </c:pt>
                <c:pt idx="3614">
                  <c:v>1.4802122116088801</c:v>
                </c:pt>
                <c:pt idx="3615">
                  <c:v>1.4448448419570901</c:v>
                </c:pt>
                <c:pt idx="3616">
                  <c:v>1.7130601406097401</c:v>
                </c:pt>
                <c:pt idx="3617">
                  <c:v>1.6793305873870801</c:v>
                </c:pt>
                <c:pt idx="3618">
                  <c:v>1.5514323711395199</c:v>
                </c:pt>
                <c:pt idx="3619">
                  <c:v>1.66097867488861</c:v>
                </c:pt>
                <c:pt idx="3620">
                  <c:v>1.8311228752136199</c:v>
                </c:pt>
                <c:pt idx="3621">
                  <c:v>1.95737588405609</c:v>
                </c:pt>
                <c:pt idx="3622">
                  <c:v>1.3971531391143699</c:v>
                </c:pt>
                <c:pt idx="3623">
                  <c:v>1.91804528236389</c:v>
                </c:pt>
                <c:pt idx="3624">
                  <c:v>1.8657821416854801</c:v>
                </c:pt>
                <c:pt idx="3625">
                  <c:v>1.9541035890579199</c:v>
                </c:pt>
                <c:pt idx="3626">
                  <c:v>1.81164610385894</c:v>
                </c:pt>
                <c:pt idx="3627">
                  <c:v>2.0428781509399401</c:v>
                </c:pt>
                <c:pt idx="3628">
                  <c:v>2.00285720825195</c:v>
                </c:pt>
                <c:pt idx="3629">
                  <c:v>2.3470640182495099</c:v>
                </c:pt>
                <c:pt idx="3630">
                  <c:v>1.8419481515884399</c:v>
                </c:pt>
                <c:pt idx="3631">
                  <c:v>1.47116446495056</c:v>
                </c:pt>
                <c:pt idx="3632">
                  <c:v>1.2532978057861299</c:v>
                </c:pt>
                <c:pt idx="3633">
                  <c:v>1.61322653293609</c:v>
                </c:pt>
                <c:pt idx="3634">
                  <c:v>1.70830655097961</c:v>
                </c:pt>
                <c:pt idx="3635">
                  <c:v>1.47507500648498</c:v>
                </c:pt>
                <c:pt idx="3636">
                  <c:v>1.6264359951019201</c:v>
                </c:pt>
                <c:pt idx="3637">
                  <c:v>1.3634910583496</c:v>
                </c:pt>
                <c:pt idx="3638">
                  <c:v>1.5108026266098</c:v>
                </c:pt>
                <c:pt idx="3639">
                  <c:v>1.52599036693573</c:v>
                </c:pt>
                <c:pt idx="3640">
                  <c:v>1.67127084732055</c:v>
                </c:pt>
                <c:pt idx="3641">
                  <c:v>1.4481681585311801</c:v>
                </c:pt>
                <c:pt idx="3642">
                  <c:v>1.16138172149658</c:v>
                </c:pt>
                <c:pt idx="3643">
                  <c:v>1.6743403673171899</c:v>
                </c:pt>
                <c:pt idx="3644">
                  <c:v>1.5896245241165099</c:v>
                </c:pt>
                <c:pt idx="3645">
                  <c:v>1.6520249843597401</c:v>
                </c:pt>
                <c:pt idx="3646">
                  <c:v>1.46849572658538</c:v>
                </c:pt>
                <c:pt idx="3647">
                  <c:v>1.48972988128662</c:v>
                </c:pt>
                <c:pt idx="3648">
                  <c:v>1.48021876811981</c:v>
                </c:pt>
                <c:pt idx="3649">
                  <c:v>1.5032536983489899</c:v>
                </c:pt>
                <c:pt idx="3650">
                  <c:v>1.13755643367767</c:v>
                </c:pt>
                <c:pt idx="3651">
                  <c:v>1.677175283432</c:v>
                </c:pt>
                <c:pt idx="3652">
                  <c:v>1.3533084392547601</c:v>
                </c:pt>
                <c:pt idx="3653">
                  <c:v>1.29662013053894</c:v>
                </c:pt>
                <c:pt idx="3654">
                  <c:v>1.56590151786804</c:v>
                </c:pt>
                <c:pt idx="3655">
                  <c:v>1.5282565355300901</c:v>
                </c:pt>
                <c:pt idx="3656">
                  <c:v>1.3989946842193599</c:v>
                </c:pt>
                <c:pt idx="3657">
                  <c:v>1.4744567871093699</c:v>
                </c:pt>
                <c:pt idx="3658">
                  <c:v>1.5988409519195499</c:v>
                </c:pt>
                <c:pt idx="3659">
                  <c:v>1.52262663841247</c:v>
                </c:pt>
                <c:pt idx="3660">
                  <c:v>1.53326332569122</c:v>
                </c:pt>
                <c:pt idx="3661">
                  <c:v>1.612633228302</c:v>
                </c:pt>
                <c:pt idx="3662">
                  <c:v>1.9308162927627499</c:v>
                </c:pt>
                <c:pt idx="3663">
                  <c:v>1.8967797756195</c:v>
                </c:pt>
                <c:pt idx="3664">
                  <c:v>1.6404772996902399</c:v>
                </c:pt>
                <c:pt idx="3665">
                  <c:v>2.0508892536163299</c:v>
                </c:pt>
                <c:pt idx="3666">
                  <c:v>1.8279498815536499</c:v>
                </c:pt>
                <c:pt idx="3667">
                  <c:v>1.88413858413696</c:v>
                </c:pt>
                <c:pt idx="3668">
                  <c:v>2.2356112003326398</c:v>
                </c:pt>
                <c:pt idx="3669">
                  <c:v>2.0018649101257302</c:v>
                </c:pt>
                <c:pt idx="3670">
                  <c:v>1.98588490486145</c:v>
                </c:pt>
                <c:pt idx="3671">
                  <c:v>1.83690392971038</c:v>
                </c:pt>
                <c:pt idx="3672">
                  <c:v>2.1975760459899898</c:v>
                </c:pt>
                <c:pt idx="3673">
                  <c:v>1.8635071516036901</c:v>
                </c:pt>
                <c:pt idx="3674">
                  <c:v>1.85013079643249</c:v>
                </c:pt>
                <c:pt idx="3675">
                  <c:v>1.90994501113891</c:v>
                </c:pt>
                <c:pt idx="3676">
                  <c:v>2.1091144084930402</c:v>
                </c:pt>
                <c:pt idx="3677">
                  <c:v>1.95218205451965</c:v>
                </c:pt>
                <c:pt idx="3678">
                  <c:v>1.9727766513824401</c:v>
                </c:pt>
                <c:pt idx="3679">
                  <c:v>1.5964115858078001</c:v>
                </c:pt>
                <c:pt idx="3680">
                  <c:v>1.5873892307281401</c:v>
                </c:pt>
                <c:pt idx="3681">
                  <c:v>1.98997962474823</c:v>
                </c:pt>
                <c:pt idx="3682">
                  <c:v>1.8060398101806601</c:v>
                </c:pt>
                <c:pt idx="3683">
                  <c:v>1.92639183998107</c:v>
                </c:pt>
                <c:pt idx="3684">
                  <c:v>1.6071078777313199</c:v>
                </c:pt>
                <c:pt idx="3685">
                  <c:v>1.6135054826736399</c:v>
                </c:pt>
                <c:pt idx="3686">
                  <c:v>1.9122630357742301</c:v>
                </c:pt>
                <c:pt idx="3687">
                  <c:v>2.1689350605010902</c:v>
                </c:pt>
                <c:pt idx="3688">
                  <c:v>1.6598803997039699</c:v>
                </c:pt>
                <c:pt idx="3689">
                  <c:v>1.62962877750396</c:v>
                </c:pt>
                <c:pt idx="3690">
                  <c:v>1.38446569442749</c:v>
                </c:pt>
                <c:pt idx="3691">
                  <c:v>1.7988224029541</c:v>
                </c:pt>
                <c:pt idx="3692">
                  <c:v>2.12326884269714</c:v>
                </c:pt>
                <c:pt idx="3693">
                  <c:v>2.0651035308837802</c:v>
                </c:pt>
                <c:pt idx="3694">
                  <c:v>2.0452251434326101</c:v>
                </c:pt>
                <c:pt idx="3695">
                  <c:v>1.91406774520874</c:v>
                </c:pt>
                <c:pt idx="3696">
                  <c:v>1.9830284118652299</c:v>
                </c:pt>
                <c:pt idx="3697">
                  <c:v>1.97192978858947</c:v>
                </c:pt>
                <c:pt idx="3698">
                  <c:v>1.94741535186767</c:v>
                </c:pt>
                <c:pt idx="3699">
                  <c:v>1.9295558929443299</c:v>
                </c:pt>
                <c:pt idx="3700">
                  <c:v>1.9113472700119001</c:v>
                </c:pt>
                <c:pt idx="3701">
                  <c:v>1.81988453865051</c:v>
                </c:pt>
                <c:pt idx="3702">
                  <c:v>1.9672815799713099</c:v>
                </c:pt>
                <c:pt idx="3703">
                  <c:v>1.9021083116531301</c:v>
                </c:pt>
                <c:pt idx="3704">
                  <c:v>1.55310010910034</c:v>
                </c:pt>
                <c:pt idx="3705">
                  <c:v>1.49883496761322</c:v>
                </c:pt>
                <c:pt idx="3706">
                  <c:v>1.67222499847412</c:v>
                </c:pt>
                <c:pt idx="3707">
                  <c:v>1.7436666488647401</c:v>
                </c:pt>
                <c:pt idx="3708">
                  <c:v>1.9274713993072501</c:v>
                </c:pt>
                <c:pt idx="3709">
                  <c:v>1.6604315042495701</c:v>
                </c:pt>
                <c:pt idx="3710">
                  <c:v>1.4114086627960201</c:v>
                </c:pt>
                <c:pt idx="3711">
                  <c:v>1.7273151874542201</c:v>
                </c:pt>
                <c:pt idx="3712">
                  <c:v>1.69754767417907</c:v>
                </c:pt>
                <c:pt idx="3713">
                  <c:v>1.64064049720764</c:v>
                </c:pt>
                <c:pt idx="3714">
                  <c:v>1.4866327047348</c:v>
                </c:pt>
                <c:pt idx="3715">
                  <c:v>1.57009077072143</c:v>
                </c:pt>
                <c:pt idx="3716">
                  <c:v>2.0405681133270201</c:v>
                </c:pt>
                <c:pt idx="3717">
                  <c:v>1.72885406017303</c:v>
                </c:pt>
                <c:pt idx="3718">
                  <c:v>1.5741996765136701</c:v>
                </c:pt>
                <c:pt idx="3719">
                  <c:v>1.71306705474853</c:v>
                </c:pt>
                <c:pt idx="3720">
                  <c:v>1.5988396406173699</c:v>
                </c:pt>
                <c:pt idx="3721">
                  <c:v>1.70623266696929</c:v>
                </c:pt>
                <c:pt idx="3722">
                  <c:v>1.7416810989379801</c:v>
                </c:pt>
                <c:pt idx="3723">
                  <c:v>1.55827641487121</c:v>
                </c:pt>
                <c:pt idx="3724">
                  <c:v>1.6852290630340501</c:v>
                </c:pt>
                <c:pt idx="3725">
                  <c:v>1.37534368038177</c:v>
                </c:pt>
                <c:pt idx="3726">
                  <c:v>1.46337461471557</c:v>
                </c:pt>
                <c:pt idx="3727">
                  <c:v>1.54638063907623</c:v>
                </c:pt>
                <c:pt idx="3728">
                  <c:v>1.50910544395446</c:v>
                </c:pt>
                <c:pt idx="3729">
                  <c:v>1.4739111661911</c:v>
                </c:pt>
                <c:pt idx="3730">
                  <c:v>1.50036025047302</c:v>
                </c:pt>
                <c:pt idx="3731">
                  <c:v>1.67666840553283</c:v>
                </c:pt>
                <c:pt idx="3732">
                  <c:v>1.73976778984069</c:v>
                </c:pt>
                <c:pt idx="3733">
                  <c:v>1.69807696342468</c:v>
                </c:pt>
                <c:pt idx="3734">
                  <c:v>1.6832593679428101</c:v>
                </c:pt>
                <c:pt idx="3735">
                  <c:v>1.5206435918807899</c:v>
                </c:pt>
                <c:pt idx="3736">
                  <c:v>1.4573069810867301</c:v>
                </c:pt>
                <c:pt idx="3737">
                  <c:v>1.51309406757354</c:v>
                </c:pt>
                <c:pt idx="3738">
                  <c:v>1.45253705978393</c:v>
                </c:pt>
                <c:pt idx="3739">
                  <c:v>1.640709400177</c:v>
                </c:pt>
                <c:pt idx="3740">
                  <c:v>1.69911777973175</c:v>
                </c:pt>
                <c:pt idx="3741">
                  <c:v>2.16919493675231</c:v>
                </c:pt>
                <c:pt idx="3742">
                  <c:v>2.07804250717163</c:v>
                </c:pt>
                <c:pt idx="3743">
                  <c:v>2.0407836437225302</c:v>
                </c:pt>
                <c:pt idx="3744">
                  <c:v>1.94961750507354</c:v>
                </c:pt>
                <c:pt idx="3745">
                  <c:v>2.0008356571197501</c:v>
                </c:pt>
                <c:pt idx="3746">
                  <c:v>2.0411252975463801</c:v>
                </c:pt>
                <c:pt idx="3747">
                  <c:v>1.89190065860748</c:v>
                </c:pt>
                <c:pt idx="3748">
                  <c:v>1.9448894262313801</c:v>
                </c:pt>
                <c:pt idx="3749">
                  <c:v>1.3008296489715501</c:v>
                </c:pt>
                <c:pt idx="3750">
                  <c:v>1.4623826742172199</c:v>
                </c:pt>
                <c:pt idx="3751">
                  <c:v>1.5308187007903999</c:v>
                </c:pt>
                <c:pt idx="3752">
                  <c:v>1.4822529554367001</c:v>
                </c:pt>
                <c:pt idx="3753">
                  <c:v>1.6174111366271899</c:v>
                </c:pt>
                <c:pt idx="3754">
                  <c:v>1.5843647718429501</c:v>
                </c:pt>
                <c:pt idx="3755">
                  <c:v>1.67335748672485</c:v>
                </c:pt>
                <c:pt idx="3756">
                  <c:v>1.61866462230682</c:v>
                </c:pt>
                <c:pt idx="3757">
                  <c:v>1.35102319717407</c:v>
                </c:pt>
                <c:pt idx="3758">
                  <c:v>1.51647412776947</c:v>
                </c:pt>
                <c:pt idx="3759">
                  <c:v>1.27918064594268</c:v>
                </c:pt>
                <c:pt idx="3760">
                  <c:v>1.4935563802719101</c:v>
                </c:pt>
                <c:pt idx="3761">
                  <c:v>1.5063781738281199</c:v>
                </c:pt>
                <c:pt idx="3762">
                  <c:v>1.46703541278839</c:v>
                </c:pt>
                <c:pt idx="3763">
                  <c:v>1.33450675010681</c:v>
                </c:pt>
                <c:pt idx="3764">
                  <c:v>1.5802487134933401</c:v>
                </c:pt>
                <c:pt idx="3765">
                  <c:v>1.7226705551147401</c:v>
                </c:pt>
                <c:pt idx="3766">
                  <c:v>1.4920740127563401</c:v>
                </c:pt>
                <c:pt idx="3767">
                  <c:v>1.39196753501892</c:v>
                </c:pt>
                <c:pt idx="3768">
                  <c:v>1.75630283355712</c:v>
                </c:pt>
                <c:pt idx="3769">
                  <c:v>1.90641558170318</c:v>
                </c:pt>
                <c:pt idx="3770">
                  <c:v>1.6586308479309</c:v>
                </c:pt>
                <c:pt idx="3771">
                  <c:v>1.6847909688949501</c:v>
                </c:pt>
                <c:pt idx="3772">
                  <c:v>1.76926493644714</c:v>
                </c:pt>
                <c:pt idx="3773">
                  <c:v>1.74238228797912</c:v>
                </c:pt>
                <c:pt idx="3774">
                  <c:v>1.7834885120391799</c:v>
                </c:pt>
                <c:pt idx="3775">
                  <c:v>1.69914090633392</c:v>
                </c:pt>
                <c:pt idx="3776">
                  <c:v>1.72290670871734</c:v>
                </c:pt>
                <c:pt idx="3777">
                  <c:v>1.7919517755508401</c:v>
                </c:pt>
                <c:pt idx="3778">
                  <c:v>1.6895669698715201</c:v>
                </c:pt>
                <c:pt idx="3779">
                  <c:v>1.32842910289764</c:v>
                </c:pt>
                <c:pt idx="3780">
                  <c:v>1.6918038129806501</c:v>
                </c:pt>
                <c:pt idx="3781">
                  <c:v>1.6429096460342401</c:v>
                </c:pt>
                <c:pt idx="3782">
                  <c:v>1.6276882886886499</c:v>
                </c:pt>
                <c:pt idx="3783">
                  <c:v>2.0517084598541202</c:v>
                </c:pt>
                <c:pt idx="3784">
                  <c:v>1.3091468811035101</c:v>
                </c:pt>
                <c:pt idx="3785">
                  <c:v>2.09976959228515</c:v>
                </c:pt>
                <c:pt idx="3786">
                  <c:v>1.78669917583465</c:v>
                </c:pt>
                <c:pt idx="3787">
                  <c:v>1.75550544261932</c:v>
                </c:pt>
                <c:pt idx="3788">
                  <c:v>1.59422135353088</c:v>
                </c:pt>
                <c:pt idx="3789">
                  <c:v>1.6476526260375901</c:v>
                </c:pt>
                <c:pt idx="3790">
                  <c:v>1.6864343881607</c:v>
                </c:pt>
                <c:pt idx="3791">
                  <c:v>2.0260100364685001</c:v>
                </c:pt>
                <c:pt idx="3792">
                  <c:v>1.6168193817138601</c:v>
                </c:pt>
                <c:pt idx="3793">
                  <c:v>1.7577710151672301</c:v>
                </c:pt>
                <c:pt idx="3794">
                  <c:v>1.7061008214950499</c:v>
                </c:pt>
                <c:pt idx="3795">
                  <c:v>2.07869148254394</c:v>
                </c:pt>
                <c:pt idx="3796">
                  <c:v>1.58991038799285</c:v>
                </c:pt>
                <c:pt idx="3797">
                  <c:v>1.69549036026</c:v>
                </c:pt>
                <c:pt idx="3798">
                  <c:v>1.7880386114120399</c:v>
                </c:pt>
                <c:pt idx="3799">
                  <c:v>1.8718329668045</c:v>
                </c:pt>
                <c:pt idx="3800">
                  <c:v>2.1867074966430602</c:v>
                </c:pt>
                <c:pt idx="3801">
                  <c:v>1.6419754028320299</c:v>
                </c:pt>
                <c:pt idx="3802">
                  <c:v>1.7123057842254601</c:v>
                </c:pt>
                <c:pt idx="3803">
                  <c:v>1.75063776969909</c:v>
                </c:pt>
                <c:pt idx="3804">
                  <c:v>1.6332136392593299</c:v>
                </c:pt>
                <c:pt idx="3805">
                  <c:v>1.8076415061950599</c:v>
                </c:pt>
                <c:pt idx="3806">
                  <c:v>1.63543808460235</c:v>
                </c:pt>
                <c:pt idx="3807">
                  <c:v>1.73455381393432</c:v>
                </c:pt>
                <c:pt idx="3808">
                  <c:v>1.7266750335693299</c:v>
                </c:pt>
                <c:pt idx="3809">
                  <c:v>1.53073334693908</c:v>
                </c:pt>
                <c:pt idx="3810">
                  <c:v>1.7529759407043399</c:v>
                </c:pt>
                <c:pt idx="3811">
                  <c:v>1.4194295406341499</c:v>
                </c:pt>
                <c:pt idx="3812">
                  <c:v>1.6920182704925499</c:v>
                </c:pt>
                <c:pt idx="3813">
                  <c:v>1.45717060565948</c:v>
                </c:pt>
                <c:pt idx="3814">
                  <c:v>1.7186473608016899</c:v>
                </c:pt>
                <c:pt idx="3815">
                  <c:v>1.6992709636688199</c:v>
                </c:pt>
                <c:pt idx="3816">
                  <c:v>1.5229023694992001</c:v>
                </c:pt>
                <c:pt idx="3817">
                  <c:v>1.5332348346710201</c:v>
                </c:pt>
                <c:pt idx="3818">
                  <c:v>1.1860779523849401</c:v>
                </c:pt>
                <c:pt idx="3819">
                  <c:v>1.21650373935699</c:v>
                </c:pt>
                <c:pt idx="3820">
                  <c:v>1.53708291053771</c:v>
                </c:pt>
                <c:pt idx="3821">
                  <c:v>1.5147792100906301</c:v>
                </c:pt>
                <c:pt idx="3822">
                  <c:v>1.6186249256134</c:v>
                </c:pt>
                <c:pt idx="3823">
                  <c:v>1.4489831924438401</c:v>
                </c:pt>
                <c:pt idx="3824">
                  <c:v>1.4125127792358301</c:v>
                </c:pt>
                <c:pt idx="3825">
                  <c:v>1.31501805782318</c:v>
                </c:pt>
                <c:pt idx="3826">
                  <c:v>1.3512873649597099</c:v>
                </c:pt>
                <c:pt idx="3827">
                  <c:v>1.2709265947341899</c:v>
                </c:pt>
                <c:pt idx="3828">
                  <c:v>1.1672996282577499</c:v>
                </c:pt>
                <c:pt idx="3829">
                  <c:v>1.7586040496826101</c:v>
                </c:pt>
                <c:pt idx="3830">
                  <c:v>1.36892354488372</c:v>
                </c:pt>
                <c:pt idx="3831">
                  <c:v>1.6322597265243499</c:v>
                </c:pt>
                <c:pt idx="3832">
                  <c:v>1.53963434696197</c:v>
                </c:pt>
                <c:pt idx="3833">
                  <c:v>1.6466107368469201</c:v>
                </c:pt>
                <c:pt idx="3834">
                  <c:v>1.3974816799163801</c:v>
                </c:pt>
                <c:pt idx="3835">
                  <c:v>1.48772072792053</c:v>
                </c:pt>
                <c:pt idx="3836">
                  <c:v>1.55331778526306</c:v>
                </c:pt>
                <c:pt idx="3837">
                  <c:v>1.6917601823806701</c:v>
                </c:pt>
                <c:pt idx="3838">
                  <c:v>1.6087678670883101</c:v>
                </c:pt>
                <c:pt idx="3839">
                  <c:v>1.6680505275726301</c:v>
                </c:pt>
                <c:pt idx="3840">
                  <c:v>1.49714767932891</c:v>
                </c:pt>
                <c:pt idx="3841">
                  <c:v>1.6073189973831099</c:v>
                </c:pt>
                <c:pt idx="3842">
                  <c:v>1.59517657756805</c:v>
                </c:pt>
                <c:pt idx="3843">
                  <c:v>1.59868824481964</c:v>
                </c:pt>
                <c:pt idx="3844">
                  <c:v>1.5556513071060101</c:v>
                </c:pt>
                <c:pt idx="3845">
                  <c:v>1.5921661853790201</c:v>
                </c:pt>
                <c:pt idx="3846">
                  <c:v>1.444384932518</c:v>
                </c:pt>
                <c:pt idx="3847">
                  <c:v>1.56208944320678</c:v>
                </c:pt>
                <c:pt idx="3848">
                  <c:v>1.5707801580428999</c:v>
                </c:pt>
                <c:pt idx="3849">
                  <c:v>1.5406363010406401</c:v>
                </c:pt>
                <c:pt idx="3850">
                  <c:v>1.4739191532135001</c:v>
                </c:pt>
                <c:pt idx="3851">
                  <c:v>1.5967990159988401</c:v>
                </c:pt>
                <c:pt idx="3852">
                  <c:v>1.2862764596939</c:v>
                </c:pt>
                <c:pt idx="3853">
                  <c:v>1.34094130992889</c:v>
                </c:pt>
                <c:pt idx="3854">
                  <c:v>1.25773429870605</c:v>
                </c:pt>
                <c:pt idx="3855">
                  <c:v>1.4975342750549301</c:v>
                </c:pt>
                <c:pt idx="3856">
                  <c:v>1.5646882057189899</c:v>
                </c:pt>
                <c:pt idx="3857">
                  <c:v>1.1550161838531401</c:v>
                </c:pt>
                <c:pt idx="3858">
                  <c:v>1.5928039550781199</c:v>
                </c:pt>
                <c:pt idx="3859">
                  <c:v>1.63162457942962</c:v>
                </c:pt>
                <c:pt idx="3860">
                  <c:v>1.4875460863113401</c:v>
                </c:pt>
                <c:pt idx="3861">
                  <c:v>1.6353338956832799</c:v>
                </c:pt>
                <c:pt idx="3862">
                  <c:v>2.0045094490051198</c:v>
                </c:pt>
                <c:pt idx="3863">
                  <c:v>1.3126912117004299</c:v>
                </c:pt>
                <c:pt idx="3864">
                  <c:v>2.0903966426849299</c:v>
                </c:pt>
                <c:pt idx="3865">
                  <c:v>1.49670457839965</c:v>
                </c:pt>
                <c:pt idx="3866">
                  <c:v>2.0353870391845699</c:v>
                </c:pt>
                <c:pt idx="3867">
                  <c:v>1.9461523294448799</c:v>
                </c:pt>
                <c:pt idx="3868">
                  <c:v>1.4907435178756701</c:v>
                </c:pt>
                <c:pt idx="3869">
                  <c:v>1.5911287069320601</c:v>
                </c:pt>
                <c:pt idx="3870">
                  <c:v>1.5229966640472401</c:v>
                </c:pt>
                <c:pt idx="3871">
                  <c:v>1.4877563714980999</c:v>
                </c:pt>
                <c:pt idx="3872">
                  <c:v>1.9313893318176201</c:v>
                </c:pt>
                <c:pt idx="3873">
                  <c:v>2.0819110870361301</c:v>
                </c:pt>
                <c:pt idx="3874">
                  <c:v>2.1369745731353702</c:v>
                </c:pt>
                <c:pt idx="3875">
                  <c:v>1.66734218597412</c:v>
                </c:pt>
                <c:pt idx="3876">
                  <c:v>1.8164780139923</c:v>
                </c:pt>
                <c:pt idx="3877">
                  <c:v>1.8517317771911599</c:v>
                </c:pt>
                <c:pt idx="3878">
                  <c:v>1.9938933849334699</c:v>
                </c:pt>
                <c:pt idx="3879">
                  <c:v>1.84579873085021</c:v>
                </c:pt>
                <c:pt idx="3880">
                  <c:v>1.6599913835525499</c:v>
                </c:pt>
                <c:pt idx="3881">
                  <c:v>1.56078088283538</c:v>
                </c:pt>
                <c:pt idx="3882">
                  <c:v>1.90560066699981</c:v>
                </c:pt>
                <c:pt idx="3883">
                  <c:v>2.0247323513031001</c:v>
                </c:pt>
                <c:pt idx="3884">
                  <c:v>2.0549137592315598</c:v>
                </c:pt>
                <c:pt idx="3885">
                  <c:v>1.9585499763488701</c:v>
                </c:pt>
                <c:pt idx="3886">
                  <c:v>2.1483006477355899</c:v>
                </c:pt>
                <c:pt idx="3887">
                  <c:v>2.2895510196685702</c:v>
                </c:pt>
                <c:pt idx="3888">
                  <c:v>2.0856516361236501</c:v>
                </c:pt>
                <c:pt idx="3889">
                  <c:v>2.0282893180847101</c:v>
                </c:pt>
                <c:pt idx="3890">
                  <c:v>2.1169731616973801</c:v>
                </c:pt>
                <c:pt idx="3891">
                  <c:v>1.9490674734115601</c:v>
                </c:pt>
                <c:pt idx="3892">
                  <c:v>2.18437600135803</c:v>
                </c:pt>
                <c:pt idx="3893">
                  <c:v>2.1655068397521902</c:v>
                </c:pt>
                <c:pt idx="3894">
                  <c:v>2.0483264923095699</c:v>
                </c:pt>
                <c:pt idx="3895">
                  <c:v>2.0478222370147701</c:v>
                </c:pt>
                <c:pt idx="3896">
                  <c:v>1.7779356241226101</c:v>
                </c:pt>
                <c:pt idx="3897">
                  <c:v>1.81225502490997</c:v>
                </c:pt>
                <c:pt idx="3898">
                  <c:v>2.0010030269622798</c:v>
                </c:pt>
                <c:pt idx="3899">
                  <c:v>1.88611948490142</c:v>
                </c:pt>
                <c:pt idx="3900">
                  <c:v>1.9527541399002</c:v>
                </c:pt>
                <c:pt idx="3901">
                  <c:v>1.96068215370178</c:v>
                </c:pt>
                <c:pt idx="3902">
                  <c:v>2.2424411773681601</c:v>
                </c:pt>
                <c:pt idx="3903">
                  <c:v>1.9453547000885001</c:v>
                </c:pt>
                <c:pt idx="3904">
                  <c:v>2.0145921707153298</c:v>
                </c:pt>
                <c:pt idx="3905">
                  <c:v>1.9647227525711</c:v>
                </c:pt>
                <c:pt idx="3906">
                  <c:v>2.0444848537445002</c:v>
                </c:pt>
                <c:pt idx="3907">
                  <c:v>1.9674096107482899</c:v>
                </c:pt>
                <c:pt idx="3908">
                  <c:v>2.16742539405822</c:v>
                </c:pt>
                <c:pt idx="3909">
                  <c:v>1.8122422695159901</c:v>
                </c:pt>
                <c:pt idx="3910">
                  <c:v>2.25496053695678</c:v>
                </c:pt>
                <c:pt idx="3911">
                  <c:v>1.8374822139739899</c:v>
                </c:pt>
                <c:pt idx="3912">
                  <c:v>1.93288993835449</c:v>
                </c:pt>
                <c:pt idx="3913">
                  <c:v>2.0413947105407702</c:v>
                </c:pt>
                <c:pt idx="3914">
                  <c:v>1.9841136932373</c:v>
                </c:pt>
                <c:pt idx="3915">
                  <c:v>2.0080490112304599</c:v>
                </c:pt>
                <c:pt idx="3916">
                  <c:v>2.0192723274230899</c:v>
                </c:pt>
                <c:pt idx="3917">
                  <c:v>2.1487076282501198</c:v>
                </c:pt>
                <c:pt idx="3918">
                  <c:v>2.0896689891815101</c:v>
                </c:pt>
                <c:pt idx="3919">
                  <c:v>1.3668029308319001</c:v>
                </c:pt>
                <c:pt idx="3920">
                  <c:v>1.2410695552825901</c:v>
                </c:pt>
                <c:pt idx="3921">
                  <c:v>1.62177526950836</c:v>
                </c:pt>
                <c:pt idx="3922">
                  <c:v>1.46714758872985</c:v>
                </c:pt>
                <c:pt idx="3923">
                  <c:v>1.5346386432647701</c:v>
                </c:pt>
                <c:pt idx="3924">
                  <c:v>1.27539610862731</c:v>
                </c:pt>
                <c:pt idx="3925">
                  <c:v>1.4328467845916699</c:v>
                </c:pt>
                <c:pt idx="3926">
                  <c:v>1.5121699571609399</c:v>
                </c:pt>
                <c:pt idx="3927">
                  <c:v>1.1470242738723699</c:v>
                </c:pt>
                <c:pt idx="3928">
                  <c:v>0.57257181406021096</c:v>
                </c:pt>
                <c:pt idx="3929">
                  <c:v>1.39987564086914</c:v>
                </c:pt>
                <c:pt idx="3930">
                  <c:v>2.2503268718719398</c:v>
                </c:pt>
                <c:pt idx="3931">
                  <c:v>2.1700484752654998</c:v>
                </c:pt>
                <c:pt idx="3932">
                  <c:v>2.25284576416015</c:v>
                </c:pt>
                <c:pt idx="3933">
                  <c:v>2.1632411479949898</c:v>
                </c:pt>
                <c:pt idx="3934">
                  <c:v>2.2305619716644198</c:v>
                </c:pt>
                <c:pt idx="3935">
                  <c:v>2.0309462547302202</c:v>
                </c:pt>
                <c:pt idx="3936">
                  <c:v>2.15902471542358</c:v>
                </c:pt>
                <c:pt idx="3937">
                  <c:v>2.23241066932678</c:v>
                </c:pt>
                <c:pt idx="3938">
                  <c:v>2.2550978660583398</c:v>
                </c:pt>
                <c:pt idx="3939">
                  <c:v>2.1161231994628902</c:v>
                </c:pt>
                <c:pt idx="3940">
                  <c:v>2.1777544021606401</c:v>
                </c:pt>
                <c:pt idx="3941">
                  <c:v>2.3041033744811998</c:v>
                </c:pt>
                <c:pt idx="3942">
                  <c:v>2.1905887126922599</c:v>
                </c:pt>
                <c:pt idx="3943">
                  <c:v>2.0986742973327601</c:v>
                </c:pt>
                <c:pt idx="3944">
                  <c:v>2.1624538898468</c:v>
                </c:pt>
                <c:pt idx="3945">
                  <c:v>2.0310142040252601</c:v>
                </c:pt>
                <c:pt idx="3946">
                  <c:v>2.1389689445495601</c:v>
                </c:pt>
                <c:pt idx="3947">
                  <c:v>2.0138571262359601</c:v>
                </c:pt>
                <c:pt idx="3948">
                  <c:v>2.0499098300933798</c:v>
                </c:pt>
                <c:pt idx="3949">
                  <c:v>2.1698811054229701</c:v>
                </c:pt>
                <c:pt idx="3950">
                  <c:v>2.0532889366149898</c:v>
                </c:pt>
                <c:pt idx="3951">
                  <c:v>2.15187239646911</c:v>
                </c:pt>
                <c:pt idx="3952">
                  <c:v>2.1632263660430899</c:v>
                </c:pt>
                <c:pt idx="3953">
                  <c:v>2.16485500335693</c:v>
                </c:pt>
                <c:pt idx="3954">
                  <c:v>2.1777892112731898</c:v>
                </c:pt>
                <c:pt idx="3955">
                  <c:v>2.1703190803527801</c:v>
                </c:pt>
                <c:pt idx="3956">
                  <c:v>2.15605521202087</c:v>
                </c:pt>
                <c:pt idx="3957">
                  <c:v>2.1983857154846098</c:v>
                </c:pt>
                <c:pt idx="3958">
                  <c:v>2.0413150787353498</c:v>
                </c:pt>
                <c:pt idx="3959">
                  <c:v>1.9628038406371999</c:v>
                </c:pt>
                <c:pt idx="3960">
                  <c:v>2.0530304908752401</c:v>
                </c:pt>
                <c:pt idx="3961">
                  <c:v>2.13633728027343</c:v>
                </c:pt>
                <c:pt idx="3962">
                  <c:v>2.1773202419281001</c:v>
                </c:pt>
                <c:pt idx="3963">
                  <c:v>2.13787770271301</c:v>
                </c:pt>
                <c:pt idx="3964">
                  <c:v>2.1135559082031201</c:v>
                </c:pt>
                <c:pt idx="3965">
                  <c:v>2.1468558311462398</c:v>
                </c:pt>
                <c:pt idx="3966">
                  <c:v>2.1677381992339999</c:v>
                </c:pt>
                <c:pt idx="3967">
                  <c:v>1.98097395896911</c:v>
                </c:pt>
                <c:pt idx="3968">
                  <c:v>1.89905381202697</c:v>
                </c:pt>
                <c:pt idx="3969">
                  <c:v>2.1544170379638601</c:v>
                </c:pt>
                <c:pt idx="3970">
                  <c:v>2.1023411750793399</c:v>
                </c:pt>
                <c:pt idx="3971">
                  <c:v>2.15599036216735</c:v>
                </c:pt>
                <c:pt idx="3972">
                  <c:v>2.13519835472106</c:v>
                </c:pt>
                <c:pt idx="3973">
                  <c:v>2.16168785095214</c:v>
                </c:pt>
                <c:pt idx="3974">
                  <c:v>2.1756274700164702</c:v>
                </c:pt>
                <c:pt idx="3975">
                  <c:v>2.1140494346618599</c:v>
                </c:pt>
                <c:pt idx="3976">
                  <c:v>1.8913673162460301</c:v>
                </c:pt>
                <c:pt idx="3977">
                  <c:v>1.95334732532501</c:v>
                </c:pt>
                <c:pt idx="3978">
                  <c:v>2.1667735576629599</c:v>
                </c:pt>
                <c:pt idx="3979">
                  <c:v>2.1783640384674001</c:v>
                </c:pt>
                <c:pt idx="3980">
                  <c:v>2.2549169063568102</c:v>
                </c:pt>
                <c:pt idx="3981">
                  <c:v>2.2857499122619598</c:v>
                </c:pt>
                <c:pt idx="3982">
                  <c:v>2.1845896244049001</c:v>
                </c:pt>
                <c:pt idx="3983">
                  <c:v>2.1820223331451398</c:v>
                </c:pt>
                <c:pt idx="3984">
                  <c:v>1.9311106204986499</c:v>
                </c:pt>
                <c:pt idx="3985">
                  <c:v>2.0931332111358598</c:v>
                </c:pt>
                <c:pt idx="3986">
                  <c:v>2.1368155479431099</c:v>
                </c:pt>
                <c:pt idx="3987">
                  <c:v>2.1620342731475799</c:v>
                </c:pt>
                <c:pt idx="3988">
                  <c:v>2.0801851749420099</c:v>
                </c:pt>
                <c:pt idx="3989">
                  <c:v>1.9600700139999301</c:v>
                </c:pt>
                <c:pt idx="3990">
                  <c:v>2.1500937938690101</c:v>
                </c:pt>
                <c:pt idx="3991">
                  <c:v>2.18192410469055</c:v>
                </c:pt>
                <c:pt idx="3992">
                  <c:v>2.15970253944396</c:v>
                </c:pt>
                <c:pt idx="3993">
                  <c:v>2.0560510158538801</c:v>
                </c:pt>
                <c:pt idx="3994">
                  <c:v>2.1405136585235498</c:v>
                </c:pt>
                <c:pt idx="3995">
                  <c:v>2.0752637386321999</c:v>
                </c:pt>
                <c:pt idx="3996">
                  <c:v>2.10504746437072</c:v>
                </c:pt>
                <c:pt idx="3997">
                  <c:v>2.1403176784515301</c:v>
                </c:pt>
                <c:pt idx="3998">
                  <c:v>2.0697448253631499</c:v>
                </c:pt>
                <c:pt idx="3999">
                  <c:v>2.17113184928894</c:v>
                </c:pt>
                <c:pt idx="4000">
                  <c:v>2.1749484539031898</c:v>
                </c:pt>
                <c:pt idx="4001">
                  <c:v>2.21043848991394</c:v>
                </c:pt>
                <c:pt idx="4002">
                  <c:v>2.0705068111419598</c:v>
                </c:pt>
                <c:pt idx="4003">
                  <c:v>2.1622140407562198</c:v>
                </c:pt>
                <c:pt idx="4004">
                  <c:v>2.1656429767608598</c:v>
                </c:pt>
                <c:pt idx="4005">
                  <c:v>2.3615162372589098</c:v>
                </c:pt>
                <c:pt idx="4006">
                  <c:v>2.2770926952361998</c:v>
                </c:pt>
                <c:pt idx="4007">
                  <c:v>0.81712704896926802</c:v>
                </c:pt>
                <c:pt idx="4008">
                  <c:v>0.28706026077270502</c:v>
                </c:pt>
                <c:pt idx="4009">
                  <c:v>0.55653661489486606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919224"/>
        <c:axId val="161920008"/>
      </c:lineChart>
      <c:catAx>
        <c:axId val="161919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920008"/>
        <c:crosses val="autoZero"/>
        <c:auto val="1"/>
        <c:lblAlgn val="ctr"/>
        <c:lblOffset val="100"/>
        <c:tickLblSkip val="250"/>
        <c:noMultiLvlLbl val="0"/>
      </c:catAx>
      <c:valAx>
        <c:axId val="161920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RMSD (</a:t>
                </a:r>
                <a:r>
                  <a:rPr lang="en-US">
                    <a:latin typeface="Calibri" panose="020F0502020204030204" pitchFamily="34" charset="0"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919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Distance Between</a:t>
            </a:r>
            <a:r>
              <a:rPr lang="en-US" baseline="0"/>
              <a:t> P-loop and C-terminal Lobe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'both together'!$B$1</c:f>
              <c:strCache>
                <c:ptCount val="1"/>
                <c:pt idx="0">
                  <c:v>G173-H308</c:v>
                </c:pt>
              </c:strCache>
            </c:strRef>
          </c:tx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'both together'!$A$2:$A$4011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'both together'!$B$2:$B$4011</c:f>
              <c:numCache>
                <c:formatCode>General</c:formatCode>
                <c:ptCount val="4010"/>
                <c:pt idx="0">
                  <c:v>13.057804000000001</c:v>
                </c:pt>
                <c:pt idx="1">
                  <c:v>13.286951999999999</c:v>
                </c:pt>
                <c:pt idx="2">
                  <c:v>12.736589</c:v>
                </c:pt>
                <c:pt idx="3">
                  <c:v>13.277210999999999</c:v>
                </c:pt>
                <c:pt idx="4">
                  <c:v>12.336967</c:v>
                </c:pt>
                <c:pt idx="5">
                  <c:v>12.943265999999999</c:v>
                </c:pt>
                <c:pt idx="6">
                  <c:v>11.670688999999999</c:v>
                </c:pt>
                <c:pt idx="7">
                  <c:v>12.925126000000001</c:v>
                </c:pt>
                <c:pt idx="8">
                  <c:v>13.175898999999999</c:v>
                </c:pt>
                <c:pt idx="9">
                  <c:v>13.649823</c:v>
                </c:pt>
                <c:pt idx="10">
                  <c:v>13.410885</c:v>
                </c:pt>
                <c:pt idx="11">
                  <c:v>13.633266000000001</c:v>
                </c:pt>
                <c:pt idx="12">
                  <c:v>14.53575</c:v>
                </c:pt>
                <c:pt idx="13">
                  <c:v>14.622506</c:v>
                </c:pt>
                <c:pt idx="14">
                  <c:v>15.211373</c:v>
                </c:pt>
                <c:pt idx="15">
                  <c:v>15.216398</c:v>
                </c:pt>
                <c:pt idx="16">
                  <c:v>17.704713999999999</c:v>
                </c:pt>
                <c:pt idx="17">
                  <c:v>14.273939</c:v>
                </c:pt>
                <c:pt idx="18">
                  <c:v>14.030601000000001</c:v>
                </c:pt>
                <c:pt idx="19">
                  <c:v>16.774692999999999</c:v>
                </c:pt>
                <c:pt idx="20">
                  <c:v>14.604448</c:v>
                </c:pt>
                <c:pt idx="21">
                  <c:v>13.717931999999999</c:v>
                </c:pt>
                <c:pt idx="22">
                  <c:v>13.891429</c:v>
                </c:pt>
                <c:pt idx="23">
                  <c:v>12.971822</c:v>
                </c:pt>
                <c:pt idx="24">
                  <c:v>12.710966000000001</c:v>
                </c:pt>
                <c:pt idx="25">
                  <c:v>13.794508</c:v>
                </c:pt>
                <c:pt idx="26">
                  <c:v>14.882111999999999</c:v>
                </c:pt>
                <c:pt idx="27">
                  <c:v>14.293678999999999</c:v>
                </c:pt>
                <c:pt idx="28">
                  <c:v>12.786049</c:v>
                </c:pt>
                <c:pt idx="29">
                  <c:v>15.321910000000001</c:v>
                </c:pt>
                <c:pt idx="30">
                  <c:v>13.930254</c:v>
                </c:pt>
                <c:pt idx="31">
                  <c:v>14.633289</c:v>
                </c:pt>
                <c:pt idx="32">
                  <c:v>15.102725</c:v>
                </c:pt>
                <c:pt idx="33">
                  <c:v>13.469571</c:v>
                </c:pt>
                <c:pt idx="34">
                  <c:v>15.368397999999999</c:v>
                </c:pt>
                <c:pt idx="35">
                  <c:v>13.558647000000001</c:v>
                </c:pt>
                <c:pt idx="36">
                  <c:v>14.245884</c:v>
                </c:pt>
                <c:pt idx="37">
                  <c:v>13.49511</c:v>
                </c:pt>
                <c:pt idx="38">
                  <c:v>14.382356</c:v>
                </c:pt>
                <c:pt idx="39">
                  <c:v>13.294047000000001</c:v>
                </c:pt>
                <c:pt idx="40">
                  <c:v>14.146749</c:v>
                </c:pt>
                <c:pt idx="41">
                  <c:v>14.641953000000001</c:v>
                </c:pt>
                <c:pt idx="42">
                  <c:v>13.399597</c:v>
                </c:pt>
                <c:pt idx="43">
                  <c:v>13.375400000000001</c:v>
                </c:pt>
                <c:pt idx="44">
                  <c:v>14.257942</c:v>
                </c:pt>
                <c:pt idx="45">
                  <c:v>12.889996999999999</c:v>
                </c:pt>
                <c:pt idx="46">
                  <c:v>14.303551000000001</c:v>
                </c:pt>
                <c:pt idx="47">
                  <c:v>15.240525999999999</c:v>
                </c:pt>
                <c:pt idx="48">
                  <c:v>14.271388999999999</c:v>
                </c:pt>
                <c:pt idx="49">
                  <c:v>16.096492999999999</c:v>
                </c:pt>
                <c:pt idx="50">
                  <c:v>15.221799000000001</c:v>
                </c:pt>
                <c:pt idx="51">
                  <c:v>15.117604</c:v>
                </c:pt>
                <c:pt idx="52">
                  <c:v>16.276050999999999</c:v>
                </c:pt>
                <c:pt idx="53">
                  <c:v>16.494482000000001</c:v>
                </c:pt>
                <c:pt idx="54">
                  <c:v>15.037639</c:v>
                </c:pt>
                <c:pt idx="55">
                  <c:v>15.241635</c:v>
                </c:pt>
                <c:pt idx="56">
                  <c:v>13.232894</c:v>
                </c:pt>
                <c:pt idx="57">
                  <c:v>14.75698</c:v>
                </c:pt>
                <c:pt idx="58">
                  <c:v>15.231014999999999</c:v>
                </c:pt>
                <c:pt idx="59">
                  <c:v>15.05893</c:v>
                </c:pt>
                <c:pt idx="60">
                  <c:v>14.267497000000001</c:v>
                </c:pt>
                <c:pt idx="61">
                  <c:v>13.904686</c:v>
                </c:pt>
                <c:pt idx="62">
                  <c:v>14.617203999999999</c:v>
                </c:pt>
                <c:pt idx="63">
                  <c:v>15.363326000000001</c:v>
                </c:pt>
                <c:pt idx="64">
                  <c:v>15.772933999999999</c:v>
                </c:pt>
                <c:pt idx="65">
                  <c:v>15.171181000000001</c:v>
                </c:pt>
                <c:pt idx="66">
                  <c:v>13.770341999999999</c:v>
                </c:pt>
                <c:pt idx="67">
                  <c:v>14.715458</c:v>
                </c:pt>
                <c:pt idx="68">
                  <c:v>15.686292</c:v>
                </c:pt>
                <c:pt idx="69">
                  <c:v>16.083559000000001</c:v>
                </c:pt>
                <c:pt idx="70">
                  <c:v>14.991825</c:v>
                </c:pt>
                <c:pt idx="71">
                  <c:v>14.705361</c:v>
                </c:pt>
                <c:pt idx="72">
                  <c:v>15.416230000000001</c:v>
                </c:pt>
                <c:pt idx="73">
                  <c:v>16.138960000000001</c:v>
                </c:pt>
                <c:pt idx="74">
                  <c:v>15.581464</c:v>
                </c:pt>
                <c:pt idx="75">
                  <c:v>15.459669999999999</c:v>
                </c:pt>
                <c:pt idx="76">
                  <c:v>15.108186999999999</c:v>
                </c:pt>
                <c:pt idx="77">
                  <c:v>14.453537000000001</c:v>
                </c:pt>
                <c:pt idx="78">
                  <c:v>14.272893</c:v>
                </c:pt>
                <c:pt idx="79">
                  <c:v>16.426141999999999</c:v>
                </c:pt>
                <c:pt idx="80">
                  <c:v>16.580673000000001</c:v>
                </c:pt>
                <c:pt idx="81">
                  <c:v>15.08775</c:v>
                </c:pt>
                <c:pt idx="82">
                  <c:v>14.826803</c:v>
                </c:pt>
                <c:pt idx="83">
                  <c:v>15.412248</c:v>
                </c:pt>
                <c:pt idx="84">
                  <c:v>17.066842999999999</c:v>
                </c:pt>
                <c:pt idx="85">
                  <c:v>15.623252000000001</c:v>
                </c:pt>
                <c:pt idx="86">
                  <c:v>16.022508999999999</c:v>
                </c:pt>
                <c:pt idx="87">
                  <c:v>14.219887</c:v>
                </c:pt>
                <c:pt idx="88">
                  <c:v>14.111929</c:v>
                </c:pt>
                <c:pt idx="89">
                  <c:v>14.410603999999999</c:v>
                </c:pt>
                <c:pt idx="90">
                  <c:v>14.991939</c:v>
                </c:pt>
                <c:pt idx="91">
                  <c:v>15.593038999999999</c:v>
                </c:pt>
                <c:pt idx="92">
                  <c:v>15.361318000000001</c:v>
                </c:pt>
                <c:pt idx="93">
                  <c:v>15.857976000000001</c:v>
                </c:pt>
                <c:pt idx="94">
                  <c:v>15.606066</c:v>
                </c:pt>
                <c:pt idx="95">
                  <c:v>14.708955</c:v>
                </c:pt>
                <c:pt idx="96">
                  <c:v>15.243937000000001</c:v>
                </c:pt>
                <c:pt idx="97">
                  <c:v>15.641280999999999</c:v>
                </c:pt>
                <c:pt idx="98">
                  <c:v>15.975887999999999</c:v>
                </c:pt>
                <c:pt idx="99">
                  <c:v>15.15508</c:v>
                </c:pt>
                <c:pt idx="100">
                  <c:v>15.354291</c:v>
                </c:pt>
                <c:pt idx="101">
                  <c:v>15.12631</c:v>
                </c:pt>
                <c:pt idx="102">
                  <c:v>13.978217000000001</c:v>
                </c:pt>
                <c:pt idx="103">
                  <c:v>15.459439</c:v>
                </c:pt>
                <c:pt idx="104">
                  <c:v>17.269483999999999</c:v>
                </c:pt>
                <c:pt idx="105">
                  <c:v>16.995567000000001</c:v>
                </c:pt>
                <c:pt idx="106">
                  <c:v>17.473044999999999</c:v>
                </c:pt>
                <c:pt idx="107">
                  <c:v>14.840624</c:v>
                </c:pt>
                <c:pt idx="108">
                  <c:v>14.166728000000001</c:v>
                </c:pt>
                <c:pt idx="109">
                  <c:v>17.190875999999999</c:v>
                </c:pt>
                <c:pt idx="110">
                  <c:v>15.582452999999999</c:v>
                </c:pt>
                <c:pt idx="111">
                  <c:v>13.854017000000001</c:v>
                </c:pt>
                <c:pt idx="112">
                  <c:v>15.068351</c:v>
                </c:pt>
                <c:pt idx="113">
                  <c:v>18.100954000000002</c:v>
                </c:pt>
                <c:pt idx="114">
                  <c:v>18.689449</c:v>
                </c:pt>
                <c:pt idx="115">
                  <c:v>19.402777</c:v>
                </c:pt>
                <c:pt idx="116">
                  <c:v>18.836790000000001</c:v>
                </c:pt>
                <c:pt idx="117">
                  <c:v>20.480634999999999</c:v>
                </c:pt>
                <c:pt idx="118">
                  <c:v>19.312462</c:v>
                </c:pt>
                <c:pt idx="119">
                  <c:v>18.453849999999999</c:v>
                </c:pt>
                <c:pt idx="120">
                  <c:v>16.337803000000001</c:v>
                </c:pt>
                <c:pt idx="121">
                  <c:v>18.508005000000001</c:v>
                </c:pt>
                <c:pt idx="122">
                  <c:v>20.531829999999999</c:v>
                </c:pt>
                <c:pt idx="123">
                  <c:v>18.936088999999999</c:v>
                </c:pt>
                <c:pt idx="124">
                  <c:v>18.022472</c:v>
                </c:pt>
                <c:pt idx="125">
                  <c:v>16.950294</c:v>
                </c:pt>
                <c:pt idx="126">
                  <c:v>18.398121</c:v>
                </c:pt>
                <c:pt idx="127">
                  <c:v>19.582438</c:v>
                </c:pt>
                <c:pt idx="128">
                  <c:v>18.251839</c:v>
                </c:pt>
                <c:pt idx="129">
                  <c:v>16.711341999999998</c:v>
                </c:pt>
                <c:pt idx="130">
                  <c:v>17.590243999999998</c:v>
                </c:pt>
                <c:pt idx="131">
                  <c:v>18.429558</c:v>
                </c:pt>
                <c:pt idx="132">
                  <c:v>16.132819999999999</c:v>
                </c:pt>
                <c:pt idx="133">
                  <c:v>19.782295000000001</c:v>
                </c:pt>
                <c:pt idx="134">
                  <c:v>19.256647000000001</c:v>
                </c:pt>
                <c:pt idx="135">
                  <c:v>18.192905</c:v>
                </c:pt>
                <c:pt idx="136">
                  <c:v>19.586178</c:v>
                </c:pt>
                <c:pt idx="137">
                  <c:v>20.499106999999999</c:v>
                </c:pt>
                <c:pt idx="138">
                  <c:v>19.389105000000001</c:v>
                </c:pt>
                <c:pt idx="139">
                  <c:v>20.660958999999998</c:v>
                </c:pt>
                <c:pt idx="140">
                  <c:v>20.784655000000001</c:v>
                </c:pt>
                <c:pt idx="141">
                  <c:v>18.880721999999999</c:v>
                </c:pt>
                <c:pt idx="142">
                  <c:v>19.577953000000001</c:v>
                </c:pt>
                <c:pt idx="143">
                  <c:v>20.885973</c:v>
                </c:pt>
                <c:pt idx="144">
                  <c:v>19.348531999999999</c:v>
                </c:pt>
                <c:pt idx="145">
                  <c:v>17.069721000000001</c:v>
                </c:pt>
                <c:pt idx="146">
                  <c:v>17.372253000000001</c:v>
                </c:pt>
                <c:pt idx="147">
                  <c:v>16.188143</c:v>
                </c:pt>
                <c:pt idx="148">
                  <c:v>17.562024999999998</c:v>
                </c:pt>
                <c:pt idx="149">
                  <c:v>15.370285000000001</c:v>
                </c:pt>
                <c:pt idx="150">
                  <c:v>15.374822999999999</c:v>
                </c:pt>
                <c:pt idx="151">
                  <c:v>16.454653</c:v>
                </c:pt>
                <c:pt idx="152">
                  <c:v>14.800076000000001</c:v>
                </c:pt>
                <c:pt idx="153">
                  <c:v>16.140471999999999</c:v>
                </c:pt>
                <c:pt idx="154">
                  <c:v>15.715441999999999</c:v>
                </c:pt>
                <c:pt idx="155">
                  <c:v>16.255533</c:v>
                </c:pt>
                <c:pt idx="156">
                  <c:v>17.126669</c:v>
                </c:pt>
                <c:pt idx="157">
                  <c:v>16.147625000000001</c:v>
                </c:pt>
                <c:pt idx="158">
                  <c:v>16.081488</c:v>
                </c:pt>
                <c:pt idx="159">
                  <c:v>16.819233000000001</c:v>
                </c:pt>
                <c:pt idx="160">
                  <c:v>15.58497</c:v>
                </c:pt>
                <c:pt idx="161">
                  <c:v>15.448948</c:v>
                </c:pt>
                <c:pt idx="162">
                  <c:v>16.321493</c:v>
                </c:pt>
                <c:pt idx="163">
                  <c:v>15.73221</c:v>
                </c:pt>
                <c:pt idx="164">
                  <c:v>15.708117</c:v>
                </c:pt>
                <c:pt idx="165">
                  <c:v>16.490753000000002</c:v>
                </c:pt>
                <c:pt idx="166">
                  <c:v>16.139154000000001</c:v>
                </c:pt>
                <c:pt idx="167">
                  <c:v>16.392458000000001</c:v>
                </c:pt>
                <c:pt idx="168">
                  <c:v>16.427181000000001</c:v>
                </c:pt>
                <c:pt idx="169">
                  <c:v>16.453465999999999</c:v>
                </c:pt>
                <c:pt idx="170">
                  <c:v>16.615424999999998</c:v>
                </c:pt>
                <c:pt idx="171">
                  <c:v>16.374184</c:v>
                </c:pt>
                <c:pt idx="172">
                  <c:v>16.747817999999999</c:v>
                </c:pt>
                <c:pt idx="173">
                  <c:v>16.937235000000001</c:v>
                </c:pt>
                <c:pt idx="174">
                  <c:v>17.153934</c:v>
                </c:pt>
                <c:pt idx="175">
                  <c:v>16.542299</c:v>
                </c:pt>
                <c:pt idx="176">
                  <c:v>16.385876</c:v>
                </c:pt>
                <c:pt idx="177">
                  <c:v>15.701929</c:v>
                </c:pt>
                <c:pt idx="178">
                  <c:v>16.075316999999998</c:v>
                </c:pt>
                <c:pt idx="179">
                  <c:v>17.156469000000001</c:v>
                </c:pt>
                <c:pt idx="180">
                  <c:v>17.631710000000002</c:v>
                </c:pt>
                <c:pt idx="181">
                  <c:v>17.259122999999999</c:v>
                </c:pt>
                <c:pt idx="182">
                  <c:v>16.096962000000001</c:v>
                </c:pt>
                <c:pt idx="183">
                  <c:v>14.498903</c:v>
                </c:pt>
                <c:pt idx="184">
                  <c:v>15.294422000000001</c:v>
                </c:pt>
                <c:pt idx="185">
                  <c:v>15.688211000000001</c:v>
                </c:pt>
                <c:pt idx="186">
                  <c:v>15.343450000000001</c:v>
                </c:pt>
                <c:pt idx="187">
                  <c:v>17.522226</c:v>
                </c:pt>
                <c:pt idx="188">
                  <c:v>17.664909000000002</c:v>
                </c:pt>
                <c:pt idx="189">
                  <c:v>17.934704</c:v>
                </c:pt>
                <c:pt idx="190">
                  <c:v>17.360907000000001</c:v>
                </c:pt>
                <c:pt idx="191">
                  <c:v>17.032232</c:v>
                </c:pt>
                <c:pt idx="192">
                  <c:v>16.434657999999999</c:v>
                </c:pt>
                <c:pt idx="193">
                  <c:v>16.438362000000001</c:v>
                </c:pt>
                <c:pt idx="194">
                  <c:v>17.132024999999999</c:v>
                </c:pt>
                <c:pt idx="195">
                  <c:v>18.138786</c:v>
                </c:pt>
                <c:pt idx="196">
                  <c:v>15.906426</c:v>
                </c:pt>
                <c:pt idx="197">
                  <c:v>16.671759000000002</c:v>
                </c:pt>
                <c:pt idx="198">
                  <c:v>15.678514</c:v>
                </c:pt>
                <c:pt idx="199">
                  <c:v>15.657285999999999</c:v>
                </c:pt>
                <c:pt idx="200">
                  <c:v>15.003631</c:v>
                </c:pt>
                <c:pt idx="201">
                  <c:v>16.165112000000001</c:v>
                </c:pt>
                <c:pt idx="202">
                  <c:v>16.827894000000001</c:v>
                </c:pt>
                <c:pt idx="203">
                  <c:v>16.389835000000001</c:v>
                </c:pt>
                <c:pt idx="204">
                  <c:v>15.5022</c:v>
                </c:pt>
                <c:pt idx="205">
                  <c:v>14.999930000000001</c:v>
                </c:pt>
                <c:pt idx="206">
                  <c:v>15.997394999999999</c:v>
                </c:pt>
                <c:pt idx="207">
                  <c:v>15.605491000000001</c:v>
                </c:pt>
                <c:pt idx="208">
                  <c:v>16.487888000000002</c:v>
                </c:pt>
                <c:pt idx="209">
                  <c:v>15.253171</c:v>
                </c:pt>
                <c:pt idx="210">
                  <c:v>16.606521999999998</c:v>
                </c:pt>
                <c:pt idx="211">
                  <c:v>15.486499</c:v>
                </c:pt>
                <c:pt idx="212">
                  <c:v>16.2241</c:v>
                </c:pt>
                <c:pt idx="213">
                  <c:v>15.965609000000001</c:v>
                </c:pt>
                <c:pt idx="214">
                  <c:v>16.051030999999998</c:v>
                </c:pt>
                <c:pt idx="215">
                  <c:v>15.942062</c:v>
                </c:pt>
                <c:pt idx="216">
                  <c:v>16.394987</c:v>
                </c:pt>
                <c:pt idx="217">
                  <c:v>17.496227000000001</c:v>
                </c:pt>
                <c:pt idx="218">
                  <c:v>16.427154999999999</c:v>
                </c:pt>
                <c:pt idx="219">
                  <c:v>16.972829999999998</c:v>
                </c:pt>
                <c:pt idx="220">
                  <c:v>16.682993</c:v>
                </c:pt>
                <c:pt idx="221">
                  <c:v>16.621164</c:v>
                </c:pt>
                <c:pt idx="222">
                  <c:v>16.709782000000001</c:v>
                </c:pt>
                <c:pt idx="223">
                  <c:v>15.698738000000001</c:v>
                </c:pt>
                <c:pt idx="224">
                  <c:v>16.739853</c:v>
                </c:pt>
                <c:pt idx="225">
                  <c:v>17.261925000000002</c:v>
                </c:pt>
                <c:pt idx="226">
                  <c:v>18.001148000000001</c:v>
                </c:pt>
                <c:pt idx="227">
                  <c:v>17.789401999999999</c:v>
                </c:pt>
                <c:pt idx="228">
                  <c:v>15.06569</c:v>
                </c:pt>
                <c:pt idx="229">
                  <c:v>16.498446999999999</c:v>
                </c:pt>
                <c:pt idx="230">
                  <c:v>14.658655</c:v>
                </c:pt>
                <c:pt idx="231">
                  <c:v>14.59445</c:v>
                </c:pt>
                <c:pt idx="232">
                  <c:v>15.53796</c:v>
                </c:pt>
                <c:pt idx="233">
                  <c:v>15.842438</c:v>
                </c:pt>
                <c:pt idx="234">
                  <c:v>16.382110999999998</c:v>
                </c:pt>
                <c:pt idx="235">
                  <c:v>15.559967</c:v>
                </c:pt>
                <c:pt idx="236">
                  <c:v>15.921084</c:v>
                </c:pt>
                <c:pt idx="237">
                  <c:v>14.873752</c:v>
                </c:pt>
                <c:pt idx="238">
                  <c:v>13.914515</c:v>
                </c:pt>
                <c:pt idx="239">
                  <c:v>15.54706</c:v>
                </c:pt>
                <c:pt idx="240">
                  <c:v>16.832526999999999</c:v>
                </c:pt>
                <c:pt idx="241">
                  <c:v>16.597818</c:v>
                </c:pt>
                <c:pt idx="242">
                  <c:v>16.016114999999999</c:v>
                </c:pt>
                <c:pt idx="243">
                  <c:v>16.757166000000002</c:v>
                </c:pt>
                <c:pt idx="244">
                  <c:v>18.249741</c:v>
                </c:pt>
                <c:pt idx="245">
                  <c:v>18.777505999999999</c:v>
                </c:pt>
                <c:pt idx="246">
                  <c:v>18.208953999999999</c:v>
                </c:pt>
                <c:pt idx="247">
                  <c:v>17.760339999999999</c:v>
                </c:pt>
                <c:pt idx="248">
                  <c:v>17.653578</c:v>
                </c:pt>
                <c:pt idx="249">
                  <c:v>17.474262</c:v>
                </c:pt>
                <c:pt idx="250">
                  <c:v>17.321774999999999</c:v>
                </c:pt>
                <c:pt idx="251">
                  <c:v>17.589783000000001</c:v>
                </c:pt>
                <c:pt idx="252">
                  <c:v>16.216602000000002</c:v>
                </c:pt>
                <c:pt idx="253">
                  <c:v>16.228451</c:v>
                </c:pt>
                <c:pt idx="254">
                  <c:v>14.935062</c:v>
                </c:pt>
                <c:pt idx="255">
                  <c:v>16.628602999999998</c:v>
                </c:pt>
                <c:pt idx="256">
                  <c:v>16.658434</c:v>
                </c:pt>
                <c:pt idx="257">
                  <c:v>16.120207000000001</c:v>
                </c:pt>
                <c:pt idx="258">
                  <c:v>16.009906999999998</c:v>
                </c:pt>
                <c:pt idx="259">
                  <c:v>16.886036000000001</c:v>
                </c:pt>
                <c:pt idx="260">
                  <c:v>16.067039000000001</c:v>
                </c:pt>
                <c:pt idx="261">
                  <c:v>17.181189</c:v>
                </c:pt>
                <c:pt idx="262">
                  <c:v>15.587745</c:v>
                </c:pt>
                <c:pt idx="263">
                  <c:v>15.725349</c:v>
                </c:pt>
                <c:pt idx="264">
                  <c:v>15.425651</c:v>
                </c:pt>
                <c:pt idx="265">
                  <c:v>15.831655</c:v>
                </c:pt>
                <c:pt idx="266">
                  <c:v>15.251891000000001</c:v>
                </c:pt>
                <c:pt idx="267">
                  <c:v>15.786837</c:v>
                </c:pt>
                <c:pt idx="268">
                  <c:v>17.243545999999998</c:v>
                </c:pt>
                <c:pt idx="269">
                  <c:v>17.069023000000001</c:v>
                </c:pt>
                <c:pt idx="270">
                  <c:v>16.584071999999999</c:v>
                </c:pt>
                <c:pt idx="271">
                  <c:v>16.797039000000002</c:v>
                </c:pt>
                <c:pt idx="272">
                  <c:v>17.364678999999999</c:v>
                </c:pt>
                <c:pt idx="273">
                  <c:v>15.35181</c:v>
                </c:pt>
                <c:pt idx="274">
                  <c:v>15.936544</c:v>
                </c:pt>
                <c:pt idx="275">
                  <c:v>16.293106000000002</c:v>
                </c:pt>
                <c:pt idx="276">
                  <c:v>16.465789999999998</c:v>
                </c:pt>
                <c:pt idx="277">
                  <c:v>18.552741999999999</c:v>
                </c:pt>
                <c:pt idx="278">
                  <c:v>17.632114000000001</c:v>
                </c:pt>
                <c:pt idx="279">
                  <c:v>17.823782000000001</c:v>
                </c:pt>
                <c:pt idx="280">
                  <c:v>17.872821999999999</c:v>
                </c:pt>
                <c:pt idx="281">
                  <c:v>19.105267999999999</c:v>
                </c:pt>
                <c:pt idx="282">
                  <c:v>16.917120000000001</c:v>
                </c:pt>
                <c:pt idx="283">
                  <c:v>15.749399</c:v>
                </c:pt>
                <c:pt idx="284">
                  <c:v>17.318663000000001</c:v>
                </c:pt>
                <c:pt idx="285">
                  <c:v>16.874988999999999</c:v>
                </c:pt>
                <c:pt idx="286">
                  <c:v>16.897656999999999</c:v>
                </c:pt>
                <c:pt idx="287">
                  <c:v>15.672924999999999</c:v>
                </c:pt>
                <c:pt idx="288">
                  <c:v>15.897138</c:v>
                </c:pt>
                <c:pt idx="289">
                  <c:v>16.543951</c:v>
                </c:pt>
                <c:pt idx="290">
                  <c:v>16.338592999999999</c:v>
                </c:pt>
                <c:pt idx="291">
                  <c:v>15.738079000000001</c:v>
                </c:pt>
                <c:pt idx="292">
                  <c:v>16.233485999999999</c:v>
                </c:pt>
                <c:pt idx="293">
                  <c:v>16.710343999999999</c:v>
                </c:pt>
                <c:pt idx="294">
                  <c:v>14.22508</c:v>
                </c:pt>
                <c:pt idx="295">
                  <c:v>13.575691000000001</c:v>
                </c:pt>
                <c:pt idx="296">
                  <c:v>14.78546</c:v>
                </c:pt>
                <c:pt idx="297">
                  <c:v>15.340301</c:v>
                </c:pt>
                <c:pt idx="298">
                  <c:v>17.251197999999999</c:v>
                </c:pt>
                <c:pt idx="299">
                  <c:v>16.792066999999999</c:v>
                </c:pt>
                <c:pt idx="300">
                  <c:v>15.946683999999999</c:v>
                </c:pt>
                <c:pt idx="301">
                  <c:v>16.055534000000002</c:v>
                </c:pt>
                <c:pt idx="302">
                  <c:v>16.718647000000001</c:v>
                </c:pt>
                <c:pt idx="303">
                  <c:v>16.385418000000001</c:v>
                </c:pt>
                <c:pt idx="304">
                  <c:v>16.422037</c:v>
                </c:pt>
                <c:pt idx="305">
                  <c:v>16.346948999999999</c:v>
                </c:pt>
                <c:pt idx="306">
                  <c:v>15.767281000000001</c:v>
                </c:pt>
                <c:pt idx="307">
                  <c:v>15.511571</c:v>
                </c:pt>
                <c:pt idx="308">
                  <c:v>16.605309999999999</c:v>
                </c:pt>
                <c:pt idx="309">
                  <c:v>15.989606</c:v>
                </c:pt>
                <c:pt idx="310">
                  <c:v>18.042593</c:v>
                </c:pt>
                <c:pt idx="311">
                  <c:v>18.551528999999999</c:v>
                </c:pt>
                <c:pt idx="312">
                  <c:v>15.545154999999999</c:v>
                </c:pt>
                <c:pt idx="313">
                  <c:v>15.545044000000001</c:v>
                </c:pt>
                <c:pt idx="314">
                  <c:v>14.515302999999999</c:v>
                </c:pt>
                <c:pt idx="315">
                  <c:v>16.102245</c:v>
                </c:pt>
                <c:pt idx="316">
                  <c:v>14.275660999999999</c:v>
                </c:pt>
                <c:pt idx="317">
                  <c:v>15.421701000000001</c:v>
                </c:pt>
                <c:pt idx="318">
                  <c:v>15.85177</c:v>
                </c:pt>
                <c:pt idx="319">
                  <c:v>15.514748000000001</c:v>
                </c:pt>
                <c:pt idx="320">
                  <c:v>16.227867</c:v>
                </c:pt>
                <c:pt idx="321">
                  <c:v>15.423116</c:v>
                </c:pt>
                <c:pt idx="322">
                  <c:v>15.61185</c:v>
                </c:pt>
                <c:pt idx="323">
                  <c:v>16.265011000000001</c:v>
                </c:pt>
                <c:pt idx="324">
                  <c:v>16.994823</c:v>
                </c:pt>
                <c:pt idx="325">
                  <c:v>17.000983999999999</c:v>
                </c:pt>
                <c:pt idx="326">
                  <c:v>14.096284000000001</c:v>
                </c:pt>
                <c:pt idx="327">
                  <c:v>15.185009000000001</c:v>
                </c:pt>
                <c:pt idx="328">
                  <c:v>15.520962000000001</c:v>
                </c:pt>
                <c:pt idx="329">
                  <c:v>15.273682000000001</c:v>
                </c:pt>
                <c:pt idx="330">
                  <c:v>15.833386000000001</c:v>
                </c:pt>
                <c:pt idx="331">
                  <c:v>15.285199</c:v>
                </c:pt>
                <c:pt idx="332">
                  <c:v>15.525150999999999</c:v>
                </c:pt>
                <c:pt idx="333">
                  <c:v>15.285555</c:v>
                </c:pt>
                <c:pt idx="334">
                  <c:v>15.380637</c:v>
                </c:pt>
                <c:pt idx="335">
                  <c:v>14.523752</c:v>
                </c:pt>
                <c:pt idx="336">
                  <c:v>15.868463999999999</c:v>
                </c:pt>
                <c:pt idx="337">
                  <c:v>16.982700000000001</c:v>
                </c:pt>
                <c:pt idx="338">
                  <c:v>17.109878999999999</c:v>
                </c:pt>
                <c:pt idx="339">
                  <c:v>15.53218</c:v>
                </c:pt>
                <c:pt idx="340">
                  <c:v>17.582628</c:v>
                </c:pt>
                <c:pt idx="341">
                  <c:v>15.220324</c:v>
                </c:pt>
                <c:pt idx="342">
                  <c:v>16.136406000000001</c:v>
                </c:pt>
                <c:pt idx="343">
                  <c:v>16.695232000000001</c:v>
                </c:pt>
                <c:pt idx="344">
                  <c:v>16.426855</c:v>
                </c:pt>
                <c:pt idx="345">
                  <c:v>15.939465999999999</c:v>
                </c:pt>
                <c:pt idx="346">
                  <c:v>15.420031</c:v>
                </c:pt>
                <c:pt idx="347">
                  <c:v>15.906737</c:v>
                </c:pt>
                <c:pt idx="348">
                  <c:v>17.555440999999998</c:v>
                </c:pt>
                <c:pt idx="349">
                  <c:v>16.28079</c:v>
                </c:pt>
                <c:pt idx="350">
                  <c:v>16.023436</c:v>
                </c:pt>
                <c:pt idx="351">
                  <c:v>16.058954</c:v>
                </c:pt>
                <c:pt idx="352">
                  <c:v>15.070024999999999</c:v>
                </c:pt>
                <c:pt idx="353">
                  <c:v>14.274870999999999</c:v>
                </c:pt>
                <c:pt idx="354">
                  <c:v>15.266272000000001</c:v>
                </c:pt>
                <c:pt idx="355">
                  <c:v>17.313897999999998</c:v>
                </c:pt>
                <c:pt idx="356">
                  <c:v>16.899816999999999</c:v>
                </c:pt>
                <c:pt idx="357">
                  <c:v>15.970976</c:v>
                </c:pt>
                <c:pt idx="358">
                  <c:v>16.511828999999999</c:v>
                </c:pt>
                <c:pt idx="359">
                  <c:v>18.098869000000001</c:v>
                </c:pt>
                <c:pt idx="360">
                  <c:v>16.55904</c:v>
                </c:pt>
                <c:pt idx="361">
                  <c:v>16.125720999999999</c:v>
                </c:pt>
                <c:pt idx="362">
                  <c:v>16.079961999999998</c:v>
                </c:pt>
                <c:pt idx="363">
                  <c:v>15.782423</c:v>
                </c:pt>
                <c:pt idx="364">
                  <c:v>18.204329000000001</c:v>
                </c:pt>
                <c:pt idx="365">
                  <c:v>16.81241</c:v>
                </c:pt>
                <c:pt idx="366">
                  <c:v>15.692178999999999</c:v>
                </c:pt>
                <c:pt idx="367">
                  <c:v>16.815491000000002</c:v>
                </c:pt>
                <c:pt idx="368">
                  <c:v>17.966726000000001</c:v>
                </c:pt>
                <c:pt idx="369">
                  <c:v>16.451108999999999</c:v>
                </c:pt>
                <c:pt idx="370">
                  <c:v>15.86922</c:v>
                </c:pt>
                <c:pt idx="371">
                  <c:v>17.215347000000001</c:v>
                </c:pt>
                <c:pt idx="372">
                  <c:v>18.023869999999999</c:v>
                </c:pt>
                <c:pt idx="373">
                  <c:v>18.020980999999999</c:v>
                </c:pt>
                <c:pt idx="374">
                  <c:v>15.569478</c:v>
                </c:pt>
                <c:pt idx="375">
                  <c:v>16.588087000000002</c:v>
                </c:pt>
                <c:pt idx="376">
                  <c:v>16.813723</c:v>
                </c:pt>
                <c:pt idx="377">
                  <c:v>15.458462000000001</c:v>
                </c:pt>
                <c:pt idx="378">
                  <c:v>15.236262999999999</c:v>
                </c:pt>
                <c:pt idx="379">
                  <c:v>14.793010000000001</c:v>
                </c:pt>
                <c:pt idx="380">
                  <c:v>14.204598000000001</c:v>
                </c:pt>
                <c:pt idx="381">
                  <c:v>15.728475</c:v>
                </c:pt>
                <c:pt idx="382">
                  <c:v>18.760902000000002</c:v>
                </c:pt>
                <c:pt idx="383">
                  <c:v>16.899453999999999</c:v>
                </c:pt>
                <c:pt idx="384">
                  <c:v>16.977889999999999</c:v>
                </c:pt>
                <c:pt idx="385">
                  <c:v>15.773040999999999</c:v>
                </c:pt>
                <c:pt idx="386">
                  <c:v>15.69154</c:v>
                </c:pt>
                <c:pt idx="387">
                  <c:v>16.503529</c:v>
                </c:pt>
                <c:pt idx="388">
                  <c:v>15.753197999999999</c:v>
                </c:pt>
                <c:pt idx="389">
                  <c:v>17.212864</c:v>
                </c:pt>
                <c:pt idx="390">
                  <c:v>19.742922</c:v>
                </c:pt>
                <c:pt idx="391">
                  <c:v>17.806685999999999</c:v>
                </c:pt>
                <c:pt idx="392">
                  <c:v>16.557486000000001</c:v>
                </c:pt>
                <c:pt idx="393">
                  <c:v>18.545041999999999</c:v>
                </c:pt>
                <c:pt idx="394">
                  <c:v>17.498384000000001</c:v>
                </c:pt>
                <c:pt idx="395">
                  <c:v>17.139866000000001</c:v>
                </c:pt>
                <c:pt idx="396">
                  <c:v>15.609450000000001</c:v>
                </c:pt>
                <c:pt idx="397">
                  <c:v>17.010981000000001</c:v>
                </c:pt>
                <c:pt idx="398">
                  <c:v>16.446653000000001</c:v>
                </c:pt>
                <c:pt idx="399">
                  <c:v>15.010420999999999</c:v>
                </c:pt>
                <c:pt idx="400">
                  <c:v>15.330368</c:v>
                </c:pt>
                <c:pt idx="401">
                  <c:v>15.581085</c:v>
                </c:pt>
                <c:pt idx="402">
                  <c:v>16.659873999999999</c:v>
                </c:pt>
                <c:pt idx="403">
                  <c:v>14.437849</c:v>
                </c:pt>
                <c:pt idx="404">
                  <c:v>14.721102</c:v>
                </c:pt>
                <c:pt idx="405">
                  <c:v>14.555179000000001</c:v>
                </c:pt>
                <c:pt idx="406">
                  <c:v>15.704717</c:v>
                </c:pt>
                <c:pt idx="407">
                  <c:v>15.319921000000001</c:v>
                </c:pt>
                <c:pt idx="408">
                  <c:v>14.044048999999999</c:v>
                </c:pt>
                <c:pt idx="409">
                  <c:v>14.549348</c:v>
                </c:pt>
                <c:pt idx="410">
                  <c:v>16.165427999999999</c:v>
                </c:pt>
                <c:pt idx="411">
                  <c:v>16.208414000000001</c:v>
                </c:pt>
                <c:pt idx="412">
                  <c:v>16.979568</c:v>
                </c:pt>
                <c:pt idx="413">
                  <c:v>16.995987</c:v>
                </c:pt>
                <c:pt idx="414">
                  <c:v>16.633030000000002</c:v>
                </c:pt>
                <c:pt idx="415">
                  <c:v>15.250589</c:v>
                </c:pt>
                <c:pt idx="416">
                  <c:v>15.794655000000001</c:v>
                </c:pt>
                <c:pt idx="417">
                  <c:v>17.84347</c:v>
                </c:pt>
                <c:pt idx="418">
                  <c:v>17.234832999999998</c:v>
                </c:pt>
                <c:pt idx="419">
                  <c:v>17.298912000000001</c:v>
                </c:pt>
                <c:pt idx="420">
                  <c:v>17.232026999999999</c:v>
                </c:pt>
                <c:pt idx="421">
                  <c:v>17.451250000000002</c:v>
                </c:pt>
                <c:pt idx="422">
                  <c:v>15.774747</c:v>
                </c:pt>
                <c:pt idx="423">
                  <c:v>17.013971000000002</c:v>
                </c:pt>
                <c:pt idx="424">
                  <c:v>17.150842999999998</c:v>
                </c:pt>
                <c:pt idx="425">
                  <c:v>16.05143</c:v>
                </c:pt>
                <c:pt idx="426">
                  <c:v>15.12753</c:v>
                </c:pt>
                <c:pt idx="427">
                  <c:v>16.139420999999999</c:v>
                </c:pt>
                <c:pt idx="428">
                  <c:v>15.367832999999999</c:v>
                </c:pt>
                <c:pt idx="429">
                  <c:v>16.406744</c:v>
                </c:pt>
                <c:pt idx="430">
                  <c:v>16.300782999999999</c:v>
                </c:pt>
                <c:pt idx="431">
                  <c:v>16.381691</c:v>
                </c:pt>
                <c:pt idx="432">
                  <c:v>16.056052999999999</c:v>
                </c:pt>
                <c:pt idx="433">
                  <c:v>14.65549</c:v>
                </c:pt>
                <c:pt idx="434">
                  <c:v>16.141515999999999</c:v>
                </c:pt>
                <c:pt idx="435">
                  <c:v>16.995556000000001</c:v>
                </c:pt>
                <c:pt idx="436">
                  <c:v>15.794516</c:v>
                </c:pt>
                <c:pt idx="437">
                  <c:v>17.240047000000001</c:v>
                </c:pt>
                <c:pt idx="438">
                  <c:v>16.444821999999998</c:v>
                </c:pt>
                <c:pt idx="439">
                  <c:v>16.732486999999999</c:v>
                </c:pt>
                <c:pt idx="440">
                  <c:v>15.6639</c:v>
                </c:pt>
                <c:pt idx="441">
                  <c:v>15.825491</c:v>
                </c:pt>
                <c:pt idx="442">
                  <c:v>15.925096</c:v>
                </c:pt>
                <c:pt idx="443">
                  <c:v>15.653789</c:v>
                </c:pt>
                <c:pt idx="444">
                  <c:v>16.879477999999999</c:v>
                </c:pt>
                <c:pt idx="445">
                  <c:v>16.575741000000001</c:v>
                </c:pt>
                <c:pt idx="446">
                  <c:v>14.944421</c:v>
                </c:pt>
                <c:pt idx="447">
                  <c:v>17.110437000000001</c:v>
                </c:pt>
                <c:pt idx="448">
                  <c:v>15.264633</c:v>
                </c:pt>
                <c:pt idx="449">
                  <c:v>15.408191</c:v>
                </c:pt>
                <c:pt idx="450">
                  <c:v>14.989896999999999</c:v>
                </c:pt>
                <c:pt idx="451">
                  <c:v>15.069183000000001</c:v>
                </c:pt>
                <c:pt idx="452">
                  <c:v>16.110385999999998</c:v>
                </c:pt>
                <c:pt idx="453">
                  <c:v>14.921799</c:v>
                </c:pt>
                <c:pt idx="454">
                  <c:v>15.584894999999999</c:v>
                </c:pt>
                <c:pt idx="455">
                  <c:v>15.704166000000001</c:v>
                </c:pt>
                <c:pt idx="456">
                  <c:v>16.579134</c:v>
                </c:pt>
                <c:pt idx="457">
                  <c:v>15.92977</c:v>
                </c:pt>
                <c:pt idx="458">
                  <c:v>16.434146999999999</c:v>
                </c:pt>
                <c:pt idx="459">
                  <c:v>16.280348</c:v>
                </c:pt>
                <c:pt idx="460">
                  <c:v>17.039213</c:v>
                </c:pt>
                <c:pt idx="461">
                  <c:v>14.316333999999999</c:v>
                </c:pt>
                <c:pt idx="462">
                  <c:v>16.288435</c:v>
                </c:pt>
                <c:pt idx="463">
                  <c:v>15.829751</c:v>
                </c:pt>
                <c:pt idx="464">
                  <c:v>17.145921999999999</c:v>
                </c:pt>
                <c:pt idx="465">
                  <c:v>16.443912999999998</c:v>
                </c:pt>
                <c:pt idx="466">
                  <c:v>17.074128999999999</c:v>
                </c:pt>
                <c:pt idx="467">
                  <c:v>15.786794</c:v>
                </c:pt>
                <c:pt idx="468">
                  <c:v>15.454374</c:v>
                </c:pt>
                <c:pt idx="469">
                  <c:v>15.64315</c:v>
                </c:pt>
                <c:pt idx="470">
                  <c:v>15.913748</c:v>
                </c:pt>
                <c:pt idx="471">
                  <c:v>17.061029000000001</c:v>
                </c:pt>
                <c:pt idx="472">
                  <c:v>17.349806000000001</c:v>
                </c:pt>
                <c:pt idx="473">
                  <c:v>16.929763999999999</c:v>
                </c:pt>
                <c:pt idx="474">
                  <c:v>16.593274999999998</c:v>
                </c:pt>
                <c:pt idx="475">
                  <c:v>16.355719000000001</c:v>
                </c:pt>
                <c:pt idx="476">
                  <c:v>15.388498999999999</c:v>
                </c:pt>
                <c:pt idx="477">
                  <c:v>15.115869999999999</c:v>
                </c:pt>
                <c:pt idx="478">
                  <c:v>15.271906</c:v>
                </c:pt>
                <c:pt idx="479">
                  <c:v>15.235161</c:v>
                </c:pt>
                <c:pt idx="480">
                  <c:v>15.987083999999999</c:v>
                </c:pt>
                <c:pt idx="481">
                  <c:v>16.579561000000002</c:v>
                </c:pt>
                <c:pt idx="482">
                  <c:v>15.318037</c:v>
                </c:pt>
                <c:pt idx="483">
                  <c:v>14.810858</c:v>
                </c:pt>
                <c:pt idx="484">
                  <c:v>14.819808999999999</c:v>
                </c:pt>
                <c:pt idx="485">
                  <c:v>15.599940999999999</c:v>
                </c:pt>
                <c:pt idx="486">
                  <c:v>17.480931999999999</c:v>
                </c:pt>
                <c:pt idx="487">
                  <c:v>18.041775000000001</c:v>
                </c:pt>
                <c:pt idx="488">
                  <c:v>17.565393</c:v>
                </c:pt>
                <c:pt idx="489">
                  <c:v>17.266092</c:v>
                </c:pt>
                <c:pt idx="490">
                  <c:v>18.586458</c:v>
                </c:pt>
                <c:pt idx="491">
                  <c:v>16.899832</c:v>
                </c:pt>
                <c:pt idx="492">
                  <c:v>18.033124999999998</c:v>
                </c:pt>
                <c:pt idx="493">
                  <c:v>17.879221000000001</c:v>
                </c:pt>
                <c:pt idx="494">
                  <c:v>16.702074</c:v>
                </c:pt>
                <c:pt idx="495">
                  <c:v>15.912079</c:v>
                </c:pt>
                <c:pt idx="496">
                  <c:v>15.940272</c:v>
                </c:pt>
                <c:pt idx="497">
                  <c:v>14.483631000000001</c:v>
                </c:pt>
                <c:pt idx="498">
                  <c:v>13.661432</c:v>
                </c:pt>
                <c:pt idx="499">
                  <c:v>16.451273</c:v>
                </c:pt>
                <c:pt idx="500">
                  <c:v>14.876464</c:v>
                </c:pt>
                <c:pt idx="501">
                  <c:v>14.543609</c:v>
                </c:pt>
                <c:pt idx="502">
                  <c:v>15.458561</c:v>
                </c:pt>
                <c:pt idx="503">
                  <c:v>16.760195</c:v>
                </c:pt>
                <c:pt idx="504">
                  <c:v>16.770918000000002</c:v>
                </c:pt>
                <c:pt idx="505">
                  <c:v>15.777493</c:v>
                </c:pt>
                <c:pt idx="506">
                  <c:v>16.541063000000001</c:v>
                </c:pt>
                <c:pt idx="507">
                  <c:v>16.260389</c:v>
                </c:pt>
                <c:pt idx="508">
                  <c:v>15.721106000000001</c:v>
                </c:pt>
                <c:pt idx="509">
                  <c:v>16.452286000000001</c:v>
                </c:pt>
                <c:pt idx="510">
                  <c:v>15.952159</c:v>
                </c:pt>
                <c:pt idx="511">
                  <c:v>17.060386999999999</c:v>
                </c:pt>
                <c:pt idx="512">
                  <c:v>16.013126</c:v>
                </c:pt>
                <c:pt idx="513">
                  <c:v>15.487766000000001</c:v>
                </c:pt>
                <c:pt idx="514">
                  <c:v>16.253681</c:v>
                </c:pt>
                <c:pt idx="515">
                  <c:v>16.117515999999998</c:v>
                </c:pt>
                <c:pt idx="516">
                  <c:v>15.628837000000001</c:v>
                </c:pt>
                <c:pt idx="517">
                  <c:v>14.468299</c:v>
                </c:pt>
                <c:pt idx="518">
                  <c:v>14.533863999999999</c:v>
                </c:pt>
                <c:pt idx="519">
                  <c:v>15.387808</c:v>
                </c:pt>
                <c:pt idx="520">
                  <c:v>15.490767</c:v>
                </c:pt>
                <c:pt idx="521">
                  <c:v>16.031374</c:v>
                </c:pt>
                <c:pt idx="522">
                  <c:v>16.592293000000002</c:v>
                </c:pt>
                <c:pt idx="523">
                  <c:v>15.901028</c:v>
                </c:pt>
                <c:pt idx="524">
                  <c:v>16.259243000000001</c:v>
                </c:pt>
                <c:pt idx="525">
                  <c:v>14.764483999999999</c:v>
                </c:pt>
                <c:pt idx="526">
                  <c:v>15.172957</c:v>
                </c:pt>
                <c:pt idx="527">
                  <c:v>16.199294999999999</c:v>
                </c:pt>
                <c:pt idx="528">
                  <c:v>15.395951</c:v>
                </c:pt>
                <c:pt idx="529">
                  <c:v>15.691829</c:v>
                </c:pt>
                <c:pt idx="530">
                  <c:v>16.950856999999999</c:v>
                </c:pt>
                <c:pt idx="531">
                  <c:v>16.473493999999999</c:v>
                </c:pt>
                <c:pt idx="532">
                  <c:v>14.956776</c:v>
                </c:pt>
                <c:pt idx="533">
                  <c:v>16.856097999999999</c:v>
                </c:pt>
                <c:pt idx="534">
                  <c:v>16.926207000000002</c:v>
                </c:pt>
                <c:pt idx="535">
                  <c:v>16.282475000000002</c:v>
                </c:pt>
                <c:pt idx="536">
                  <c:v>15.910000999999999</c:v>
                </c:pt>
                <c:pt idx="537">
                  <c:v>16.283944999999999</c:v>
                </c:pt>
                <c:pt idx="538">
                  <c:v>15.096455000000001</c:v>
                </c:pt>
                <c:pt idx="539">
                  <c:v>16.528286000000001</c:v>
                </c:pt>
                <c:pt idx="540">
                  <c:v>16.453382000000001</c:v>
                </c:pt>
                <c:pt idx="541">
                  <c:v>16.476036000000001</c:v>
                </c:pt>
                <c:pt idx="542">
                  <c:v>15.534682</c:v>
                </c:pt>
                <c:pt idx="543">
                  <c:v>15.787001</c:v>
                </c:pt>
                <c:pt idx="544">
                  <c:v>15.133388</c:v>
                </c:pt>
                <c:pt idx="545">
                  <c:v>15.630798</c:v>
                </c:pt>
                <c:pt idx="546">
                  <c:v>15.903497</c:v>
                </c:pt>
                <c:pt idx="547">
                  <c:v>17.313580999999999</c:v>
                </c:pt>
                <c:pt idx="548">
                  <c:v>17.326032999999999</c:v>
                </c:pt>
                <c:pt idx="549">
                  <c:v>16.374336</c:v>
                </c:pt>
                <c:pt idx="550">
                  <c:v>17.481065999999998</c:v>
                </c:pt>
                <c:pt idx="551">
                  <c:v>16.856795999999999</c:v>
                </c:pt>
                <c:pt idx="552">
                  <c:v>17.677319000000001</c:v>
                </c:pt>
                <c:pt idx="553">
                  <c:v>16.804022</c:v>
                </c:pt>
                <c:pt idx="554">
                  <c:v>17.142012000000001</c:v>
                </c:pt>
                <c:pt idx="555">
                  <c:v>17.467435999999999</c:v>
                </c:pt>
                <c:pt idx="556">
                  <c:v>17.334385000000001</c:v>
                </c:pt>
                <c:pt idx="557">
                  <c:v>17.804319</c:v>
                </c:pt>
                <c:pt idx="558">
                  <c:v>17.073664000000001</c:v>
                </c:pt>
                <c:pt idx="559">
                  <c:v>16.813133000000001</c:v>
                </c:pt>
                <c:pt idx="560">
                  <c:v>17.652083999999999</c:v>
                </c:pt>
                <c:pt idx="561">
                  <c:v>17.970818000000001</c:v>
                </c:pt>
                <c:pt idx="562">
                  <c:v>18.080124000000001</c:v>
                </c:pt>
                <c:pt idx="563">
                  <c:v>17.931415999999999</c:v>
                </c:pt>
                <c:pt idx="564">
                  <c:v>16.753893000000001</c:v>
                </c:pt>
                <c:pt idx="565">
                  <c:v>17.878337999999999</c:v>
                </c:pt>
                <c:pt idx="566">
                  <c:v>17.101113999999999</c:v>
                </c:pt>
                <c:pt idx="567">
                  <c:v>17.524819999999998</c:v>
                </c:pt>
                <c:pt idx="568">
                  <c:v>17.233311</c:v>
                </c:pt>
                <c:pt idx="569">
                  <c:v>17.43244</c:v>
                </c:pt>
                <c:pt idx="570">
                  <c:v>16.697084</c:v>
                </c:pt>
                <c:pt idx="571">
                  <c:v>17.99708</c:v>
                </c:pt>
                <c:pt idx="572">
                  <c:v>17.922369</c:v>
                </c:pt>
                <c:pt idx="573">
                  <c:v>18.144476000000001</c:v>
                </c:pt>
                <c:pt idx="574">
                  <c:v>17.888359000000001</c:v>
                </c:pt>
                <c:pt idx="575">
                  <c:v>17.822025</c:v>
                </c:pt>
                <c:pt idx="576">
                  <c:v>18.328786999999998</c:v>
                </c:pt>
                <c:pt idx="577">
                  <c:v>17.571093000000001</c:v>
                </c:pt>
                <c:pt idx="578">
                  <c:v>17.362843999999999</c:v>
                </c:pt>
                <c:pt idx="579">
                  <c:v>17.633018</c:v>
                </c:pt>
                <c:pt idx="580">
                  <c:v>17.530515999999999</c:v>
                </c:pt>
                <c:pt idx="581">
                  <c:v>17.988413000000001</c:v>
                </c:pt>
                <c:pt idx="582">
                  <c:v>19.276033000000002</c:v>
                </c:pt>
                <c:pt idx="583">
                  <c:v>17.348959000000001</c:v>
                </c:pt>
                <c:pt idx="584">
                  <c:v>18.498638</c:v>
                </c:pt>
                <c:pt idx="585">
                  <c:v>18.068922000000001</c:v>
                </c:pt>
                <c:pt idx="586">
                  <c:v>18.426701999999999</c:v>
                </c:pt>
                <c:pt idx="587">
                  <c:v>18.516735000000001</c:v>
                </c:pt>
                <c:pt idx="588">
                  <c:v>17.242059999999999</c:v>
                </c:pt>
                <c:pt idx="589">
                  <c:v>17.819701999999999</c:v>
                </c:pt>
                <c:pt idx="590">
                  <c:v>17.36055</c:v>
                </c:pt>
                <c:pt idx="591">
                  <c:v>18.606515999999999</c:v>
                </c:pt>
                <c:pt idx="592">
                  <c:v>19.048884999999999</c:v>
                </c:pt>
                <c:pt idx="593">
                  <c:v>18.082519999999999</c:v>
                </c:pt>
                <c:pt idx="594">
                  <c:v>18.966166999999999</c:v>
                </c:pt>
                <c:pt idx="595">
                  <c:v>18.181061</c:v>
                </c:pt>
                <c:pt idx="596">
                  <c:v>17.626788999999999</c:v>
                </c:pt>
                <c:pt idx="597">
                  <c:v>17.657354000000002</c:v>
                </c:pt>
                <c:pt idx="598">
                  <c:v>17.736014999999998</c:v>
                </c:pt>
                <c:pt idx="599">
                  <c:v>19.287769000000001</c:v>
                </c:pt>
                <c:pt idx="600">
                  <c:v>18.686986999999998</c:v>
                </c:pt>
                <c:pt idx="601">
                  <c:v>18.924150000000001</c:v>
                </c:pt>
                <c:pt idx="602">
                  <c:v>19.294809000000001</c:v>
                </c:pt>
                <c:pt idx="603">
                  <c:v>19.154346</c:v>
                </c:pt>
                <c:pt idx="604">
                  <c:v>18.712412</c:v>
                </c:pt>
                <c:pt idx="605">
                  <c:v>18.661266000000001</c:v>
                </c:pt>
                <c:pt idx="606">
                  <c:v>18.37397</c:v>
                </c:pt>
                <c:pt idx="607">
                  <c:v>19.372889000000001</c:v>
                </c:pt>
                <c:pt idx="608">
                  <c:v>18.980609999999999</c:v>
                </c:pt>
                <c:pt idx="609">
                  <c:v>17.243957999999999</c:v>
                </c:pt>
                <c:pt idx="610">
                  <c:v>18.044086</c:v>
                </c:pt>
                <c:pt idx="611">
                  <c:v>19.789759</c:v>
                </c:pt>
                <c:pt idx="612">
                  <c:v>17.689156000000001</c:v>
                </c:pt>
                <c:pt idx="613">
                  <c:v>17.977239999999998</c:v>
                </c:pt>
                <c:pt idx="614">
                  <c:v>17.718246000000001</c:v>
                </c:pt>
                <c:pt idx="615">
                  <c:v>18.443404999999998</c:v>
                </c:pt>
                <c:pt idx="616">
                  <c:v>17.780151</c:v>
                </c:pt>
                <c:pt idx="617">
                  <c:v>18.91338</c:v>
                </c:pt>
                <c:pt idx="618">
                  <c:v>18.026999</c:v>
                </c:pt>
                <c:pt idx="619">
                  <c:v>19.002438999999999</c:v>
                </c:pt>
                <c:pt idx="620">
                  <c:v>18.942305000000001</c:v>
                </c:pt>
                <c:pt idx="621">
                  <c:v>18.614301999999999</c:v>
                </c:pt>
                <c:pt idx="622">
                  <c:v>18.271639</c:v>
                </c:pt>
                <c:pt idx="623">
                  <c:v>18.660736</c:v>
                </c:pt>
                <c:pt idx="624">
                  <c:v>19.031245999999999</c:v>
                </c:pt>
                <c:pt idx="625">
                  <c:v>19.557556000000002</c:v>
                </c:pt>
                <c:pt idx="626">
                  <c:v>18.621769</c:v>
                </c:pt>
                <c:pt idx="627">
                  <c:v>19.152348</c:v>
                </c:pt>
                <c:pt idx="628">
                  <c:v>18.134174000000002</c:v>
                </c:pt>
                <c:pt idx="629">
                  <c:v>18.367908</c:v>
                </c:pt>
                <c:pt idx="630">
                  <c:v>17.642992</c:v>
                </c:pt>
                <c:pt idx="631">
                  <c:v>16.014523000000001</c:v>
                </c:pt>
                <c:pt idx="632">
                  <c:v>17.561869000000002</c:v>
                </c:pt>
                <c:pt idx="633">
                  <c:v>17.712499999999999</c:v>
                </c:pt>
                <c:pt idx="634">
                  <c:v>18.329355</c:v>
                </c:pt>
                <c:pt idx="635">
                  <c:v>17.961784000000002</c:v>
                </c:pt>
                <c:pt idx="636">
                  <c:v>17.240023000000001</c:v>
                </c:pt>
                <c:pt idx="637">
                  <c:v>17.456409000000001</c:v>
                </c:pt>
                <c:pt idx="638">
                  <c:v>17.307580999999999</c:v>
                </c:pt>
                <c:pt idx="639">
                  <c:v>16.847145000000001</c:v>
                </c:pt>
                <c:pt idx="640">
                  <c:v>16.003595000000001</c:v>
                </c:pt>
                <c:pt idx="641">
                  <c:v>16.053187999999999</c:v>
                </c:pt>
                <c:pt idx="642">
                  <c:v>15.958269</c:v>
                </c:pt>
                <c:pt idx="643">
                  <c:v>16.585646000000001</c:v>
                </c:pt>
                <c:pt idx="644">
                  <c:v>16.542055000000001</c:v>
                </c:pt>
                <c:pt idx="645">
                  <c:v>16.714749999999999</c:v>
                </c:pt>
                <c:pt idx="646">
                  <c:v>17.054984999999999</c:v>
                </c:pt>
                <c:pt idx="647">
                  <c:v>18.093769000000002</c:v>
                </c:pt>
                <c:pt idx="648">
                  <c:v>17.555444999999999</c:v>
                </c:pt>
                <c:pt idx="649">
                  <c:v>19.923255999999999</c:v>
                </c:pt>
                <c:pt idx="650">
                  <c:v>18.561249</c:v>
                </c:pt>
                <c:pt idx="651">
                  <c:v>17.003098999999999</c:v>
                </c:pt>
                <c:pt idx="652">
                  <c:v>16.936453</c:v>
                </c:pt>
                <c:pt idx="653">
                  <c:v>16.067537000000002</c:v>
                </c:pt>
                <c:pt idx="654">
                  <c:v>16.895828000000002</c:v>
                </c:pt>
                <c:pt idx="655">
                  <c:v>17.308416000000001</c:v>
                </c:pt>
                <c:pt idx="656">
                  <c:v>16.870079</c:v>
                </c:pt>
                <c:pt idx="657">
                  <c:v>19.426928</c:v>
                </c:pt>
                <c:pt idx="658">
                  <c:v>18.435638000000001</c:v>
                </c:pt>
                <c:pt idx="659">
                  <c:v>19.959553</c:v>
                </c:pt>
                <c:pt idx="660">
                  <c:v>18.996310999999999</c:v>
                </c:pt>
                <c:pt idx="661">
                  <c:v>20.161787</c:v>
                </c:pt>
                <c:pt idx="662">
                  <c:v>19.110120999999999</c:v>
                </c:pt>
                <c:pt idx="663">
                  <c:v>18.104241999999999</c:v>
                </c:pt>
                <c:pt idx="664">
                  <c:v>17.410378000000001</c:v>
                </c:pt>
                <c:pt idx="665">
                  <c:v>17.556895999999998</c:v>
                </c:pt>
                <c:pt idx="666">
                  <c:v>17.164466999999998</c:v>
                </c:pt>
                <c:pt idx="667">
                  <c:v>18.012710999999999</c:v>
                </c:pt>
                <c:pt idx="668">
                  <c:v>19.607396999999999</c:v>
                </c:pt>
                <c:pt idx="669">
                  <c:v>18.509186</c:v>
                </c:pt>
                <c:pt idx="670">
                  <c:v>18.424216999999999</c:v>
                </c:pt>
                <c:pt idx="671">
                  <c:v>17.89846</c:v>
                </c:pt>
                <c:pt idx="672">
                  <c:v>18.527688999999999</c:v>
                </c:pt>
                <c:pt idx="673">
                  <c:v>18.279501</c:v>
                </c:pt>
                <c:pt idx="674">
                  <c:v>17.701291999999999</c:v>
                </c:pt>
                <c:pt idx="675">
                  <c:v>18.012224</c:v>
                </c:pt>
                <c:pt idx="676">
                  <c:v>19.480108000000001</c:v>
                </c:pt>
                <c:pt idx="677">
                  <c:v>18.275342999999999</c:v>
                </c:pt>
                <c:pt idx="678">
                  <c:v>18.234349999999999</c:v>
                </c:pt>
                <c:pt idx="679">
                  <c:v>17.481252999999999</c:v>
                </c:pt>
                <c:pt idx="680">
                  <c:v>18.567795</c:v>
                </c:pt>
                <c:pt idx="681">
                  <c:v>19.933191000000001</c:v>
                </c:pt>
                <c:pt idx="682">
                  <c:v>19.171866999999999</c:v>
                </c:pt>
                <c:pt idx="683">
                  <c:v>19.974194000000001</c:v>
                </c:pt>
                <c:pt idx="684">
                  <c:v>17.831060000000001</c:v>
                </c:pt>
                <c:pt idx="685">
                  <c:v>18.260811</c:v>
                </c:pt>
                <c:pt idx="686">
                  <c:v>19.498795999999999</c:v>
                </c:pt>
                <c:pt idx="687">
                  <c:v>18.58173</c:v>
                </c:pt>
                <c:pt idx="688">
                  <c:v>18.876064</c:v>
                </c:pt>
                <c:pt idx="689">
                  <c:v>17.812080000000002</c:v>
                </c:pt>
                <c:pt idx="690">
                  <c:v>17.435580999999999</c:v>
                </c:pt>
                <c:pt idx="691">
                  <c:v>19.223751</c:v>
                </c:pt>
                <c:pt idx="692">
                  <c:v>18.4086</c:v>
                </c:pt>
                <c:pt idx="693">
                  <c:v>18.708572</c:v>
                </c:pt>
                <c:pt idx="694">
                  <c:v>16.851310999999999</c:v>
                </c:pt>
                <c:pt idx="695">
                  <c:v>17.382501999999999</c:v>
                </c:pt>
                <c:pt idx="696">
                  <c:v>18.632446000000002</c:v>
                </c:pt>
                <c:pt idx="697">
                  <c:v>18.914265</c:v>
                </c:pt>
                <c:pt idx="698">
                  <c:v>17.633841</c:v>
                </c:pt>
                <c:pt idx="699">
                  <c:v>18.282008999999999</c:v>
                </c:pt>
                <c:pt idx="700">
                  <c:v>16.665313999999999</c:v>
                </c:pt>
                <c:pt idx="701">
                  <c:v>17.450817000000001</c:v>
                </c:pt>
                <c:pt idx="702">
                  <c:v>18.472981999999998</c:v>
                </c:pt>
                <c:pt idx="703">
                  <c:v>17.833683000000001</c:v>
                </c:pt>
                <c:pt idx="704">
                  <c:v>17.656110999999999</c:v>
                </c:pt>
                <c:pt idx="705">
                  <c:v>17.752438999999999</c:v>
                </c:pt>
                <c:pt idx="706">
                  <c:v>17.068345999999998</c:v>
                </c:pt>
                <c:pt idx="707">
                  <c:v>18.123774999999998</c:v>
                </c:pt>
                <c:pt idx="708">
                  <c:v>18.644041000000001</c:v>
                </c:pt>
                <c:pt idx="709">
                  <c:v>16.970942000000001</c:v>
                </c:pt>
                <c:pt idx="710">
                  <c:v>19.176607000000001</c:v>
                </c:pt>
                <c:pt idx="711">
                  <c:v>18.205814</c:v>
                </c:pt>
                <c:pt idx="712">
                  <c:v>17.742487000000001</c:v>
                </c:pt>
                <c:pt idx="713">
                  <c:v>17.368759000000001</c:v>
                </c:pt>
                <c:pt idx="714">
                  <c:v>18.146125999999999</c:v>
                </c:pt>
                <c:pt idx="715">
                  <c:v>19.031293999999999</c:v>
                </c:pt>
                <c:pt idx="716">
                  <c:v>19.078903</c:v>
                </c:pt>
                <c:pt idx="717">
                  <c:v>17.830234999999998</c:v>
                </c:pt>
                <c:pt idx="718">
                  <c:v>18.088255</c:v>
                </c:pt>
                <c:pt idx="719">
                  <c:v>18.699514000000001</c:v>
                </c:pt>
                <c:pt idx="720">
                  <c:v>17.974716000000001</c:v>
                </c:pt>
                <c:pt idx="721">
                  <c:v>18.012360000000001</c:v>
                </c:pt>
                <c:pt idx="722">
                  <c:v>18.964161000000001</c:v>
                </c:pt>
                <c:pt idx="723">
                  <c:v>18.631671999999998</c:v>
                </c:pt>
                <c:pt idx="724">
                  <c:v>18.735119000000001</c:v>
                </c:pt>
                <c:pt idx="725">
                  <c:v>18.394227999999998</c:v>
                </c:pt>
                <c:pt idx="726">
                  <c:v>18.067183</c:v>
                </c:pt>
                <c:pt idx="727">
                  <c:v>19.736345</c:v>
                </c:pt>
                <c:pt idx="728">
                  <c:v>17.409178000000001</c:v>
                </c:pt>
                <c:pt idx="729">
                  <c:v>18.934887</c:v>
                </c:pt>
                <c:pt idx="730">
                  <c:v>17.644016000000001</c:v>
                </c:pt>
                <c:pt idx="731">
                  <c:v>18.222867999999998</c:v>
                </c:pt>
                <c:pt idx="732">
                  <c:v>18.186641999999999</c:v>
                </c:pt>
                <c:pt idx="733">
                  <c:v>19.546099000000002</c:v>
                </c:pt>
                <c:pt idx="734">
                  <c:v>19.418202999999998</c:v>
                </c:pt>
                <c:pt idx="735">
                  <c:v>20.118749999999999</c:v>
                </c:pt>
                <c:pt idx="736">
                  <c:v>19.645620000000001</c:v>
                </c:pt>
                <c:pt idx="737">
                  <c:v>19.244910999999998</c:v>
                </c:pt>
                <c:pt idx="738">
                  <c:v>19.409683000000001</c:v>
                </c:pt>
                <c:pt idx="739">
                  <c:v>19.990917</c:v>
                </c:pt>
                <c:pt idx="740">
                  <c:v>18.559111000000001</c:v>
                </c:pt>
                <c:pt idx="741">
                  <c:v>17.401192000000002</c:v>
                </c:pt>
                <c:pt idx="742">
                  <c:v>18.812712000000001</c:v>
                </c:pt>
                <c:pt idx="743">
                  <c:v>17.393818</c:v>
                </c:pt>
                <c:pt idx="744">
                  <c:v>17.184801</c:v>
                </c:pt>
                <c:pt idx="745">
                  <c:v>16.944275000000001</c:v>
                </c:pt>
                <c:pt idx="746">
                  <c:v>18.751154</c:v>
                </c:pt>
                <c:pt idx="747">
                  <c:v>18.381336000000001</c:v>
                </c:pt>
                <c:pt idx="748">
                  <c:v>16.727050999999999</c:v>
                </c:pt>
                <c:pt idx="749">
                  <c:v>17.648599999999998</c:v>
                </c:pt>
                <c:pt idx="750">
                  <c:v>16.601151000000002</c:v>
                </c:pt>
                <c:pt idx="751">
                  <c:v>17.358602999999999</c:v>
                </c:pt>
                <c:pt idx="752">
                  <c:v>16.94595</c:v>
                </c:pt>
                <c:pt idx="753">
                  <c:v>17.424313000000001</c:v>
                </c:pt>
                <c:pt idx="754">
                  <c:v>18.249773000000001</c:v>
                </c:pt>
                <c:pt idx="755">
                  <c:v>18.269967999999999</c:v>
                </c:pt>
                <c:pt idx="756">
                  <c:v>16.534599</c:v>
                </c:pt>
                <c:pt idx="757">
                  <c:v>16.498298999999999</c:v>
                </c:pt>
                <c:pt idx="758">
                  <c:v>17.760114999999999</c:v>
                </c:pt>
                <c:pt idx="759">
                  <c:v>18.054172999999999</c:v>
                </c:pt>
                <c:pt idx="760">
                  <c:v>16.628139000000001</c:v>
                </c:pt>
                <c:pt idx="761">
                  <c:v>17.911497000000001</c:v>
                </c:pt>
                <c:pt idx="762">
                  <c:v>17.425377000000001</c:v>
                </c:pt>
                <c:pt idx="763">
                  <c:v>17.343754000000001</c:v>
                </c:pt>
                <c:pt idx="764">
                  <c:v>16.698170000000001</c:v>
                </c:pt>
                <c:pt idx="765">
                  <c:v>16.28903</c:v>
                </c:pt>
                <c:pt idx="766">
                  <c:v>15.894216999999999</c:v>
                </c:pt>
                <c:pt idx="767">
                  <c:v>16.485897000000001</c:v>
                </c:pt>
                <c:pt idx="768">
                  <c:v>15.708418999999999</c:v>
                </c:pt>
                <c:pt idx="769">
                  <c:v>17.851610000000001</c:v>
                </c:pt>
                <c:pt idx="770">
                  <c:v>17.676106999999998</c:v>
                </c:pt>
                <c:pt idx="771">
                  <c:v>17.345278</c:v>
                </c:pt>
                <c:pt idx="772">
                  <c:v>17.317654000000001</c:v>
                </c:pt>
                <c:pt idx="773">
                  <c:v>18.893318000000001</c:v>
                </c:pt>
                <c:pt idx="774">
                  <c:v>17.228952</c:v>
                </c:pt>
                <c:pt idx="775">
                  <c:v>16.309826000000001</c:v>
                </c:pt>
                <c:pt idx="776">
                  <c:v>16.959312000000001</c:v>
                </c:pt>
                <c:pt idx="777">
                  <c:v>18.212553</c:v>
                </c:pt>
                <c:pt idx="778">
                  <c:v>18.225639000000001</c:v>
                </c:pt>
                <c:pt idx="779">
                  <c:v>17.576391000000001</c:v>
                </c:pt>
                <c:pt idx="780">
                  <c:v>17.080074</c:v>
                </c:pt>
                <c:pt idx="781">
                  <c:v>17.025288</c:v>
                </c:pt>
                <c:pt idx="782">
                  <c:v>17.475016</c:v>
                </c:pt>
                <c:pt idx="783">
                  <c:v>18.522375</c:v>
                </c:pt>
                <c:pt idx="784">
                  <c:v>19.371964999999999</c:v>
                </c:pt>
                <c:pt idx="785">
                  <c:v>18.790358000000001</c:v>
                </c:pt>
                <c:pt idx="786">
                  <c:v>19.238422</c:v>
                </c:pt>
                <c:pt idx="787">
                  <c:v>17.961994000000001</c:v>
                </c:pt>
                <c:pt idx="788">
                  <c:v>18.735676000000002</c:v>
                </c:pt>
                <c:pt idx="789">
                  <c:v>18.110085000000002</c:v>
                </c:pt>
                <c:pt idx="790">
                  <c:v>18.046140999999999</c:v>
                </c:pt>
                <c:pt idx="791">
                  <c:v>17.795202</c:v>
                </c:pt>
                <c:pt idx="792">
                  <c:v>16.957122999999999</c:v>
                </c:pt>
                <c:pt idx="793">
                  <c:v>17.869429</c:v>
                </c:pt>
                <c:pt idx="794">
                  <c:v>18.208266999999999</c:v>
                </c:pt>
                <c:pt idx="795">
                  <c:v>19.377188</c:v>
                </c:pt>
                <c:pt idx="796">
                  <c:v>19.665678</c:v>
                </c:pt>
                <c:pt idx="797">
                  <c:v>19.075438999999999</c:v>
                </c:pt>
                <c:pt idx="798">
                  <c:v>18.899823999999999</c:v>
                </c:pt>
                <c:pt idx="799">
                  <c:v>18.417172999999998</c:v>
                </c:pt>
                <c:pt idx="800">
                  <c:v>18.520454000000001</c:v>
                </c:pt>
                <c:pt idx="801">
                  <c:v>19.209689999999998</c:v>
                </c:pt>
                <c:pt idx="802">
                  <c:v>19.377894999999999</c:v>
                </c:pt>
                <c:pt idx="803">
                  <c:v>20.256568999999999</c:v>
                </c:pt>
                <c:pt idx="804">
                  <c:v>20.848288</c:v>
                </c:pt>
                <c:pt idx="805">
                  <c:v>19.207968000000001</c:v>
                </c:pt>
                <c:pt idx="806">
                  <c:v>19.882034000000001</c:v>
                </c:pt>
                <c:pt idx="807">
                  <c:v>19.094936000000001</c:v>
                </c:pt>
                <c:pt idx="808">
                  <c:v>19.503406999999999</c:v>
                </c:pt>
                <c:pt idx="809">
                  <c:v>20.076809000000001</c:v>
                </c:pt>
                <c:pt idx="810">
                  <c:v>17.722776</c:v>
                </c:pt>
                <c:pt idx="811">
                  <c:v>18.303051</c:v>
                </c:pt>
                <c:pt idx="812">
                  <c:v>18.747043999999999</c:v>
                </c:pt>
                <c:pt idx="813">
                  <c:v>18.643916999999998</c:v>
                </c:pt>
                <c:pt idx="814">
                  <c:v>19.394698999999999</c:v>
                </c:pt>
                <c:pt idx="815">
                  <c:v>18.779957</c:v>
                </c:pt>
                <c:pt idx="816">
                  <c:v>18.907070000000001</c:v>
                </c:pt>
                <c:pt idx="817">
                  <c:v>19.189442</c:v>
                </c:pt>
                <c:pt idx="818">
                  <c:v>18.487143</c:v>
                </c:pt>
                <c:pt idx="819">
                  <c:v>17.440643000000001</c:v>
                </c:pt>
                <c:pt idx="820">
                  <c:v>18.229379999999999</c:v>
                </c:pt>
                <c:pt idx="821">
                  <c:v>17.526997000000001</c:v>
                </c:pt>
                <c:pt idx="822">
                  <c:v>18.026904999999999</c:v>
                </c:pt>
                <c:pt idx="823">
                  <c:v>19.287400999999999</c:v>
                </c:pt>
                <c:pt idx="824">
                  <c:v>17.429023999999998</c:v>
                </c:pt>
                <c:pt idx="825">
                  <c:v>17.143822</c:v>
                </c:pt>
                <c:pt idx="826">
                  <c:v>17.539166999999999</c:v>
                </c:pt>
                <c:pt idx="827">
                  <c:v>18.487946999999998</c:v>
                </c:pt>
                <c:pt idx="828">
                  <c:v>17.357206000000001</c:v>
                </c:pt>
                <c:pt idx="829">
                  <c:v>17.647652000000001</c:v>
                </c:pt>
                <c:pt idx="830">
                  <c:v>16.017616</c:v>
                </c:pt>
                <c:pt idx="831">
                  <c:v>17.738175999999999</c:v>
                </c:pt>
                <c:pt idx="832">
                  <c:v>17.831969999999998</c:v>
                </c:pt>
                <c:pt idx="833">
                  <c:v>18.049354999999998</c:v>
                </c:pt>
                <c:pt idx="834">
                  <c:v>19.524639000000001</c:v>
                </c:pt>
                <c:pt idx="835">
                  <c:v>18.743798999999999</c:v>
                </c:pt>
                <c:pt idx="836">
                  <c:v>18.326366</c:v>
                </c:pt>
                <c:pt idx="837">
                  <c:v>17.962717000000001</c:v>
                </c:pt>
                <c:pt idx="838">
                  <c:v>17.837029999999999</c:v>
                </c:pt>
                <c:pt idx="839">
                  <c:v>17.478102</c:v>
                </c:pt>
                <c:pt idx="840">
                  <c:v>19.529883999999999</c:v>
                </c:pt>
                <c:pt idx="841">
                  <c:v>17.283175</c:v>
                </c:pt>
                <c:pt idx="842">
                  <c:v>18.366367</c:v>
                </c:pt>
                <c:pt idx="843">
                  <c:v>18.310497000000002</c:v>
                </c:pt>
                <c:pt idx="844">
                  <c:v>17.907478000000001</c:v>
                </c:pt>
                <c:pt idx="845">
                  <c:v>18.134180000000001</c:v>
                </c:pt>
                <c:pt idx="846">
                  <c:v>17.240376999999999</c:v>
                </c:pt>
                <c:pt idx="847">
                  <c:v>16.917797</c:v>
                </c:pt>
                <c:pt idx="848">
                  <c:v>18.355416999999999</c:v>
                </c:pt>
                <c:pt idx="849">
                  <c:v>17.573547000000001</c:v>
                </c:pt>
                <c:pt idx="850">
                  <c:v>16.649698000000001</c:v>
                </c:pt>
                <c:pt idx="851">
                  <c:v>17.246744</c:v>
                </c:pt>
                <c:pt idx="852">
                  <c:v>17.149168</c:v>
                </c:pt>
                <c:pt idx="853">
                  <c:v>17.136993</c:v>
                </c:pt>
                <c:pt idx="854">
                  <c:v>17.804848</c:v>
                </c:pt>
                <c:pt idx="855">
                  <c:v>17.742466</c:v>
                </c:pt>
                <c:pt idx="856">
                  <c:v>17.421157999999998</c:v>
                </c:pt>
                <c:pt idx="857">
                  <c:v>17.052122000000001</c:v>
                </c:pt>
                <c:pt idx="858">
                  <c:v>17.263010000000001</c:v>
                </c:pt>
                <c:pt idx="859">
                  <c:v>17.946928</c:v>
                </c:pt>
                <c:pt idx="860">
                  <c:v>18.387999000000001</c:v>
                </c:pt>
                <c:pt idx="861">
                  <c:v>18.042742000000001</c:v>
                </c:pt>
                <c:pt idx="862">
                  <c:v>18.108098999999999</c:v>
                </c:pt>
                <c:pt idx="863">
                  <c:v>18.337540000000001</c:v>
                </c:pt>
                <c:pt idx="864">
                  <c:v>17.662766999999999</c:v>
                </c:pt>
                <c:pt idx="865">
                  <c:v>18.552845000000001</c:v>
                </c:pt>
                <c:pt idx="866">
                  <c:v>19.127037000000001</c:v>
                </c:pt>
                <c:pt idx="867">
                  <c:v>18.384309999999999</c:v>
                </c:pt>
                <c:pt idx="868">
                  <c:v>18.269704999999998</c:v>
                </c:pt>
                <c:pt idx="869">
                  <c:v>18.331596000000001</c:v>
                </c:pt>
                <c:pt idx="870">
                  <c:v>17.562763</c:v>
                </c:pt>
                <c:pt idx="871">
                  <c:v>18.259336000000001</c:v>
                </c:pt>
                <c:pt idx="872">
                  <c:v>18.606888000000001</c:v>
                </c:pt>
                <c:pt idx="873">
                  <c:v>19.644590000000001</c:v>
                </c:pt>
                <c:pt idx="874">
                  <c:v>17.586205</c:v>
                </c:pt>
                <c:pt idx="875">
                  <c:v>19.327902000000002</c:v>
                </c:pt>
                <c:pt idx="876">
                  <c:v>18.087762999999999</c:v>
                </c:pt>
                <c:pt idx="877">
                  <c:v>19.335080999999999</c:v>
                </c:pt>
                <c:pt idx="878">
                  <c:v>18.149794</c:v>
                </c:pt>
                <c:pt idx="879">
                  <c:v>19.423397000000001</c:v>
                </c:pt>
                <c:pt idx="880">
                  <c:v>18.632121999999999</c:v>
                </c:pt>
                <c:pt idx="881">
                  <c:v>17.563393000000001</c:v>
                </c:pt>
                <c:pt idx="882">
                  <c:v>18.798708000000001</c:v>
                </c:pt>
                <c:pt idx="883">
                  <c:v>18.408646000000001</c:v>
                </c:pt>
                <c:pt idx="884">
                  <c:v>17.690450999999999</c:v>
                </c:pt>
                <c:pt idx="885">
                  <c:v>18.087254999999999</c:v>
                </c:pt>
                <c:pt idx="886">
                  <c:v>17.793619</c:v>
                </c:pt>
                <c:pt idx="887">
                  <c:v>18.109404000000001</c:v>
                </c:pt>
                <c:pt idx="888">
                  <c:v>19.121002000000001</c:v>
                </c:pt>
                <c:pt idx="889">
                  <c:v>19.399844999999999</c:v>
                </c:pt>
                <c:pt idx="890">
                  <c:v>17.899097000000001</c:v>
                </c:pt>
                <c:pt idx="891">
                  <c:v>16.070435</c:v>
                </c:pt>
                <c:pt idx="892">
                  <c:v>17.36702</c:v>
                </c:pt>
                <c:pt idx="893">
                  <c:v>19.111339999999998</c:v>
                </c:pt>
                <c:pt idx="894">
                  <c:v>17.205544</c:v>
                </c:pt>
                <c:pt idx="895">
                  <c:v>18.201498000000001</c:v>
                </c:pt>
                <c:pt idx="896">
                  <c:v>19.120327</c:v>
                </c:pt>
                <c:pt idx="897">
                  <c:v>17.711884999999999</c:v>
                </c:pt>
                <c:pt idx="898">
                  <c:v>17.176000999999999</c:v>
                </c:pt>
                <c:pt idx="899">
                  <c:v>19.266566999999998</c:v>
                </c:pt>
                <c:pt idx="900">
                  <c:v>18.848406000000001</c:v>
                </c:pt>
                <c:pt idx="901">
                  <c:v>16.819326</c:v>
                </c:pt>
                <c:pt idx="902">
                  <c:v>16.724478000000001</c:v>
                </c:pt>
                <c:pt idx="903">
                  <c:v>15.970390999999999</c:v>
                </c:pt>
                <c:pt idx="904">
                  <c:v>17.708318999999999</c:v>
                </c:pt>
                <c:pt idx="905">
                  <c:v>17.165088999999998</c:v>
                </c:pt>
                <c:pt idx="906">
                  <c:v>15.191751</c:v>
                </c:pt>
                <c:pt idx="907">
                  <c:v>17.040821000000001</c:v>
                </c:pt>
                <c:pt idx="908">
                  <c:v>16.072818999999999</c:v>
                </c:pt>
                <c:pt idx="909">
                  <c:v>17.079840000000001</c:v>
                </c:pt>
                <c:pt idx="910">
                  <c:v>16.482935000000001</c:v>
                </c:pt>
                <c:pt idx="911">
                  <c:v>16.189983000000002</c:v>
                </c:pt>
                <c:pt idx="912">
                  <c:v>15.863662</c:v>
                </c:pt>
                <c:pt idx="913">
                  <c:v>16.107512</c:v>
                </c:pt>
                <c:pt idx="914">
                  <c:v>16.237618999999999</c:v>
                </c:pt>
                <c:pt idx="915">
                  <c:v>17.127300000000002</c:v>
                </c:pt>
                <c:pt idx="916">
                  <c:v>17.615794999999999</c:v>
                </c:pt>
                <c:pt idx="917">
                  <c:v>16.669954000000001</c:v>
                </c:pt>
                <c:pt idx="918">
                  <c:v>17.385393000000001</c:v>
                </c:pt>
                <c:pt idx="919">
                  <c:v>17.943884000000001</c:v>
                </c:pt>
                <c:pt idx="920">
                  <c:v>17.371668</c:v>
                </c:pt>
                <c:pt idx="921">
                  <c:v>16.710276</c:v>
                </c:pt>
                <c:pt idx="922">
                  <c:v>16.389527999999999</c:v>
                </c:pt>
                <c:pt idx="923">
                  <c:v>18.242381999999999</c:v>
                </c:pt>
                <c:pt idx="924">
                  <c:v>18.385871999999999</c:v>
                </c:pt>
                <c:pt idx="925">
                  <c:v>17.931187000000001</c:v>
                </c:pt>
                <c:pt idx="926">
                  <c:v>18.409872</c:v>
                </c:pt>
                <c:pt idx="927">
                  <c:v>18.667090999999999</c:v>
                </c:pt>
                <c:pt idx="928">
                  <c:v>18.246883</c:v>
                </c:pt>
                <c:pt idx="929">
                  <c:v>16.5718</c:v>
                </c:pt>
                <c:pt idx="930">
                  <c:v>16.398819</c:v>
                </c:pt>
                <c:pt idx="931">
                  <c:v>17.962975</c:v>
                </c:pt>
                <c:pt idx="932">
                  <c:v>17.650948</c:v>
                </c:pt>
                <c:pt idx="933">
                  <c:v>18.338930000000001</c:v>
                </c:pt>
                <c:pt idx="934">
                  <c:v>18.162541999999998</c:v>
                </c:pt>
                <c:pt idx="935">
                  <c:v>17.769138000000002</c:v>
                </c:pt>
                <c:pt idx="936">
                  <c:v>16.924862000000001</c:v>
                </c:pt>
                <c:pt idx="937">
                  <c:v>16.093482999999999</c:v>
                </c:pt>
                <c:pt idx="938">
                  <c:v>16.465599000000001</c:v>
                </c:pt>
                <c:pt idx="939">
                  <c:v>15.547223000000001</c:v>
                </c:pt>
                <c:pt idx="940">
                  <c:v>17.115981999999999</c:v>
                </c:pt>
                <c:pt idx="941">
                  <c:v>16.553207</c:v>
                </c:pt>
                <c:pt idx="942">
                  <c:v>16.408418999999999</c:v>
                </c:pt>
                <c:pt idx="943">
                  <c:v>15.720287000000001</c:v>
                </c:pt>
                <c:pt idx="944">
                  <c:v>16.161466999999998</c:v>
                </c:pt>
                <c:pt idx="945">
                  <c:v>16.450576999999999</c:v>
                </c:pt>
                <c:pt idx="946">
                  <c:v>16.738447000000001</c:v>
                </c:pt>
                <c:pt idx="947">
                  <c:v>15.672202</c:v>
                </c:pt>
                <c:pt idx="948">
                  <c:v>16.155190999999999</c:v>
                </c:pt>
                <c:pt idx="949">
                  <c:v>17.425609999999999</c:v>
                </c:pt>
                <c:pt idx="950">
                  <c:v>16.859831</c:v>
                </c:pt>
                <c:pt idx="951">
                  <c:v>16.531320999999998</c:v>
                </c:pt>
                <c:pt idx="952">
                  <c:v>16.207232999999999</c:v>
                </c:pt>
                <c:pt idx="953">
                  <c:v>17.339233</c:v>
                </c:pt>
                <c:pt idx="954">
                  <c:v>17.668061999999999</c:v>
                </c:pt>
                <c:pt idx="955">
                  <c:v>16.877552000000001</c:v>
                </c:pt>
                <c:pt idx="956">
                  <c:v>17.511686000000001</c:v>
                </c:pt>
                <c:pt idx="957">
                  <c:v>17.840273</c:v>
                </c:pt>
                <c:pt idx="958">
                  <c:v>17.818653000000001</c:v>
                </c:pt>
                <c:pt idx="959">
                  <c:v>17.658773</c:v>
                </c:pt>
                <c:pt idx="960">
                  <c:v>16.927655999999999</c:v>
                </c:pt>
                <c:pt idx="961">
                  <c:v>17.151340000000001</c:v>
                </c:pt>
                <c:pt idx="962">
                  <c:v>17.647058000000001</c:v>
                </c:pt>
                <c:pt idx="963">
                  <c:v>17.296865</c:v>
                </c:pt>
                <c:pt idx="964">
                  <c:v>17.38336</c:v>
                </c:pt>
                <c:pt idx="965">
                  <c:v>16.810184</c:v>
                </c:pt>
                <c:pt idx="966">
                  <c:v>17.964704999999999</c:v>
                </c:pt>
                <c:pt idx="967">
                  <c:v>16.829184000000001</c:v>
                </c:pt>
                <c:pt idx="968">
                  <c:v>16.620989000000002</c:v>
                </c:pt>
                <c:pt idx="969">
                  <c:v>17.768898</c:v>
                </c:pt>
                <c:pt idx="970">
                  <c:v>16.830310999999998</c:v>
                </c:pt>
                <c:pt idx="971">
                  <c:v>18.424285999999999</c:v>
                </c:pt>
                <c:pt idx="972">
                  <c:v>16.553796999999999</c:v>
                </c:pt>
                <c:pt idx="973">
                  <c:v>16.863088999999999</c:v>
                </c:pt>
                <c:pt idx="974">
                  <c:v>16.251394000000001</c:v>
                </c:pt>
                <c:pt idx="975">
                  <c:v>17.705914</c:v>
                </c:pt>
                <c:pt idx="976">
                  <c:v>17.967171</c:v>
                </c:pt>
                <c:pt idx="977">
                  <c:v>17.020477</c:v>
                </c:pt>
                <c:pt idx="978">
                  <c:v>16.496248000000001</c:v>
                </c:pt>
                <c:pt idx="979">
                  <c:v>17.899315000000001</c:v>
                </c:pt>
                <c:pt idx="980">
                  <c:v>16.650880999999998</c:v>
                </c:pt>
                <c:pt idx="981">
                  <c:v>18.013349999999999</c:v>
                </c:pt>
                <c:pt idx="982">
                  <c:v>17.361635</c:v>
                </c:pt>
                <c:pt idx="983">
                  <c:v>17.018498999999998</c:v>
                </c:pt>
                <c:pt idx="984">
                  <c:v>17.570948000000001</c:v>
                </c:pt>
                <c:pt idx="985">
                  <c:v>16.840374000000001</c:v>
                </c:pt>
                <c:pt idx="986">
                  <c:v>17.934345</c:v>
                </c:pt>
                <c:pt idx="987">
                  <c:v>18.313452000000002</c:v>
                </c:pt>
                <c:pt idx="988">
                  <c:v>17.797986999999999</c:v>
                </c:pt>
                <c:pt idx="989">
                  <c:v>17.22946</c:v>
                </c:pt>
                <c:pt idx="990">
                  <c:v>17.230543000000001</c:v>
                </c:pt>
                <c:pt idx="991">
                  <c:v>18.467766000000001</c:v>
                </c:pt>
                <c:pt idx="992">
                  <c:v>18.466072</c:v>
                </c:pt>
                <c:pt idx="993">
                  <c:v>17.069963000000001</c:v>
                </c:pt>
                <c:pt idx="994">
                  <c:v>17.921167000000001</c:v>
                </c:pt>
                <c:pt idx="995">
                  <c:v>17.175470000000001</c:v>
                </c:pt>
                <c:pt idx="996">
                  <c:v>17.367927999999999</c:v>
                </c:pt>
                <c:pt idx="997">
                  <c:v>17.991862999999999</c:v>
                </c:pt>
                <c:pt idx="998">
                  <c:v>17.767101</c:v>
                </c:pt>
                <c:pt idx="999">
                  <c:v>18.868217000000001</c:v>
                </c:pt>
                <c:pt idx="1000">
                  <c:v>18.320024</c:v>
                </c:pt>
                <c:pt idx="1001">
                  <c:v>18.606898999999999</c:v>
                </c:pt>
                <c:pt idx="1002">
                  <c:v>18.761969000000001</c:v>
                </c:pt>
                <c:pt idx="1003">
                  <c:v>18.165751</c:v>
                </c:pt>
                <c:pt idx="1004">
                  <c:v>19.357021</c:v>
                </c:pt>
                <c:pt idx="1005">
                  <c:v>19.033854999999999</c:v>
                </c:pt>
                <c:pt idx="1006">
                  <c:v>16.811955999999999</c:v>
                </c:pt>
                <c:pt idx="1007">
                  <c:v>16.88072</c:v>
                </c:pt>
                <c:pt idx="1008">
                  <c:v>18.26333</c:v>
                </c:pt>
                <c:pt idx="1009">
                  <c:v>17.835153999999999</c:v>
                </c:pt>
                <c:pt idx="1010">
                  <c:v>17.965</c:v>
                </c:pt>
                <c:pt idx="1011">
                  <c:v>17.867198999999999</c:v>
                </c:pt>
                <c:pt idx="1012">
                  <c:v>19.644957000000002</c:v>
                </c:pt>
                <c:pt idx="1013">
                  <c:v>18.371480999999999</c:v>
                </c:pt>
                <c:pt idx="1014">
                  <c:v>18.65588</c:v>
                </c:pt>
                <c:pt idx="1015">
                  <c:v>18.727513999999999</c:v>
                </c:pt>
                <c:pt idx="1016">
                  <c:v>18.169436999999999</c:v>
                </c:pt>
                <c:pt idx="1017">
                  <c:v>18.308022000000001</c:v>
                </c:pt>
                <c:pt idx="1018">
                  <c:v>16.967468</c:v>
                </c:pt>
                <c:pt idx="1019">
                  <c:v>17.6572</c:v>
                </c:pt>
                <c:pt idx="1020">
                  <c:v>18.632193000000001</c:v>
                </c:pt>
                <c:pt idx="1021">
                  <c:v>18.643238</c:v>
                </c:pt>
                <c:pt idx="1022">
                  <c:v>18.993120000000001</c:v>
                </c:pt>
                <c:pt idx="1023">
                  <c:v>18.258887999999999</c:v>
                </c:pt>
                <c:pt idx="1024">
                  <c:v>18.386982</c:v>
                </c:pt>
                <c:pt idx="1025">
                  <c:v>19.531027000000002</c:v>
                </c:pt>
                <c:pt idx="1026">
                  <c:v>19.927081999999999</c:v>
                </c:pt>
                <c:pt idx="1027">
                  <c:v>19.024694</c:v>
                </c:pt>
                <c:pt idx="1028">
                  <c:v>18.583435000000001</c:v>
                </c:pt>
                <c:pt idx="1029">
                  <c:v>18.558771</c:v>
                </c:pt>
                <c:pt idx="1030">
                  <c:v>17.779240000000001</c:v>
                </c:pt>
                <c:pt idx="1031">
                  <c:v>19.600811</c:v>
                </c:pt>
                <c:pt idx="1032">
                  <c:v>20.160183</c:v>
                </c:pt>
                <c:pt idx="1033">
                  <c:v>16.415552000000002</c:v>
                </c:pt>
                <c:pt idx="1034">
                  <c:v>16.016418000000002</c:v>
                </c:pt>
                <c:pt idx="1035">
                  <c:v>18.691267</c:v>
                </c:pt>
                <c:pt idx="1036">
                  <c:v>17.680599000000001</c:v>
                </c:pt>
                <c:pt idx="1037">
                  <c:v>19.210122999999999</c:v>
                </c:pt>
                <c:pt idx="1038">
                  <c:v>18.763923999999999</c:v>
                </c:pt>
                <c:pt idx="1039">
                  <c:v>17.106272000000001</c:v>
                </c:pt>
                <c:pt idx="1040">
                  <c:v>17.624783000000001</c:v>
                </c:pt>
                <c:pt idx="1041">
                  <c:v>17.146469</c:v>
                </c:pt>
                <c:pt idx="1042">
                  <c:v>17.452241999999998</c:v>
                </c:pt>
                <c:pt idx="1043">
                  <c:v>17.509604</c:v>
                </c:pt>
                <c:pt idx="1044">
                  <c:v>18.642454000000001</c:v>
                </c:pt>
                <c:pt idx="1045">
                  <c:v>17.745987</c:v>
                </c:pt>
                <c:pt idx="1046">
                  <c:v>18.359373000000001</c:v>
                </c:pt>
                <c:pt idx="1047">
                  <c:v>18.540234000000002</c:v>
                </c:pt>
                <c:pt idx="1048">
                  <c:v>19.232458000000001</c:v>
                </c:pt>
                <c:pt idx="1049">
                  <c:v>17.198954000000001</c:v>
                </c:pt>
                <c:pt idx="1050">
                  <c:v>17.881627999999999</c:v>
                </c:pt>
                <c:pt idx="1051">
                  <c:v>18.708628000000001</c:v>
                </c:pt>
                <c:pt idx="1052">
                  <c:v>18.041789999999999</c:v>
                </c:pt>
                <c:pt idx="1053">
                  <c:v>17.418230000000001</c:v>
                </c:pt>
                <c:pt idx="1054">
                  <c:v>16.406687000000002</c:v>
                </c:pt>
                <c:pt idx="1055">
                  <c:v>17.473921000000001</c:v>
                </c:pt>
                <c:pt idx="1056">
                  <c:v>17.254467000000002</c:v>
                </c:pt>
                <c:pt idx="1057">
                  <c:v>17.850103000000001</c:v>
                </c:pt>
                <c:pt idx="1058">
                  <c:v>17.227830999999998</c:v>
                </c:pt>
                <c:pt idx="1059">
                  <c:v>18.321065999999998</c:v>
                </c:pt>
                <c:pt idx="1060">
                  <c:v>18.755842000000001</c:v>
                </c:pt>
                <c:pt idx="1061">
                  <c:v>19.018574000000001</c:v>
                </c:pt>
                <c:pt idx="1062">
                  <c:v>18.441956999999999</c:v>
                </c:pt>
                <c:pt idx="1063">
                  <c:v>18.481577000000001</c:v>
                </c:pt>
                <c:pt idx="1064">
                  <c:v>18.389721000000002</c:v>
                </c:pt>
                <c:pt idx="1065">
                  <c:v>17.383627000000001</c:v>
                </c:pt>
                <c:pt idx="1066">
                  <c:v>17.066278000000001</c:v>
                </c:pt>
                <c:pt idx="1067">
                  <c:v>17.731504000000001</c:v>
                </c:pt>
                <c:pt idx="1068">
                  <c:v>18.917788000000002</c:v>
                </c:pt>
                <c:pt idx="1069">
                  <c:v>18.982405</c:v>
                </c:pt>
                <c:pt idx="1070">
                  <c:v>18.195663</c:v>
                </c:pt>
                <c:pt idx="1071">
                  <c:v>19.902695000000001</c:v>
                </c:pt>
                <c:pt idx="1072">
                  <c:v>20.215928999999999</c:v>
                </c:pt>
                <c:pt idx="1073">
                  <c:v>19.407482000000002</c:v>
                </c:pt>
                <c:pt idx="1074">
                  <c:v>18.745156999999999</c:v>
                </c:pt>
                <c:pt idx="1075">
                  <c:v>18.393350999999999</c:v>
                </c:pt>
                <c:pt idx="1076">
                  <c:v>18.137036999999999</c:v>
                </c:pt>
                <c:pt idx="1077">
                  <c:v>19.750225</c:v>
                </c:pt>
                <c:pt idx="1078">
                  <c:v>19.066859999999998</c:v>
                </c:pt>
                <c:pt idx="1079">
                  <c:v>18.937201000000002</c:v>
                </c:pt>
                <c:pt idx="1080">
                  <c:v>18.001612000000002</c:v>
                </c:pt>
                <c:pt idx="1081">
                  <c:v>17.942907000000002</c:v>
                </c:pt>
                <c:pt idx="1082">
                  <c:v>19.205183000000002</c:v>
                </c:pt>
                <c:pt idx="1083">
                  <c:v>17.478821</c:v>
                </c:pt>
                <c:pt idx="1084">
                  <c:v>18.091222999999999</c:v>
                </c:pt>
                <c:pt idx="1085">
                  <c:v>17.869114</c:v>
                </c:pt>
                <c:pt idx="1086">
                  <c:v>17.883648000000001</c:v>
                </c:pt>
                <c:pt idx="1087">
                  <c:v>19.325983000000001</c:v>
                </c:pt>
                <c:pt idx="1088">
                  <c:v>18.370714</c:v>
                </c:pt>
                <c:pt idx="1089">
                  <c:v>17.926120999999998</c:v>
                </c:pt>
                <c:pt idx="1090">
                  <c:v>18.691437000000001</c:v>
                </c:pt>
                <c:pt idx="1091">
                  <c:v>17.554995999999999</c:v>
                </c:pt>
                <c:pt idx="1092">
                  <c:v>18.041654999999999</c:v>
                </c:pt>
                <c:pt idx="1093">
                  <c:v>18.971191000000001</c:v>
                </c:pt>
                <c:pt idx="1094">
                  <c:v>19.618023000000001</c:v>
                </c:pt>
                <c:pt idx="1095">
                  <c:v>18.835163000000001</c:v>
                </c:pt>
                <c:pt idx="1096">
                  <c:v>18.284590000000001</c:v>
                </c:pt>
                <c:pt idx="1097">
                  <c:v>18.566531999999999</c:v>
                </c:pt>
                <c:pt idx="1098">
                  <c:v>17.167589</c:v>
                </c:pt>
                <c:pt idx="1099">
                  <c:v>18.104177</c:v>
                </c:pt>
                <c:pt idx="1100">
                  <c:v>18.385883</c:v>
                </c:pt>
                <c:pt idx="1101">
                  <c:v>17.931467000000001</c:v>
                </c:pt>
                <c:pt idx="1102">
                  <c:v>18.363779000000001</c:v>
                </c:pt>
                <c:pt idx="1103">
                  <c:v>17.530173999999999</c:v>
                </c:pt>
                <c:pt idx="1104">
                  <c:v>18.022542999999999</c:v>
                </c:pt>
                <c:pt idx="1105">
                  <c:v>17.636002999999999</c:v>
                </c:pt>
                <c:pt idx="1106">
                  <c:v>18.531897000000001</c:v>
                </c:pt>
                <c:pt idx="1107">
                  <c:v>18.130455000000001</c:v>
                </c:pt>
                <c:pt idx="1108">
                  <c:v>16.171987999999999</c:v>
                </c:pt>
                <c:pt idx="1109">
                  <c:v>17.421033999999999</c:v>
                </c:pt>
                <c:pt idx="1110">
                  <c:v>16.940850999999999</c:v>
                </c:pt>
                <c:pt idx="1111">
                  <c:v>18.382383000000001</c:v>
                </c:pt>
                <c:pt idx="1112">
                  <c:v>16.845141999999999</c:v>
                </c:pt>
                <c:pt idx="1113">
                  <c:v>17.960360000000001</c:v>
                </c:pt>
                <c:pt idx="1114">
                  <c:v>18.126797</c:v>
                </c:pt>
                <c:pt idx="1115">
                  <c:v>18.168156</c:v>
                </c:pt>
                <c:pt idx="1116">
                  <c:v>18.043679999999998</c:v>
                </c:pt>
                <c:pt idx="1117">
                  <c:v>18.307829000000002</c:v>
                </c:pt>
                <c:pt idx="1118">
                  <c:v>19.562792000000002</c:v>
                </c:pt>
                <c:pt idx="1119">
                  <c:v>17.645506000000001</c:v>
                </c:pt>
                <c:pt idx="1120">
                  <c:v>19.460357999999999</c:v>
                </c:pt>
                <c:pt idx="1121">
                  <c:v>18.305627999999999</c:v>
                </c:pt>
                <c:pt idx="1122">
                  <c:v>17.435116000000001</c:v>
                </c:pt>
                <c:pt idx="1123">
                  <c:v>18.110506000000001</c:v>
                </c:pt>
                <c:pt idx="1124">
                  <c:v>17.16592</c:v>
                </c:pt>
                <c:pt idx="1125">
                  <c:v>17.206420999999999</c:v>
                </c:pt>
                <c:pt idx="1126">
                  <c:v>16.575972</c:v>
                </c:pt>
                <c:pt idx="1127">
                  <c:v>17.481542999999999</c:v>
                </c:pt>
                <c:pt idx="1128">
                  <c:v>17.720154000000001</c:v>
                </c:pt>
                <c:pt idx="1129">
                  <c:v>18.734058000000001</c:v>
                </c:pt>
                <c:pt idx="1130">
                  <c:v>16.750357000000001</c:v>
                </c:pt>
                <c:pt idx="1131">
                  <c:v>16.924927</c:v>
                </c:pt>
                <c:pt idx="1132">
                  <c:v>16.077197999999999</c:v>
                </c:pt>
                <c:pt idx="1133">
                  <c:v>17.791767</c:v>
                </c:pt>
                <c:pt idx="1134">
                  <c:v>16.900376999999999</c:v>
                </c:pt>
                <c:pt idx="1135">
                  <c:v>17.776140000000002</c:v>
                </c:pt>
                <c:pt idx="1136">
                  <c:v>17.821285</c:v>
                </c:pt>
                <c:pt idx="1137">
                  <c:v>17.944203999999999</c:v>
                </c:pt>
                <c:pt idx="1138">
                  <c:v>18.251301000000002</c:v>
                </c:pt>
                <c:pt idx="1139">
                  <c:v>16.676228999999999</c:v>
                </c:pt>
                <c:pt idx="1140">
                  <c:v>16.790590000000002</c:v>
                </c:pt>
                <c:pt idx="1141">
                  <c:v>16.967302</c:v>
                </c:pt>
                <c:pt idx="1142">
                  <c:v>17.585526000000002</c:v>
                </c:pt>
                <c:pt idx="1143">
                  <c:v>17.122095000000002</c:v>
                </c:pt>
                <c:pt idx="1144">
                  <c:v>16.667352999999999</c:v>
                </c:pt>
                <c:pt idx="1145">
                  <c:v>18.391408999999999</c:v>
                </c:pt>
                <c:pt idx="1146">
                  <c:v>17.858677</c:v>
                </c:pt>
                <c:pt idx="1147">
                  <c:v>18.661718</c:v>
                </c:pt>
                <c:pt idx="1148">
                  <c:v>18.414213</c:v>
                </c:pt>
                <c:pt idx="1149">
                  <c:v>17.976535999999999</c:v>
                </c:pt>
                <c:pt idx="1150">
                  <c:v>18.253364999999999</c:v>
                </c:pt>
                <c:pt idx="1151">
                  <c:v>18.472031000000001</c:v>
                </c:pt>
                <c:pt idx="1152">
                  <c:v>18.466940000000001</c:v>
                </c:pt>
                <c:pt idx="1153">
                  <c:v>17.722487999999998</c:v>
                </c:pt>
                <c:pt idx="1154">
                  <c:v>17.475922000000001</c:v>
                </c:pt>
                <c:pt idx="1155">
                  <c:v>17.581478000000001</c:v>
                </c:pt>
                <c:pt idx="1156">
                  <c:v>18.005524000000001</c:v>
                </c:pt>
                <c:pt idx="1157">
                  <c:v>17.897908999999999</c:v>
                </c:pt>
                <c:pt idx="1158">
                  <c:v>17.263960000000001</c:v>
                </c:pt>
                <c:pt idx="1159">
                  <c:v>17.202406</c:v>
                </c:pt>
                <c:pt idx="1160">
                  <c:v>17.800049000000001</c:v>
                </c:pt>
                <c:pt idx="1161">
                  <c:v>16.828151999999999</c:v>
                </c:pt>
                <c:pt idx="1162">
                  <c:v>17.000081999999999</c:v>
                </c:pt>
                <c:pt idx="1163">
                  <c:v>16.803063999999999</c:v>
                </c:pt>
                <c:pt idx="1164">
                  <c:v>15.696517</c:v>
                </c:pt>
                <c:pt idx="1165">
                  <c:v>17.677889</c:v>
                </c:pt>
                <c:pt idx="1166">
                  <c:v>17.817920999999998</c:v>
                </c:pt>
                <c:pt idx="1167">
                  <c:v>17.469961000000001</c:v>
                </c:pt>
                <c:pt idx="1168">
                  <c:v>17.636590999999999</c:v>
                </c:pt>
                <c:pt idx="1169">
                  <c:v>17.249455999999999</c:v>
                </c:pt>
                <c:pt idx="1170">
                  <c:v>17.803319999999999</c:v>
                </c:pt>
                <c:pt idx="1171">
                  <c:v>17.759371000000002</c:v>
                </c:pt>
                <c:pt idx="1172">
                  <c:v>18.338681999999999</c:v>
                </c:pt>
                <c:pt idx="1173">
                  <c:v>18.567126999999999</c:v>
                </c:pt>
                <c:pt idx="1174">
                  <c:v>17.565380000000001</c:v>
                </c:pt>
                <c:pt idx="1175">
                  <c:v>16.716639000000001</c:v>
                </c:pt>
                <c:pt idx="1176">
                  <c:v>17.530004999999999</c:v>
                </c:pt>
                <c:pt idx="1177">
                  <c:v>16.685389000000001</c:v>
                </c:pt>
                <c:pt idx="1178">
                  <c:v>16.795683</c:v>
                </c:pt>
                <c:pt idx="1179">
                  <c:v>16.605736</c:v>
                </c:pt>
                <c:pt idx="1180">
                  <c:v>17.493320000000001</c:v>
                </c:pt>
                <c:pt idx="1181">
                  <c:v>17.896732</c:v>
                </c:pt>
                <c:pt idx="1182">
                  <c:v>17.308865000000001</c:v>
                </c:pt>
                <c:pt idx="1183">
                  <c:v>17.461948</c:v>
                </c:pt>
                <c:pt idx="1184">
                  <c:v>18.292192</c:v>
                </c:pt>
                <c:pt idx="1185">
                  <c:v>17.823051</c:v>
                </c:pt>
                <c:pt idx="1186">
                  <c:v>18.126200000000001</c:v>
                </c:pt>
                <c:pt idx="1187">
                  <c:v>18.376369</c:v>
                </c:pt>
                <c:pt idx="1188">
                  <c:v>16.544015999999999</c:v>
                </c:pt>
                <c:pt idx="1189">
                  <c:v>16.630331000000002</c:v>
                </c:pt>
                <c:pt idx="1190">
                  <c:v>17.702005</c:v>
                </c:pt>
                <c:pt idx="1191">
                  <c:v>18.337727000000001</c:v>
                </c:pt>
                <c:pt idx="1192">
                  <c:v>17.433329000000001</c:v>
                </c:pt>
                <c:pt idx="1193">
                  <c:v>17.776790999999999</c:v>
                </c:pt>
                <c:pt idx="1194">
                  <c:v>16.623783</c:v>
                </c:pt>
                <c:pt idx="1195">
                  <c:v>17.733174999999999</c:v>
                </c:pt>
                <c:pt idx="1196">
                  <c:v>18.147568</c:v>
                </c:pt>
                <c:pt idx="1197">
                  <c:v>17.711987000000001</c:v>
                </c:pt>
                <c:pt idx="1198">
                  <c:v>17.528616</c:v>
                </c:pt>
                <c:pt idx="1199">
                  <c:v>17.748251</c:v>
                </c:pt>
                <c:pt idx="1200">
                  <c:v>18.119084999999998</c:v>
                </c:pt>
                <c:pt idx="1201">
                  <c:v>17.916784</c:v>
                </c:pt>
                <c:pt idx="1202">
                  <c:v>18.177821999999999</c:v>
                </c:pt>
                <c:pt idx="1203">
                  <c:v>17.285917000000001</c:v>
                </c:pt>
                <c:pt idx="1204">
                  <c:v>18.044875999999999</c:v>
                </c:pt>
                <c:pt idx="1205">
                  <c:v>17.369002999999999</c:v>
                </c:pt>
                <c:pt idx="1206">
                  <c:v>17.309813999999999</c:v>
                </c:pt>
                <c:pt idx="1207">
                  <c:v>17.173314999999999</c:v>
                </c:pt>
                <c:pt idx="1208">
                  <c:v>18.841191999999999</c:v>
                </c:pt>
                <c:pt idx="1209">
                  <c:v>17.288898</c:v>
                </c:pt>
                <c:pt idx="1210">
                  <c:v>18.452853999999999</c:v>
                </c:pt>
                <c:pt idx="1211">
                  <c:v>18.245531</c:v>
                </c:pt>
                <c:pt idx="1212">
                  <c:v>17.146104999999999</c:v>
                </c:pt>
                <c:pt idx="1213">
                  <c:v>17.868003999999999</c:v>
                </c:pt>
                <c:pt idx="1214">
                  <c:v>17.186529</c:v>
                </c:pt>
                <c:pt idx="1215">
                  <c:v>17.679676000000001</c:v>
                </c:pt>
                <c:pt idx="1216">
                  <c:v>18.261403999999999</c:v>
                </c:pt>
                <c:pt idx="1217">
                  <c:v>17.796697999999999</c:v>
                </c:pt>
                <c:pt idx="1218">
                  <c:v>17.507366000000001</c:v>
                </c:pt>
                <c:pt idx="1219">
                  <c:v>17.141452999999998</c:v>
                </c:pt>
                <c:pt idx="1220">
                  <c:v>18.421849999999999</c:v>
                </c:pt>
                <c:pt idx="1221">
                  <c:v>16.622199999999999</c:v>
                </c:pt>
                <c:pt idx="1222">
                  <c:v>18.165842000000001</c:v>
                </c:pt>
                <c:pt idx="1223">
                  <c:v>17.393416999999999</c:v>
                </c:pt>
                <c:pt idx="1224">
                  <c:v>16.440909999999999</c:v>
                </c:pt>
                <c:pt idx="1225">
                  <c:v>16.430243999999998</c:v>
                </c:pt>
                <c:pt idx="1226">
                  <c:v>17.924578</c:v>
                </c:pt>
                <c:pt idx="1227">
                  <c:v>17.961454</c:v>
                </c:pt>
                <c:pt idx="1228">
                  <c:v>18.689163000000001</c:v>
                </c:pt>
                <c:pt idx="1229">
                  <c:v>19.622934000000001</c:v>
                </c:pt>
                <c:pt idx="1230">
                  <c:v>18.748377000000001</c:v>
                </c:pt>
                <c:pt idx="1231">
                  <c:v>18.133844</c:v>
                </c:pt>
                <c:pt idx="1232">
                  <c:v>18.394953000000001</c:v>
                </c:pt>
                <c:pt idx="1233">
                  <c:v>18.824432000000002</c:v>
                </c:pt>
                <c:pt idx="1234">
                  <c:v>17.770575000000001</c:v>
                </c:pt>
                <c:pt idx="1235">
                  <c:v>18.244719</c:v>
                </c:pt>
                <c:pt idx="1236">
                  <c:v>18.446148000000001</c:v>
                </c:pt>
                <c:pt idx="1237">
                  <c:v>18.133396000000001</c:v>
                </c:pt>
                <c:pt idx="1238">
                  <c:v>17.067799000000001</c:v>
                </c:pt>
                <c:pt idx="1239">
                  <c:v>17.764724999999999</c:v>
                </c:pt>
                <c:pt idx="1240">
                  <c:v>18.731000999999999</c:v>
                </c:pt>
                <c:pt idx="1241">
                  <c:v>18.008258999999999</c:v>
                </c:pt>
                <c:pt idx="1242">
                  <c:v>18.567779999999999</c:v>
                </c:pt>
                <c:pt idx="1243">
                  <c:v>18.852544999999999</c:v>
                </c:pt>
                <c:pt idx="1244">
                  <c:v>18.455874999999999</c:v>
                </c:pt>
                <c:pt idx="1245">
                  <c:v>18.238085000000002</c:v>
                </c:pt>
                <c:pt idx="1246">
                  <c:v>17.469408000000001</c:v>
                </c:pt>
                <c:pt idx="1247">
                  <c:v>18.837586999999999</c:v>
                </c:pt>
                <c:pt idx="1248">
                  <c:v>18.857821000000001</c:v>
                </c:pt>
                <c:pt idx="1249">
                  <c:v>19.349060000000001</c:v>
                </c:pt>
                <c:pt idx="1250">
                  <c:v>18.171838999999999</c:v>
                </c:pt>
                <c:pt idx="1251">
                  <c:v>17.949795000000002</c:v>
                </c:pt>
                <c:pt idx="1252">
                  <c:v>18.252185999999998</c:v>
                </c:pt>
                <c:pt idx="1253">
                  <c:v>17.737576000000001</c:v>
                </c:pt>
                <c:pt idx="1254">
                  <c:v>17.950434000000001</c:v>
                </c:pt>
                <c:pt idx="1255">
                  <c:v>18.763826000000002</c:v>
                </c:pt>
                <c:pt idx="1256">
                  <c:v>18.062269000000001</c:v>
                </c:pt>
                <c:pt idx="1257">
                  <c:v>18.371859000000001</c:v>
                </c:pt>
                <c:pt idx="1258">
                  <c:v>18.235689000000001</c:v>
                </c:pt>
                <c:pt idx="1259">
                  <c:v>17.909464</c:v>
                </c:pt>
                <c:pt idx="1260">
                  <c:v>18.663831999999999</c:v>
                </c:pt>
                <c:pt idx="1261">
                  <c:v>17.080348999999998</c:v>
                </c:pt>
                <c:pt idx="1262">
                  <c:v>16.759637999999999</c:v>
                </c:pt>
                <c:pt idx="1263">
                  <c:v>17.813749000000001</c:v>
                </c:pt>
                <c:pt idx="1264">
                  <c:v>16.314216999999999</c:v>
                </c:pt>
                <c:pt idx="1265">
                  <c:v>17.810179000000002</c:v>
                </c:pt>
                <c:pt idx="1266">
                  <c:v>18.317505000000001</c:v>
                </c:pt>
                <c:pt idx="1267">
                  <c:v>18.075776999999999</c:v>
                </c:pt>
                <c:pt idx="1268">
                  <c:v>18.391914</c:v>
                </c:pt>
                <c:pt idx="1269">
                  <c:v>18.972640999999999</c:v>
                </c:pt>
                <c:pt idx="1270">
                  <c:v>18.178179</c:v>
                </c:pt>
                <c:pt idx="1271">
                  <c:v>17.774342999999998</c:v>
                </c:pt>
                <c:pt idx="1272">
                  <c:v>17.888732999999998</c:v>
                </c:pt>
                <c:pt idx="1273">
                  <c:v>18.320395999999999</c:v>
                </c:pt>
                <c:pt idx="1274">
                  <c:v>18.194084</c:v>
                </c:pt>
                <c:pt idx="1275">
                  <c:v>16.999889</c:v>
                </c:pt>
                <c:pt idx="1276">
                  <c:v>17.034008</c:v>
                </c:pt>
                <c:pt idx="1277">
                  <c:v>17.389441000000001</c:v>
                </c:pt>
                <c:pt idx="1278">
                  <c:v>18.344313</c:v>
                </c:pt>
                <c:pt idx="1279">
                  <c:v>18.668845999999998</c:v>
                </c:pt>
                <c:pt idx="1280">
                  <c:v>19.035354999999999</c:v>
                </c:pt>
                <c:pt idx="1281">
                  <c:v>18.027092</c:v>
                </c:pt>
                <c:pt idx="1282">
                  <c:v>18.915088999999998</c:v>
                </c:pt>
                <c:pt idx="1283">
                  <c:v>18.850951999999999</c:v>
                </c:pt>
                <c:pt idx="1284">
                  <c:v>17.423926999999999</c:v>
                </c:pt>
                <c:pt idx="1285">
                  <c:v>17.336281</c:v>
                </c:pt>
                <c:pt idx="1286">
                  <c:v>17.828406999999999</c:v>
                </c:pt>
                <c:pt idx="1287">
                  <c:v>18.358027</c:v>
                </c:pt>
                <c:pt idx="1288">
                  <c:v>18.944139</c:v>
                </c:pt>
                <c:pt idx="1289">
                  <c:v>17.639917000000001</c:v>
                </c:pt>
                <c:pt idx="1290">
                  <c:v>17.676828</c:v>
                </c:pt>
                <c:pt idx="1291">
                  <c:v>17.945119999999999</c:v>
                </c:pt>
                <c:pt idx="1292">
                  <c:v>16.715050000000002</c:v>
                </c:pt>
                <c:pt idx="1293">
                  <c:v>17.469260999999999</c:v>
                </c:pt>
                <c:pt idx="1294">
                  <c:v>18.356506</c:v>
                </c:pt>
                <c:pt idx="1295">
                  <c:v>17.543807999999999</c:v>
                </c:pt>
                <c:pt idx="1296">
                  <c:v>17.862614000000001</c:v>
                </c:pt>
                <c:pt idx="1297">
                  <c:v>17.620885999999999</c:v>
                </c:pt>
                <c:pt idx="1298">
                  <c:v>17.916542</c:v>
                </c:pt>
                <c:pt idx="1299">
                  <c:v>18.381360999999998</c:v>
                </c:pt>
                <c:pt idx="1300">
                  <c:v>18.843328</c:v>
                </c:pt>
                <c:pt idx="1301">
                  <c:v>17.381219999999999</c:v>
                </c:pt>
                <c:pt idx="1302">
                  <c:v>17.240877000000001</c:v>
                </c:pt>
                <c:pt idx="1303">
                  <c:v>17.899370000000001</c:v>
                </c:pt>
                <c:pt idx="1304">
                  <c:v>18.069727</c:v>
                </c:pt>
                <c:pt idx="1305">
                  <c:v>16.908028000000002</c:v>
                </c:pt>
                <c:pt idx="1306">
                  <c:v>18.487026</c:v>
                </c:pt>
                <c:pt idx="1307">
                  <c:v>17.930586000000002</c:v>
                </c:pt>
                <c:pt idx="1308">
                  <c:v>18.236287999999998</c:v>
                </c:pt>
                <c:pt idx="1309">
                  <c:v>17.659407000000002</c:v>
                </c:pt>
                <c:pt idx="1310">
                  <c:v>18.440978999999999</c:v>
                </c:pt>
                <c:pt idx="1311">
                  <c:v>18.278669000000001</c:v>
                </c:pt>
                <c:pt idx="1312">
                  <c:v>17.676082999999998</c:v>
                </c:pt>
                <c:pt idx="1313">
                  <c:v>18.129591000000001</c:v>
                </c:pt>
                <c:pt idx="1314">
                  <c:v>17.873145999999998</c:v>
                </c:pt>
                <c:pt idx="1315">
                  <c:v>17.000610000000002</c:v>
                </c:pt>
                <c:pt idx="1316">
                  <c:v>18.184571999999999</c:v>
                </c:pt>
                <c:pt idx="1317">
                  <c:v>19.311506000000001</c:v>
                </c:pt>
                <c:pt idx="1318">
                  <c:v>17.738085000000002</c:v>
                </c:pt>
                <c:pt idx="1319">
                  <c:v>18.606560000000002</c:v>
                </c:pt>
                <c:pt idx="1320">
                  <c:v>18.402403</c:v>
                </c:pt>
                <c:pt idx="1321">
                  <c:v>19.233080000000001</c:v>
                </c:pt>
                <c:pt idx="1322">
                  <c:v>18.592918000000001</c:v>
                </c:pt>
                <c:pt idx="1323">
                  <c:v>18.240824</c:v>
                </c:pt>
                <c:pt idx="1324">
                  <c:v>18.854306999999999</c:v>
                </c:pt>
                <c:pt idx="1325">
                  <c:v>18.657112000000001</c:v>
                </c:pt>
                <c:pt idx="1326">
                  <c:v>19.369703000000001</c:v>
                </c:pt>
                <c:pt idx="1327">
                  <c:v>19.113213999999999</c:v>
                </c:pt>
                <c:pt idx="1328">
                  <c:v>18.110244999999999</c:v>
                </c:pt>
                <c:pt idx="1329">
                  <c:v>18.418423000000001</c:v>
                </c:pt>
                <c:pt idx="1330">
                  <c:v>18.146933000000001</c:v>
                </c:pt>
                <c:pt idx="1331">
                  <c:v>18.549150000000001</c:v>
                </c:pt>
                <c:pt idx="1332">
                  <c:v>19.157982000000001</c:v>
                </c:pt>
                <c:pt idx="1333">
                  <c:v>19.147632999999999</c:v>
                </c:pt>
                <c:pt idx="1334">
                  <c:v>18.477242</c:v>
                </c:pt>
                <c:pt idx="1335">
                  <c:v>18.463391999999999</c:v>
                </c:pt>
                <c:pt idx="1336">
                  <c:v>18.772957000000002</c:v>
                </c:pt>
                <c:pt idx="1337">
                  <c:v>17.925267999999999</c:v>
                </c:pt>
                <c:pt idx="1338">
                  <c:v>17.859821</c:v>
                </c:pt>
                <c:pt idx="1339">
                  <c:v>18.564171000000002</c:v>
                </c:pt>
                <c:pt idx="1340">
                  <c:v>17.683762000000002</c:v>
                </c:pt>
                <c:pt idx="1341">
                  <c:v>18.146205999999999</c:v>
                </c:pt>
                <c:pt idx="1342">
                  <c:v>18.554152999999999</c:v>
                </c:pt>
                <c:pt idx="1343">
                  <c:v>18.175094999999999</c:v>
                </c:pt>
                <c:pt idx="1344">
                  <c:v>18.193228000000001</c:v>
                </c:pt>
                <c:pt idx="1345">
                  <c:v>18.601906</c:v>
                </c:pt>
                <c:pt idx="1346">
                  <c:v>18.109358</c:v>
                </c:pt>
                <c:pt idx="1347">
                  <c:v>17.128945999999999</c:v>
                </c:pt>
                <c:pt idx="1348">
                  <c:v>17.664337</c:v>
                </c:pt>
                <c:pt idx="1349">
                  <c:v>18.126353999999999</c:v>
                </c:pt>
                <c:pt idx="1350">
                  <c:v>17.553775999999999</c:v>
                </c:pt>
                <c:pt idx="1351">
                  <c:v>17.853532999999999</c:v>
                </c:pt>
                <c:pt idx="1352">
                  <c:v>17.930320999999999</c:v>
                </c:pt>
                <c:pt idx="1353">
                  <c:v>17.896720999999999</c:v>
                </c:pt>
                <c:pt idx="1354">
                  <c:v>18.63204</c:v>
                </c:pt>
                <c:pt idx="1355">
                  <c:v>18.155415999999999</c:v>
                </c:pt>
                <c:pt idx="1356">
                  <c:v>17.288385000000002</c:v>
                </c:pt>
                <c:pt idx="1357">
                  <c:v>17.962516999999998</c:v>
                </c:pt>
                <c:pt idx="1358">
                  <c:v>19.254073999999999</c:v>
                </c:pt>
                <c:pt idx="1359">
                  <c:v>18.932376999999999</c:v>
                </c:pt>
                <c:pt idx="1360">
                  <c:v>18.634172</c:v>
                </c:pt>
                <c:pt idx="1361">
                  <c:v>17.686229999999998</c:v>
                </c:pt>
                <c:pt idx="1362">
                  <c:v>17.930192999999999</c:v>
                </c:pt>
                <c:pt idx="1363">
                  <c:v>17.57901</c:v>
                </c:pt>
                <c:pt idx="1364">
                  <c:v>18.902598999999999</c:v>
                </c:pt>
                <c:pt idx="1365">
                  <c:v>19.012598000000001</c:v>
                </c:pt>
                <c:pt idx="1366">
                  <c:v>18.358757000000001</c:v>
                </c:pt>
                <c:pt idx="1367">
                  <c:v>18.310452999999999</c:v>
                </c:pt>
                <c:pt idx="1368">
                  <c:v>18.810805999999999</c:v>
                </c:pt>
                <c:pt idx="1369">
                  <c:v>18.555835999999999</c:v>
                </c:pt>
                <c:pt idx="1370">
                  <c:v>17.771059000000001</c:v>
                </c:pt>
                <c:pt idx="1371">
                  <c:v>18.258305</c:v>
                </c:pt>
                <c:pt idx="1372">
                  <c:v>17.520530999999998</c:v>
                </c:pt>
                <c:pt idx="1373">
                  <c:v>16.901035</c:v>
                </c:pt>
                <c:pt idx="1374">
                  <c:v>18.678073999999999</c:v>
                </c:pt>
                <c:pt idx="1375">
                  <c:v>17.100351</c:v>
                </c:pt>
                <c:pt idx="1376">
                  <c:v>18.254003999999998</c:v>
                </c:pt>
                <c:pt idx="1377">
                  <c:v>18.037161000000001</c:v>
                </c:pt>
                <c:pt idx="1378">
                  <c:v>18.998957000000001</c:v>
                </c:pt>
                <c:pt idx="1379">
                  <c:v>19.060639999999999</c:v>
                </c:pt>
                <c:pt idx="1380">
                  <c:v>18.776002999999999</c:v>
                </c:pt>
                <c:pt idx="1381">
                  <c:v>18.130510000000001</c:v>
                </c:pt>
                <c:pt idx="1382">
                  <c:v>17.447126000000001</c:v>
                </c:pt>
                <c:pt idx="1383">
                  <c:v>18.156632999999999</c:v>
                </c:pt>
                <c:pt idx="1384">
                  <c:v>17.326384000000001</c:v>
                </c:pt>
                <c:pt idx="1385">
                  <c:v>17.855029999999999</c:v>
                </c:pt>
                <c:pt idx="1386">
                  <c:v>18.401606000000001</c:v>
                </c:pt>
                <c:pt idx="1387">
                  <c:v>17.098061000000001</c:v>
                </c:pt>
                <c:pt idx="1388">
                  <c:v>17.067374999999998</c:v>
                </c:pt>
                <c:pt idx="1389">
                  <c:v>16.447552000000002</c:v>
                </c:pt>
                <c:pt idx="1390">
                  <c:v>16.792532000000001</c:v>
                </c:pt>
                <c:pt idx="1391">
                  <c:v>16.585139999999999</c:v>
                </c:pt>
                <c:pt idx="1392">
                  <c:v>16.614664000000001</c:v>
                </c:pt>
                <c:pt idx="1393">
                  <c:v>16.274443000000002</c:v>
                </c:pt>
                <c:pt idx="1394">
                  <c:v>15.669076</c:v>
                </c:pt>
                <c:pt idx="1395">
                  <c:v>15.998016</c:v>
                </c:pt>
                <c:pt idx="1396">
                  <c:v>15.937511000000001</c:v>
                </c:pt>
                <c:pt idx="1397">
                  <c:v>17.369415</c:v>
                </c:pt>
                <c:pt idx="1398">
                  <c:v>17.928564000000001</c:v>
                </c:pt>
                <c:pt idx="1399">
                  <c:v>18.788895</c:v>
                </c:pt>
                <c:pt idx="1400">
                  <c:v>17.765387</c:v>
                </c:pt>
                <c:pt idx="1401">
                  <c:v>17.126469</c:v>
                </c:pt>
                <c:pt idx="1402">
                  <c:v>16.897722000000002</c:v>
                </c:pt>
                <c:pt idx="1403">
                  <c:v>17.658360999999999</c:v>
                </c:pt>
                <c:pt idx="1404">
                  <c:v>16.897652000000001</c:v>
                </c:pt>
                <c:pt idx="1405">
                  <c:v>17.150262999999999</c:v>
                </c:pt>
                <c:pt idx="1406">
                  <c:v>17.361713000000002</c:v>
                </c:pt>
                <c:pt idx="1407">
                  <c:v>17.635328000000001</c:v>
                </c:pt>
                <c:pt idx="1408">
                  <c:v>17.952065999999999</c:v>
                </c:pt>
                <c:pt idx="1409">
                  <c:v>18.548183000000002</c:v>
                </c:pt>
                <c:pt idx="1410">
                  <c:v>17.662396999999999</c:v>
                </c:pt>
                <c:pt idx="1411">
                  <c:v>18.308223999999999</c:v>
                </c:pt>
                <c:pt idx="1412">
                  <c:v>18.344733999999999</c:v>
                </c:pt>
                <c:pt idx="1413">
                  <c:v>17.198277000000001</c:v>
                </c:pt>
                <c:pt idx="1414">
                  <c:v>16.843364999999999</c:v>
                </c:pt>
                <c:pt idx="1415">
                  <c:v>16.900107999999999</c:v>
                </c:pt>
                <c:pt idx="1416">
                  <c:v>17.457993999999999</c:v>
                </c:pt>
                <c:pt idx="1417">
                  <c:v>16.958313</c:v>
                </c:pt>
                <c:pt idx="1418">
                  <c:v>17.360332</c:v>
                </c:pt>
                <c:pt idx="1419">
                  <c:v>17.188614000000001</c:v>
                </c:pt>
                <c:pt idx="1420">
                  <c:v>18.012478000000002</c:v>
                </c:pt>
                <c:pt idx="1421">
                  <c:v>17.653735999999999</c:v>
                </c:pt>
                <c:pt idx="1422">
                  <c:v>17.655961999999999</c:v>
                </c:pt>
                <c:pt idx="1423">
                  <c:v>16.932423</c:v>
                </c:pt>
                <c:pt idx="1424">
                  <c:v>16.382641</c:v>
                </c:pt>
                <c:pt idx="1425">
                  <c:v>16.133306999999999</c:v>
                </c:pt>
                <c:pt idx="1426">
                  <c:v>16.796036000000001</c:v>
                </c:pt>
                <c:pt idx="1427">
                  <c:v>16.795103000000001</c:v>
                </c:pt>
                <c:pt idx="1428">
                  <c:v>15.514923</c:v>
                </c:pt>
                <c:pt idx="1429">
                  <c:v>17.281905999999999</c:v>
                </c:pt>
                <c:pt idx="1430">
                  <c:v>17.284973000000001</c:v>
                </c:pt>
                <c:pt idx="1431">
                  <c:v>16.815104999999999</c:v>
                </c:pt>
                <c:pt idx="1432">
                  <c:v>17.453726</c:v>
                </c:pt>
                <c:pt idx="1433">
                  <c:v>17.143908</c:v>
                </c:pt>
                <c:pt idx="1434">
                  <c:v>16.714607000000001</c:v>
                </c:pt>
                <c:pt idx="1435">
                  <c:v>17.037848</c:v>
                </c:pt>
                <c:pt idx="1436">
                  <c:v>17.295431000000001</c:v>
                </c:pt>
                <c:pt idx="1437">
                  <c:v>17.416407</c:v>
                </c:pt>
                <c:pt idx="1438">
                  <c:v>16.938694000000002</c:v>
                </c:pt>
                <c:pt idx="1439">
                  <c:v>16.965515</c:v>
                </c:pt>
                <c:pt idx="1440">
                  <c:v>16.411026</c:v>
                </c:pt>
                <c:pt idx="1441">
                  <c:v>17.162313000000001</c:v>
                </c:pt>
                <c:pt idx="1442">
                  <c:v>17.421658999999998</c:v>
                </c:pt>
                <c:pt idx="1443">
                  <c:v>17.145966000000001</c:v>
                </c:pt>
                <c:pt idx="1444">
                  <c:v>16.274740000000001</c:v>
                </c:pt>
                <c:pt idx="1445">
                  <c:v>17.732834</c:v>
                </c:pt>
                <c:pt idx="1446">
                  <c:v>16.464565</c:v>
                </c:pt>
                <c:pt idx="1447">
                  <c:v>17.120643999999999</c:v>
                </c:pt>
                <c:pt idx="1448">
                  <c:v>16.673349000000002</c:v>
                </c:pt>
                <c:pt idx="1449">
                  <c:v>17.46743</c:v>
                </c:pt>
                <c:pt idx="1450">
                  <c:v>16.928747000000001</c:v>
                </c:pt>
                <c:pt idx="1451">
                  <c:v>17.558306000000002</c:v>
                </c:pt>
                <c:pt idx="1452">
                  <c:v>16.850964000000001</c:v>
                </c:pt>
                <c:pt idx="1453">
                  <c:v>17.475788000000001</c:v>
                </c:pt>
                <c:pt idx="1454">
                  <c:v>17.373733999999999</c:v>
                </c:pt>
                <c:pt idx="1455">
                  <c:v>15.960696</c:v>
                </c:pt>
                <c:pt idx="1456">
                  <c:v>16.086884999999999</c:v>
                </c:pt>
                <c:pt idx="1457">
                  <c:v>16.584394</c:v>
                </c:pt>
                <c:pt idx="1458">
                  <c:v>16.829101999999999</c:v>
                </c:pt>
                <c:pt idx="1459">
                  <c:v>17.066466999999999</c:v>
                </c:pt>
                <c:pt idx="1460">
                  <c:v>17.975819000000001</c:v>
                </c:pt>
                <c:pt idx="1461">
                  <c:v>17.609905000000001</c:v>
                </c:pt>
                <c:pt idx="1462">
                  <c:v>17.613209000000001</c:v>
                </c:pt>
                <c:pt idx="1463">
                  <c:v>17.297730999999999</c:v>
                </c:pt>
                <c:pt idx="1464">
                  <c:v>17.525804999999998</c:v>
                </c:pt>
                <c:pt idx="1465">
                  <c:v>17.281956000000001</c:v>
                </c:pt>
                <c:pt idx="1466">
                  <c:v>16.960702999999999</c:v>
                </c:pt>
                <c:pt idx="1467">
                  <c:v>17.298634</c:v>
                </c:pt>
                <c:pt idx="1468">
                  <c:v>17.113045</c:v>
                </c:pt>
                <c:pt idx="1469">
                  <c:v>17.824283999999999</c:v>
                </c:pt>
                <c:pt idx="1470">
                  <c:v>17.598866999999998</c:v>
                </c:pt>
                <c:pt idx="1471">
                  <c:v>17.472238999999998</c:v>
                </c:pt>
                <c:pt idx="1472">
                  <c:v>17.483592999999999</c:v>
                </c:pt>
                <c:pt idx="1473">
                  <c:v>17.736678999999999</c:v>
                </c:pt>
                <c:pt idx="1474">
                  <c:v>16.749980999999998</c:v>
                </c:pt>
                <c:pt idx="1475">
                  <c:v>15.809714</c:v>
                </c:pt>
                <c:pt idx="1476">
                  <c:v>15.954727999999999</c:v>
                </c:pt>
                <c:pt idx="1477">
                  <c:v>15.96049</c:v>
                </c:pt>
                <c:pt idx="1478">
                  <c:v>16.822205</c:v>
                </c:pt>
                <c:pt idx="1479">
                  <c:v>16.719652</c:v>
                </c:pt>
                <c:pt idx="1480">
                  <c:v>17.061506000000001</c:v>
                </c:pt>
                <c:pt idx="1481">
                  <c:v>17.964804000000001</c:v>
                </c:pt>
                <c:pt idx="1482">
                  <c:v>17.738281000000001</c:v>
                </c:pt>
                <c:pt idx="1483">
                  <c:v>16.84141</c:v>
                </c:pt>
                <c:pt idx="1484">
                  <c:v>17.281901999999999</c:v>
                </c:pt>
                <c:pt idx="1485">
                  <c:v>17.117716000000001</c:v>
                </c:pt>
                <c:pt idx="1486">
                  <c:v>17.125375999999999</c:v>
                </c:pt>
                <c:pt idx="1487">
                  <c:v>17.120594000000001</c:v>
                </c:pt>
                <c:pt idx="1488">
                  <c:v>18.574697</c:v>
                </c:pt>
                <c:pt idx="1489">
                  <c:v>17.618956000000001</c:v>
                </c:pt>
                <c:pt idx="1490">
                  <c:v>17.123795999999999</c:v>
                </c:pt>
                <c:pt idx="1491">
                  <c:v>18.976880999999999</c:v>
                </c:pt>
                <c:pt idx="1492">
                  <c:v>16.778765</c:v>
                </c:pt>
                <c:pt idx="1493">
                  <c:v>17.441168000000001</c:v>
                </c:pt>
                <c:pt idx="1494">
                  <c:v>17.472674999999999</c:v>
                </c:pt>
                <c:pt idx="1495">
                  <c:v>17.014969000000001</c:v>
                </c:pt>
                <c:pt idx="1496">
                  <c:v>17.515232000000001</c:v>
                </c:pt>
                <c:pt idx="1497">
                  <c:v>16.755697000000001</c:v>
                </c:pt>
                <c:pt idx="1498">
                  <c:v>16.566147000000001</c:v>
                </c:pt>
                <c:pt idx="1499">
                  <c:v>16.569664</c:v>
                </c:pt>
                <c:pt idx="1500">
                  <c:v>17.488153000000001</c:v>
                </c:pt>
                <c:pt idx="1501">
                  <c:v>17.335819000000001</c:v>
                </c:pt>
                <c:pt idx="1502">
                  <c:v>17.628571000000001</c:v>
                </c:pt>
                <c:pt idx="1503">
                  <c:v>17.967621000000001</c:v>
                </c:pt>
                <c:pt idx="1504">
                  <c:v>16.478166999999999</c:v>
                </c:pt>
                <c:pt idx="1505">
                  <c:v>17.422058</c:v>
                </c:pt>
                <c:pt idx="1506">
                  <c:v>17.150169000000002</c:v>
                </c:pt>
                <c:pt idx="1507">
                  <c:v>17.862413</c:v>
                </c:pt>
                <c:pt idx="1508">
                  <c:v>18.004211000000002</c:v>
                </c:pt>
                <c:pt idx="1509">
                  <c:v>16.906796</c:v>
                </c:pt>
                <c:pt idx="1510">
                  <c:v>17.086051999999999</c:v>
                </c:pt>
                <c:pt idx="1511">
                  <c:v>17.495327</c:v>
                </c:pt>
                <c:pt idx="1512">
                  <c:v>18.103365</c:v>
                </c:pt>
                <c:pt idx="1513">
                  <c:v>15.627005</c:v>
                </c:pt>
                <c:pt idx="1514">
                  <c:v>17.743801000000001</c:v>
                </c:pt>
                <c:pt idx="1515">
                  <c:v>18.284731000000001</c:v>
                </c:pt>
                <c:pt idx="1516">
                  <c:v>17.815608999999998</c:v>
                </c:pt>
                <c:pt idx="1517">
                  <c:v>18.071465</c:v>
                </c:pt>
                <c:pt idx="1518">
                  <c:v>17.425386</c:v>
                </c:pt>
                <c:pt idx="1519">
                  <c:v>17.697046</c:v>
                </c:pt>
                <c:pt idx="1520">
                  <c:v>18.197111</c:v>
                </c:pt>
                <c:pt idx="1521">
                  <c:v>17.859660999999999</c:v>
                </c:pt>
                <c:pt idx="1522">
                  <c:v>17.768125999999999</c:v>
                </c:pt>
                <c:pt idx="1523">
                  <c:v>16.62266</c:v>
                </c:pt>
                <c:pt idx="1524">
                  <c:v>17.624071000000001</c:v>
                </c:pt>
                <c:pt idx="1525">
                  <c:v>17.581591</c:v>
                </c:pt>
                <c:pt idx="1526">
                  <c:v>17.628149000000001</c:v>
                </c:pt>
                <c:pt idx="1527">
                  <c:v>17.500017</c:v>
                </c:pt>
                <c:pt idx="1528">
                  <c:v>18.673832000000001</c:v>
                </c:pt>
                <c:pt idx="1529">
                  <c:v>19.020149</c:v>
                </c:pt>
                <c:pt idx="1530">
                  <c:v>17.608356000000001</c:v>
                </c:pt>
                <c:pt idx="1531">
                  <c:v>18.037851</c:v>
                </c:pt>
                <c:pt idx="1532">
                  <c:v>18.959681</c:v>
                </c:pt>
                <c:pt idx="1533">
                  <c:v>17.697068999999999</c:v>
                </c:pt>
                <c:pt idx="1534">
                  <c:v>18.282511</c:v>
                </c:pt>
                <c:pt idx="1535">
                  <c:v>16.910996999999998</c:v>
                </c:pt>
                <c:pt idx="1536">
                  <c:v>16.638674000000002</c:v>
                </c:pt>
                <c:pt idx="1537">
                  <c:v>17.553543000000001</c:v>
                </c:pt>
                <c:pt idx="1538">
                  <c:v>16.855097000000001</c:v>
                </c:pt>
                <c:pt idx="1539">
                  <c:v>17.791540000000001</c:v>
                </c:pt>
                <c:pt idx="1540">
                  <c:v>18.843050000000002</c:v>
                </c:pt>
                <c:pt idx="1541">
                  <c:v>19.066334000000001</c:v>
                </c:pt>
                <c:pt idx="1542">
                  <c:v>19.150784000000002</c:v>
                </c:pt>
                <c:pt idx="1543">
                  <c:v>19.033363000000001</c:v>
                </c:pt>
                <c:pt idx="1544">
                  <c:v>18.115642999999999</c:v>
                </c:pt>
                <c:pt idx="1545">
                  <c:v>17.990047000000001</c:v>
                </c:pt>
                <c:pt idx="1546">
                  <c:v>18.721827999999999</c:v>
                </c:pt>
                <c:pt idx="1547">
                  <c:v>18.888290000000001</c:v>
                </c:pt>
                <c:pt idx="1548">
                  <c:v>18.094228999999999</c:v>
                </c:pt>
                <c:pt idx="1549">
                  <c:v>18.195829</c:v>
                </c:pt>
                <c:pt idx="1550">
                  <c:v>19.044083000000001</c:v>
                </c:pt>
                <c:pt idx="1551">
                  <c:v>17.886454000000001</c:v>
                </c:pt>
                <c:pt idx="1552">
                  <c:v>18.242393</c:v>
                </c:pt>
                <c:pt idx="1553">
                  <c:v>19.263102</c:v>
                </c:pt>
                <c:pt idx="1554">
                  <c:v>18.202559999999998</c:v>
                </c:pt>
                <c:pt idx="1555">
                  <c:v>18.743552999999999</c:v>
                </c:pt>
                <c:pt idx="1556">
                  <c:v>18.866045</c:v>
                </c:pt>
                <c:pt idx="1557">
                  <c:v>18.809189</c:v>
                </c:pt>
                <c:pt idx="1558">
                  <c:v>19.191953999999999</c:v>
                </c:pt>
                <c:pt idx="1559">
                  <c:v>18.824884000000001</c:v>
                </c:pt>
                <c:pt idx="1560">
                  <c:v>18.36232</c:v>
                </c:pt>
                <c:pt idx="1561">
                  <c:v>18.466663</c:v>
                </c:pt>
                <c:pt idx="1562">
                  <c:v>18.310559999999999</c:v>
                </c:pt>
                <c:pt idx="1563">
                  <c:v>18.321086999999999</c:v>
                </c:pt>
                <c:pt idx="1564">
                  <c:v>18.518114000000001</c:v>
                </c:pt>
                <c:pt idx="1565">
                  <c:v>19.007687000000001</c:v>
                </c:pt>
                <c:pt idx="1566">
                  <c:v>18.595497000000002</c:v>
                </c:pt>
                <c:pt idx="1567">
                  <c:v>19.544777</c:v>
                </c:pt>
                <c:pt idx="1568">
                  <c:v>18.017239</c:v>
                </c:pt>
                <c:pt idx="1569">
                  <c:v>17.980309999999999</c:v>
                </c:pt>
                <c:pt idx="1570">
                  <c:v>18.033117000000001</c:v>
                </c:pt>
                <c:pt idx="1571">
                  <c:v>18.830884999999999</c:v>
                </c:pt>
                <c:pt idx="1572">
                  <c:v>17.957408999999998</c:v>
                </c:pt>
                <c:pt idx="1573">
                  <c:v>18.515751000000002</c:v>
                </c:pt>
                <c:pt idx="1574">
                  <c:v>18.255552000000002</c:v>
                </c:pt>
                <c:pt idx="1575">
                  <c:v>19.356518000000001</c:v>
                </c:pt>
                <c:pt idx="1576">
                  <c:v>18.682835000000001</c:v>
                </c:pt>
                <c:pt idx="1577">
                  <c:v>18.105578999999999</c:v>
                </c:pt>
                <c:pt idx="1578">
                  <c:v>19.931704</c:v>
                </c:pt>
                <c:pt idx="1579">
                  <c:v>17.733108999999999</c:v>
                </c:pt>
                <c:pt idx="1580">
                  <c:v>18.584444000000001</c:v>
                </c:pt>
                <c:pt idx="1581">
                  <c:v>18.379397999999998</c:v>
                </c:pt>
                <c:pt idx="1582">
                  <c:v>18.582853</c:v>
                </c:pt>
                <c:pt idx="1583">
                  <c:v>18.497475000000001</c:v>
                </c:pt>
                <c:pt idx="1584">
                  <c:v>18.844389</c:v>
                </c:pt>
                <c:pt idx="1585">
                  <c:v>19.646211999999998</c:v>
                </c:pt>
                <c:pt idx="1586">
                  <c:v>18.950365000000001</c:v>
                </c:pt>
                <c:pt idx="1587">
                  <c:v>18.307945</c:v>
                </c:pt>
                <c:pt idx="1588">
                  <c:v>19.128762999999999</c:v>
                </c:pt>
                <c:pt idx="1589">
                  <c:v>18.690767000000001</c:v>
                </c:pt>
                <c:pt idx="1590">
                  <c:v>17.774049999999999</c:v>
                </c:pt>
                <c:pt idx="1591">
                  <c:v>16.964468</c:v>
                </c:pt>
                <c:pt idx="1592">
                  <c:v>18.308112999999999</c:v>
                </c:pt>
                <c:pt idx="1593">
                  <c:v>18.005700999999998</c:v>
                </c:pt>
                <c:pt idx="1594">
                  <c:v>18.006416000000002</c:v>
                </c:pt>
                <c:pt idx="1595">
                  <c:v>18.820805</c:v>
                </c:pt>
                <c:pt idx="1596">
                  <c:v>17.682779</c:v>
                </c:pt>
                <c:pt idx="1597">
                  <c:v>17.434830000000002</c:v>
                </c:pt>
                <c:pt idx="1598">
                  <c:v>18.059197999999999</c:v>
                </c:pt>
                <c:pt idx="1599">
                  <c:v>18.125800999999999</c:v>
                </c:pt>
                <c:pt idx="1600">
                  <c:v>18.755365000000001</c:v>
                </c:pt>
                <c:pt idx="1601">
                  <c:v>18.958048000000002</c:v>
                </c:pt>
                <c:pt idx="1602">
                  <c:v>18.438580999999999</c:v>
                </c:pt>
                <c:pt idx="1603">
                  <c:v>17.376221000000001</c:v>
                </c:pt>
                <c:pt idx="1604">
                  <c:v>18.202452000000001</c:v>
                </c:pt>
                <c:pt idx="1605">
                  <c:v>18.056044</c:v>
                </c:pt>
                <c:pt idx="1606">
                  <c:v>17.662497999999999</c:v>
                </c:pt>
                <c:pt idx="1607">
                  <c:v>18.339493000000001</c:v>
                </c:pt>
                <c:pt idx="1608">
                  <c:v>16.893547000000002</c:v>
                </c:pt>
                <c:pt idx="1609">
                  <c:v>17.824580999999998</c:v>
                </c:pt>
                <c:pt idx="1610">
                  <c:v>19.882769</c:v>
                </c:pt>
                <c:pt idx="1611">
                  <c:v>18.110403000000002</c:v>
                </c:pt>
                <c:pt idx="1612">
                  <c:v>19.032782000000001</c:v>
                </c:pt>
                <c:pt idx="1613">
                  <c:v>16.923186999999999</c:v>
                </c:pt>
                <c:pt idx="1614">
                  <c:v>17.196111999999999</c:v>
                </c:pt>
                <c:pt idx="1615">
                  <c:v>16.590664</c:v>
                </c:pt>
                <c:pt idx="1616">
                  <c:v>15.634442</c:v>
                </c:pt>
                <c:pt idx="1617">
                  <c:v>15.899724000000001</c:v>
                </c:pt>
                <c:pt idx="1618">
                  <c:v>17.115137000000001</c:v>
                </c:pt>
                <c:pt idx="1619">
                  <c:v>16.613800000000001</c:v>
                </c:pt>
                <c:pt idx="1620">
                  <c:v>16.028717</c:v>
                </c:pt>
                <c:pt idx="1621">
                  <c:v>17.504911</c:v>
                </c:pt>
                <c:pt idx="1622">
                  <c:v>17.822851</c:v>
                </c:pt>
                <c:pt idx="1623">
                  <c:v>16.237317999999998</c:v>
                </c:pt>
                <c:pt idx="1624">
                  <c:v>16.525414000000001</c:v>
                </c:pt>
                <c:pt idx="1625">
                  <c:v>16.191652000000001</c:v>
                </c:pt>
                <c:pt idx="1626">
                  <c:v>16.398993999999998</c:v>
                </c:pt>
                <c:pt idx="1627">
                  <c:v>16.209793000000001</c:v>
                </c:pt>
                <c:pt idx="1628">
                  <c:v>16.815594000000001</c:v>
                </c:pt>
                <c:pt idx="1629">
                  <c:v>17.394006999999998</c:v>
                </c:pt>
                <c:pt idx="1630">
                  <c:v>17.037132</c:v>
                </c:pt>
                <c:pt idx="1631">
                  <c:v>16.538425</c:v>
                </c:pt>
                <c:pt idx="1632">
                  <c:v>16.783058</c:v>
                </c:pt>
                <c:pt idx="1633">
                  <c:v>16.382444</c:v>
                </c:pt>
                <c:pt idx="1634">
                  <c:v>16.868084</c:v>
                </c:pt>
                <c:pt idx="1635">
                  <c:v>17.2104</c:v>
                </c:pt>
                <c:pt idx="1636">
                  <c:v>16.340873999999999</c:v>
                </c:pt>
                <c:pt idx="1637">
                  <c:v>18.309414</c:v>
                </c:pt>
                <c:pt idx="1638">
                  <c:v>16.145941000000001</c:v>
                </c:pt>
                <c:pt idx="1639">
                  <c:v>17.855415000000001</c:v>
                </c:pt>
                <c:pt idx="1640">
                  <c:v>17.167673000000001</c:v>
                </c:pt>
                <c:pt idx="1641">
                  <c:v>17.001239999999999</c:v>
                </c:pt>
                <c:pt idx="1642">
                  <c:v>18.138462000000001</c:v>
                </c:pt>
                <c:pt idx="1643">
                  <c:v>16.800651999999999</c:v>
                </c:pt>
                <c:pt idx="1644">
                  <c:v>16.888930999999999</c:v>
                </c:pt>
                <c:pt idx="1645">
                  <c:v>17.137139999999999</c:v>
                </c:pt>
                <c:pt idx="1646">
                  <c:v>17.267130000000002</c:v>
                </c:pt>
                <c:pt idx="1647">
                  <c:v>17.954926</c:v>
                </c:pt>
                <c:pt idx="1648">
                  <c:v>18.442955000000001</c:v>
                </c:pt>
                <c:pt idx="1649">
                  <c:v>17.705755</c:v>
                </c:pt>
                <c:pt idx="1650">
                  <c:v>17.780684999999998</c:v>
                </c:pt>
                <c:pt idx="1651">
                  <c:v>17.693688999999999</c:v>
                </c:pt>
                <c:pt idx="1652">
                  <c:v>18.300561999999999</c:v>
                </c:pt>
                <c:pt idx="1653">
                  <c:v>17.449148000000001</c:v>
                </c:pt>
                <c:pt idx="1654">
                  <c:v>17.624689</c:v>
                </c:pt>
                <c:pt idx="1655">
                  <c:v>18.149436999999999</c:v>
                </c:pt>
                <c:pt idx="1656">
                  <c:v>18.155636000000001</c:v>
                </c:pt>
                <c:pt idx="1657">
                  <c:v>17.380448999999999</c:v>
                </c:pt>
                <c:pt idx="1658">
                  <c:v>17.365921</c:v>
                </c:pt>
                <c:pt idx="1659">
                  <c:v>18.546800999999999</c:v>
                </c:pt>
                <c:pt idx="1660">
                  <c:v>17.472477000000001</c:v>
                </c:pt>
                <c:pt idx="1661">
                  <c:v>17.984435999999999</c:v>
                </c:pt>
                <c:pt idx="1662">
                  <c:v>17.195233999999999</c:v>
                </c:pt>
                <c:pt idx="1663">
                  <c:v>17.222526999999999</c:v>
                </c:pt>
                <c:pt idx="1664">
                  <c:v>17.712357999999998</c:v>
                </c:pt>
                <c:pt idx="1665">
                  <c:v>16.867436999999999</c:v>
                </c:pt>
                <c:pt idx="1666">
                  <c:v>17.136126000000001</c:v>
                </c:pt>
                <c:pt idx="1667">
                  <c:v>17.256001999999999</c:v>
                </c:pt>
                <c:pt idx="1668">
                  <c:v>17.942534999999999</c:v>
                </c:pt>
                <c:pt idx="1669">
                  <c:v>17.442003</c:v>
                </c:pt>
                <c:pt idx="1670">
                  <c:v>15.717487</c:v>
                </c:pt>
                <c:pt idx="1671">
                  <c:v>16.972747999999999</c:v>
                </c:pt>
                <c:pt idx="1672">
                  <c:v>17.921724000000001</c:v>
                </c:pt>
                <c:pt idx="1673">
                  <c:v>16.709762999999999</c:v>
                </c:pt>
                <c:pt idx="1674">
                  <c:v>16.939463</c:v>
                </c:pt>
                <c:pt idx="1675">
                  <c:v>16.801556000000001</c:v>
                </c:pt>
                <c:pt idx="1676">
                  <c:v>17.082813000000002</c:v>
                </c:pt>
                <c:pt idx="1677">
                  <c:v>17.964390000000002</c:v>
                </c:pt>
                <c:pt idx="1678">
                  <c:v>17.180278999999999</c:v>
                </c:pt>
                <c:pt idx="1679">
                  <c:v>17.391172000000001</c:v>
                </c:pt>
                <c:pt idx="1680">
                  <c:v>17.320195999999999</c:v>
                </c:pt>
                <c:pt idx="1681">
                  <c:v>17.859791000000001</c:v>
                </c:pt>
                <c:pt idx="1682">
                  <c:v>17.563569999999999</c:v>
                </c:pt>
                <c:pt idx="1683">
                  <c:v>16.887257000000002</c:v>
                </c:pt>
                <c:pt idx="1684">
                  <c:v>17.064419000000001</c:v>
                </c:pt>
                <c:pt idx="1685">
                  <c:v>17.667831</c:v>
                </c:pt>
                <c:pt idx="1686">
                  <c:v>18.238935000000001</c:v>
                </c:pt>
                <c:pt idx="1687">
                  <c:v>17.898444999999999</c:v>
                </c:pt>
                <c:pt idx="1688">
                  <c:v>16.845386999999999</c:v>
                </c:pt>
                <c:pt idx="1689">
                  <c:v>16.437649</c:v>
                </c:pt>
                <c:pt idx="1690">
                  <c:v>16.254933999999999</c:v>
                </c:pt>
                <c:pt idx="1691">
                  <c:v>16.947533</c:v>
                </c:pt>
                <c:pt idx="1692">
                  <c:v>17.097404000000001</c:v>
                </c:pt>
                <c:pt idx="1693">
                  <c:v>18.312201999999999</c:v>
                </c:pt>
                <c:pt idx="1694">
                  <c:v>18.86187</c:v>
                </c:pt>
                <c:pt idx="1695">
                  <c:v>18.276555999999999</c:v>
                </c:pt>
                <c:pt idx="1696">
                  <c:v>18.412033000000001</c:v>
                </c:pt>
                <c:pt idx="1697">
                  <c:v>17.102022000000002</c:v>
                </c:pt>
                <c:pt idx="1698">
                  <c:v>16.312891</c:v>
                </c:pt>
                <c:pt idx="1699">
                  <c:v>17.840057000000002</c:v>
                </c:pt>
                <c:pt idx="1700">
                  <c:v>18.412329</c:v>
                </c:pt>
                <c:pt idx="1701">
                  <c:v>16.955587000000001</c:v>
                </c:pt>
                <c:pt idx="1702">
                  <c:v>17.234041000000001</c:v>
                </c:pt>
                <c:pt idx="1703">
                  <c:v>16.867719999999998</c:v>
                </c:pt>
                <c:pt idx="1704">
                  <c:v>17.548193000000001</c:v>
                </c:pt>
                <c:pt idx="1705">
                  <c:v>17.515139000000001</c:v>
                </c:pt>
                <c:pt idx="1706">
                  <c:v>17.671841000000001</c:v>
                </c:pt>
                <c:pt idx="1707">
                  <c:v>17.540033000000001</c:v>
                </c:pt>
                <c:pt idx="1708">
                  <c:v>18.684108999999999</c:v>
                </c:pt>
                <c:pt idx="1709">
                  <c:v>17.328783000000001</c:v>
                </c:pt>
                <c:pt idx="1710">
                  <c:v>18.292415999999999</c:v>
                </c:pt>
                <c:pt idx="1711">
                  <c:v>17.379867999999998</c:v>
                </c:pt>
                <c:pt idx="1712">
                  <c:v>17.738555999999999</c:v>
                </c:pt>
                <c:pt idx="1713">
                  <c:v>18.550429999999999</c:v>
                </c:pt>
                <c:pt idx="1714">
                  <c:v>18.802257999999998</c:v>
                </c:pt>
                <c:pt idx="1715">
                  <c:v>17.971831999999999</c:v>
                </c:pt>
                <c:pt idx="1716">
                  <c:v>18.775956999999998</c:v>
                </c:pt>
                <c:pt idx="1717">
                  <c:v>17.682805999999999</c:v>
                </c:pt>
                <c:pt idx="1718">
                  <c:v>17.709785</c:v>
                </c:pt>
                <c:pt idx="1719">
                  <c:v>18.687729000000001</c:v>
                </c:pt>
                <c:pt idx="1720">
                  <c:v>17.738257999999998</c:v>
                </c:pt>
                <c:pt idx="1721">
                  <c:v>16.392883000000001</c:v>
                </c:pt>
                <c:pt idx="1722">
                  <c:v>17.627196999999999</c:v>
                </c:pt>
                <c:pt idx="1723">
                  <c:v>17.385007999999999</c:v>
                </c:pt>
                <c:pt idx="1724">
                  <c:v>17.394455000000001</c:v>
                </c:pt>
                <c:pt idx="1725">
                  <c:v>17.804043</c:v>
                </c:pt>
                <c:pt idx="1726">
                  <c:v>18.346896999999998</c:v>
                </c:pt>
                <c:pt idx="1727">
                  <c:v>17.822171999999998</c:v>
                </c:pt>
                <c:pt idx="1728">
                  <c:v>17.297014000000001</c:v>
                </c:pt>
                <c:pt idx="1729">
                  <c:v>17.600538</c:v>
                </c:pt>
                <c:pt idx="1730">
                  <c:v>17.806149000000001</c:v>
                </c:pt>
                <c:pt idx="1731">
                  <c:v>17.111677</c:v>
                </c:pt>
                <c:pt idx="1732">
                  <c:v>17.666971</c:v>
                </c:pt>
                <c:pt idx="1733">
                  <c:v>17.537299999999998</c:v>
                </c:pt>
                <c:pt idx="1734">
                  <c:v>16.875397</c:v>
                </c:pt>
                <c:pt idx="1735">
                  <c:v>18.551791999999999</c:v>
                </c:pt>
                <c:pt idx="1736">
                  <c:v>17.148603000000001</c:v>
                </c:pt>
                <c:pt idx="1737">
                  <c:v>17.314893999999999</c:v>
                </c:pt>
                <c:pt idx="1738">
                  <c:v>17.403772</c:v>
                </c:pt>
                <c:pt idx="1739">
                  <c:v>17.760508999999999</c:v>
                </c:pt>
                <c:pt idx="1740">
                  <c:v>16.998823000000002</c:v>
                </c:pt>
                <c:pt idx="1741">
                  <c:v>16.760786</c:v>
                </c:pt>
                <c:pt idx="1742">
                  <c:v>17.089499</c:v>
                </c:pt>
                <c:pt idx="1743">
                  <c:v>17.098904000000001</c:v>
                </c:pt>
                <c:pt idx="1744">
                  <c:v>17.641779</c:v>
                </c:pt>
                <c:pt idx="1745">
                  <c:v>17.052235</c:v>
                </c:pt>
                <c:pt idx="1746">
                  <c:v>18.055796000000001</c:v>
                </c:pt>
                <c:pt idx="1747">
                  <c:v>17.495289</c:v>
                </c:pt>
                <c:pt idx="1748">
                  <c:v>17.699966</c:v>
                </c:pt>
                <c:pt idx="1749">
                  <c:v>17.874258000000001</c:v>
                </c:pt>
                <c:pt idx="1750">
                  <c:v>16.843214</c:v>
                </c:pt>
                <c:pt idx="1751">
                  <c:v>18.339689</c:v>
                </c:pt>
                <c:pt idx="1752">
                  <c:v>18.416677</c:v>
                </c:pt>
                <c:pt idx="1753">
                  <c:v>18.945523999999999</c:v>
                </c:pt>
                <c:pt idx="1754">
                  <c:v>17.667297000000001</c:v>
                </c:pt>
                <c:pt idx="1755">
                  <c:v>17.437055999999998</c:v>
                </c:pt>
                <c:pt idx="1756">
                  <c:v>17.712229000000001</c:v>
                </c:pt>
                <c:pt idx="1757">
                  <c:v>16.727373</c:v>
                </c:pt>
                <c:pt idx="1758">
                  <c:v>17.306614</c:v>
                </c:pt>
                <c:pt idx="1759">
                  <c:v>18.472207999999998</c:v>
                </c:pt>
                <c:pt idx="1760">
                  <c:v>16.729412</c:v>
                </c:pt>
                <c:pt idx="1761">
                  <c:v>16.953854</c:v>
                </c:pt>
                <c:pt idx="1762">
                  <c:v>16.911881999999999</c:v>
                </c:pt>
                <c:pt idx="1763">
                  <c:v>17.067990999999999</c:v>
                </c:pt>
                <c:pt idx="1764">
                  <c:v>17.290524000000001</c:v>
                </c:pt>
                <c:pt idx="1765">
                  <c:v>17.803684000000001</c:v>
                </c:pt>
                <c:pt idx="1766">
                  <c:v>17.099399999999999</c:v>
                </c:pt>
                <c:pt idx="1767">
                  <c:v>17.185096999999999</c:v>
                </c:pt>
                <c:pt idx="1768">
                  <c:v>17.008911000000001</c:v>
                </c:pt>
                <c:pt idx="1769">
                  <c:v>18.795210000000001</c:v>
                </c:pt>
                <c:pt idx="1770">
                  <c:v>18.550160999999999</c:v>
                </c:pt>
                <c:pt idx="1771">
                  <c:v>18.053401999999998</c:v>
                </c:pt>
                <c:pt idx="1772">
                  <c:v>16.815777000000001</c:v>
                </c:pt>
                <c:pt idx="1773">
                  <c:v>17.253976999999999</c:v>
                </c:pt>
                <c:pt idx="1774">
                  <c:v>17.071366999999999</c:v>
                </c:pt>
                <c:pt idx="1775">
                  <c:v>17.999486999999998</c:v>
                </c:pt>
                <c:pt idx="1776">
                  <c:v>17.236473</c:v>
                </c:pt>
                <c:pt idx="1777">
                  <c:v>17.480464999999999</c:v>
                </c:pt>
                <c:pt idx="1778">
                  <c:v>18.22007</c:v>
                </c:pt>
                <c:pt idx="1779">
                  <c:v>16.633918999999999</c:v>
                </c:pt>
                <c:pt idx="1780">
                  <c:v>17.725194999999999</c:v>
                </c:pt>
                <c:pt idx="1781">
                  <c:v>16.956075999999999</c:v>
                </c:pt>
                <c:pt idx="1782">
                  <c:v>17.443017999999999</c:v>
                </c:pt>
                <c:pt idx="1783">
                  <c:v>17.314260000000001</c:v>
                </c:pt>
                <c:pt idx="1784">
                  <c:v>17.729578</c:v>
                </c:pt>
                <c:pt idx="1785">
                  <c:v>17.309732</c:v>
                </c:pt>
                <c:pt idx="1786">
                  <c:v>17.989211999999998</c:v>
                </c:pt>
                <c:pt idx="1787">
                  <c:v>17.018868999999999</c:v>
                </c:pt>
                <c:pt idx="1788">
                  <c:v>16.443107999999999</c:v>
                </c:pt>
                <c:pt idx="1789">
                  <c:v>18.700600000000001</c:v>
                </c:pt>
                <c:pt idx="1790">
                  <c:v>17.257501999999999</c:v>
                </c:pt>
                <c:pt idx="1791">
                  <c:v>16.134395999999999</c:v>
                </c:pt>
                <c:pt idx="1792">
                  <c:v>18.452311999999999</c:v>
                </c:pt>
                <c:pt idx="1793">
                  <c:v>18.630503000000001</c:v>
                </c:pt>
                <c:pt idx="1794">
                  <c:v>17.574214999999999</c:v>
                </c:pt>
                <c:pt idx="1795">
                  <c:v>17.125195000000001</c:v>
                </c:pt>
                <c:pt idx="1796">
                  <c:v>16.329319000000002</c:v>
                </c:pt>
                <c:pt idx="1797">
                  <c:v>17.784500000000001</c:v>
                </c:pt>
                <c:pt idx="1798">
                  <c:v>17.331361999999999</c:v>
                </c:pt>
                <c:pt idx="1799">
                  <c:v>17.957369</c:v>
                </c:pt>
                <c:pt idx="1800">
                  <c:v>18.235636</c:v>
                </c:pt>
                <c:pt idx="1801">
                  <c:v>18.180630000000001</c:v>
                </c:pt>
                <c:pt idx="1802">
                  <c:v>16.589127999999999</c:v>
                </c:pt>
                <c:pt idx="1803">
                  <c:v>16.965789999999998</c:v>
                </c:pt>
                <c:pt idx="1804">
                  <c:v>18.387419000000001</c:v>
                </c:pt>
                <c:pt idx="1805">
                  <c:v>18.296726</c:v>
                </c:pt>
                <c:pt idx="1806">
                  <c:v>18.223649999999999</c:v>
                </c:pt>
                <c:pt idx="1807">
                  <c:v>17.83728</c:v>
                </c:pt>
                <c:pt idx="1808">
                  <c:v>17.379809999999999</c:v>
                </c:pt>
                <c:pt idx="1809">
                  <c:v>18.072924</c:v>
                </c:pt>
                <c:pt idx="1810">
                  <c:v>17.034569000000001</c:v>
                </c:pt>
                <c:pt idx="1811">
                  <c:v>17.196466000000001</c:v>
                </c:pt>
                <c:pt idx="1812">
                  <c:v>17.383071999999999</c:v>
                </c:pt>
                <c:pt idx="1813">
                  <c:v>17.93507</c:v>
                </c:pt>
                <c:pt idx="1814">
                  <c:v>17.425471999999999</c:v>
                </c:pt>
                <c:pt idx="1815">
                  <c:v>17.819434999999999</c:v>
                </c:pt>
                <c:pt idx="1816">
                  <c:v>17.82029</c:v>
                </c:pt>
                <c:pt idx="1817">
                  <c:v>18.313210000000002</c:v>
                </c:pt>
                <c:pt idx="1818">
                  <c:v>18.493963000000001</c:v>
                </c:pt>
                <c:pt idx="1819">
                  <c:v>17.410074000000002</c:v>
                </c:pt>
                <c:pt idx="1820">
                  <c:v>17.416105000000002</c:v>
                </c:pt>
                <c:pt idx="1821">
                  <c:v>18.882014999999999</c:v>
                </c:pt>
                <c:pt idx="1822">
                  <c:v>17.339753999999999</c:v>
                </c:pt>
                <c:pt idx="1823">
                  <c:v>17.217815000000002</c:v>
                </c:pt>
                <c:pt idx="1824">
                  <c:v>18.209043999999999</c:v>
                </c:pt>
                <c:pt idx="1825">
                  <c:v>18.15053</c:v>
                </c:pt>
                <c:pt idx="1826">
                  <c:v>18.034867999999999</c:v>
                </c:pt>
                <c:pt idx="1827">
                  <c:v>18.039097000000002</c:v>
                </c:pt>
                <c:pt idx="1828">
                  <c:v>18.937052000000001</c:v>
                </c:pt>
                <c:pt idx="1829">
                  <c:v>18.388739000000001</c:v>
                </c:pt>
                <c:pt idx="1830">
                  <c:v>18.147703</c:v>
                </c:pt>
                <c:pt idx="1831">
                  <c:v>17.229196999999999</c:v>
                </c:pt>
                <c:pt idx="1832">
                  <c:v>17.938217000000002</c:v>
                </c:pt>
                <c:pt idx="1833">
                  <c:v>17.371348999999999</c:v>
                </c:pt>
                <c:pt idx="1834">
                  <c:v>17.095317999999999</c:v>
                </c:pt>
                <c:pt idx="1835">
                  <c:v>17.109014999999999</c:v>
                </c:pt>
                <c:pt idx="1836">
                  <c:v>17.757546999999999</c:v>
                </c:pt>
                <c:pt idx="1837">
                  <c:v>17.426113000000001</c:v>
                </c:pt>
                <c:pt idx="1838">
                  <c:v>17.351374</c:v>
                </c:pt>
                <c:pt idx="1839">
                  <c:v>17.660568000000001</c:v>
                </c:pt>
                <c:pt idx="1840">
                  <c:v>18.422964</c:v>
                </c:pt>
                <c:pt idx="1841">
                  <c:v>19.173317000000001</c:v>
                </c:pt>
                <c:pt idx="1842">
                  <c:v>18.241091000000001</c:v>
                </c:pt>
                <c:pt idx="1843">
                  <c:v>18.053948999999999</c:v>
                </c:pt>
                <c:pt idx="1844">
                  <c:v>18.767118</c:v>
                </c:pt>
                <c:pt idx="1845">
                  <c:v>17.456817999999998</c:v>
                </c:pt>
                <c:pt idx="1846">
                  <c:v>17.181339000000001</c:v>
                </c:pt>
                <c:pt idx="1847">
                  <c:v>16.224287</c:v>
                </c:pt>
                <c:pt idx="1848">
                  <c:v>17.640975999999998</c:v>
                </c:pt>
                <c:pt idx="1849">
                  <c:v>18.186540999999998</c:v>
                </c:pt>
                <c:pt idx="1850">
                  <c:v>18.895703999999999</c:v>
                </c:pt>
                <c:pt idx="1851">
                  <c:v>19.000803000000001</c:v>
                </c:pt>
                <c:pt idx="1852">
                  <c:v>18.599519999999998</c:v>
                </c:pt>
                <c:pt idx="1853">
                  <c:v>18.183254000000002</c:v>
                </c:pt>
                <c:pt idx="1854">
                  <c:v>17.761050999999998</c:v>
                </c:pt>
                <c:pt idx="1855">
                  <c:v>17.522863000000001</c:v>
                </c:pt>
                <c:pt idx="1856">
                  <c:v>18.208083999999999</c:v>
                </c:pt>
                <c:pt idx="1857">
                  <c:v>17.867550000000001</c:v>
                </c:pt>
                <c:pt idx="1858">
                  <c:v>17.020634000000001</c:v>
                </c:pt>
                <c:pt idx="1859">
                  <c:v>18.716867000000001</c:v>
                </c:pt>
                <c:pt idx="1860">
                  <c:v>18.204612999999998</c:v>
                </c:pt>
                <c:pt idx="1861">
                  <c:v>18.142477</c:v>
                </c:pt>
                <c:pt idx="1862">
                  <c:v>17.779399999999999</c:v>
                </c:pt>
                <c:pt idx="1863">
                  <c:v>17.363769999999999</c:v>
                </c:pt>
                <c:pt idx="1864">
                  <c:v>18.593305999999998</c:v>
                </c:pt>
                <c:pt idx="1865">
                  <c:v>16.695097000000001</c:v>
                </c:pt>
                <c:pt idx="1866">
                  <c:v>17.015087000000001</c:v>
                </c:pt>
                <c:pt idx="1867">
                  <c:v>17.227114</c:v>
                </c:pt>
                <c:pt idx="1868">
                  <c:v>17.648989</c:v>
                </c:pt>
                <c:pt idx="1869">
                  <c:v>17.241364999999998</c:v>
                </c:pt>
                <c:pt idx="1870">
                  <c:v>16.773036999999999</c:v>
                </c:pt>
                <c:pt idx="1871">
                  <c:v>16.759312000000001</c:v>
                </c:pt>
                <c:pt idx="1872">
                  <c:v>16.939848000000001</c:v>
                </c:pt>
                <c:pt idx="1873">
                  <c:v>16.801252000000002</c:v>
                </c:pt>
                <c:pt idx="1874">
                  <c:v>17.778313000000001</c:v>
                </c:pt>
                <c:pt idx="1875">
                  <c:v>16.784835999999999</c:v>
                </c:pt>
                <c:pt idx="1876">
                  <c:v>17.092580999999999</c:v>
                </c:pt>
                <c:pt idx="1877">
                  <c:v>17.146875000000001</c:v>
                </c:pt>
                <c:pt idx="1878">
                  <c:v>16.871952</c:v>
                </c:pt>
                <c:pt idx="1879">
                  <c:v>17.850311000000001</c:v>
                </c:pt>
                <c:pt idx="1880">
                  <c:v>18.239922</c:v>
                </c:pt>
                <c:pt idx="1881">
                  <c:v>17.984755</c:v>
                </c:pt>
                <c:pt idx="1882">
                  <c:v>17.336071</c:v>
                </c:pt>
                <c:pt idx="1883">
                  <c:v>17.264536</c:v>
                </c:pt>
                <c:pt idx="1884">
                  <c:v>18.184895999999998</c:v>
                </c:pt>
                <c:pt idx="1885">
                  <c:v>17.432949000000001</c:v>
                </c:pt>
                <c:pt idx="1886">
                  <c:v>18.196659</c:v>
                </c:pt>
                <c:pt idx="1887">
                  <c:v>17.780398999999999</c:v>
                </c:pt>
                <c:pt idx="1888">
                  <c:v>18.846333000000001</c:v>
                </c:pt>
                <c:pt idx="1889">
                  <c:v>18.919350000000001</c:v>
                </c:pt>
                <c:pt idx="1890">
                  <c:v>18.002936999999999</c:v>
                </c:pt>
                <c:pt idx="1891">
                  <c:v>17.158026</c:v>
                </c:pt>
                <c:pt idx="1892">
                  <c:v>17.266000999999999</c:v>
                </c:pt>
                <c:pt idx="1893">
                  <c:v>18.988312000000001</c:v>
                </c:pt>
                <c:pt idx="1894">
                  <c:v>18.624058000000002</c:v>
                </c:pt>
                <c:pt idx="1895">
                  <c:v>17.434593</c:v>
                </c:pt>
                <c:pt idx="1896">
                  <c:v>18.530863</c:v>
                </c:pt>
                <c:pt idx="1897">
                  <c:v>18.466774000000001</c:v>
                </c:pt>
                <c:pt idx="1898">
                  <c:v>17.755300999999999</c:v>
                </c:pt>
                <c:pt idx="1899">
                  <c:v>17.797301999999998</c:v>
                </c:pt>
                <c:pt idx="1900">
                  <c:v>17.898489000000001</c:v>
                </c:pt>
                <c:pt idx="1901">
                  <c:v>16.804881999999999</c:v>
                </c:pt>
                <c:pt idx="1902">
                  <c:v>17.852905</c:v>
                </c:pt>
                <c:pt idx="1903">
                  <c:v>17.642786000000001</c:v>
                </c:pt>
                <c:pt idx="1904">
                  <c:v>16.488218</c:v>
                </c:pt>
                <c:pt idx="1905">
                  <c:v>17.572281</c:v>
                </c:pt>
                <c:pt idx="1906">
                  <c:v>18.523243000000001</c:v>
                </c:pt>
                <c:pt idx="1907">
                  <c:v>18.380839999999999</c:v>
                </c:pt>
                <c:pt idx="1908">
                  <c:v>17.083441000000001</c:v>
                </c:pt>
                <c:pt idx="1909">
                  <c:v>16.922322999999999</c:v>
                </c:pt>
                <c:pt idx="1910">
                  <c:v>17.328832999999999</c:v>
                </c:pt>
                <c:pt idx="1911">
                  <c:v>17.719287999999999</c:v>
                </c:pt>
                <c:pt idx="1912">
                  <c:v>17.452325999999999</c:v>
                </c:pt>
                <c:pt idx="1913">
                  <c:v>17.593819</c:v>
                </c:pt>
                <c:pt idx="1914">
                  <c:v>17.922087000000001</c:v>
                </c:pt>
                <c:pt idx="1915">
                  <c:v>17.913340000000002</c:v>
                </c:pt>
                <c:pt idx="1916">
                  <c:v>17.372194</c:v>
                </c:pt>
                <c:pt idx="1917">
                  <c:v>17.414511000000001</c:v>
                </c:pt>
                <c:pt idx="1918">
                  <c:v>18.823264999999999</c:v>
                </c:pt>
                <c:pt idx="1919">
                  <c:v>17.662928000000001</c:v>
                </c:pt>
                <c:pt idx="1920">
                  <c:v>17.218081999999999</c:v>
                </c:pt>
                <c:pt idx="1921">
                  <c:v>18.202227000000001</c:v>
                </c:pt>
                <c:pt idx="1922">
                  <c:v>18.904492999999999</c:v>
                </c:pt>
                <c:pt idx="1923">
                  <c:v>17.426660999999999</c:v>
                </c:pt>
                <c:pt idx="1924">
                  <c:v>19.006609000000001</c:v>
                </c:pt>
                <c:pt idx="1925">
                  <c:v>18.768737999999999</c:v>
                </c:pt>
                <c:pt idx="1926">
                  <c:v>17.949652</c:v>
                </c:pt>
                <c:pt idx="1927">
                  <c:v>16.647967999999999</c:v>
                </c:pt>
                <c:pt idx="1928">
                  <c:v>18.191217000000002</c:v>
                </c:pt>
                <c:pt idx="1929">
                  <c:v>17.617830000000001</c:v>
                </c:pt>
                <c:pt idx="1930">
                  <c:v>17.722168</c:v>
                </c:pt>
                <c:pt idx="1931">
                  <c:v>17.081047000000002</c:v>
                </c:pt>
                <c:pt idx="1932">
                  <c:v>17.560424999999999</c:v>
                </c:pt>
                <c:pt idx="1933">
                  <c:v>17.581254999999999</c:v>
                </c:pt>
                <c:pt idx="1934">
                  <c:v>17.755631999999999</c:v>
                </c:pt>
                <c:pt idx="1935">
                  <c:v>18.137791</c:v>
                </c:pt>
                <c:pt idx="1936">
                  <c:v>17.052572000000001</c:v>
                </c:pt>
                <c:pt idx="1937">
                  <c:v>17.084623000000001</c:v>
                </c:pt>
                <c:pt idx="1938">
                  <c:v>17.808809</c:v>
                </c:pt>
                <c:pt idx="1939">
                  <c:v>17.501477999999999</c:v>
                </c:pt>
                <c:pt idx="1940">
                  <c:v>17.938241999999999</c:v>
                </c:pt>
                <c:pt idx="1941">
                  <c:v>17.602260999999999</c:v>
                </c:pt>
                <c:pt idx="1942">
                  <c:v>17.453033000000001</c:v>
                </c:pt>
                <c:pt idx="1943">
                  <c:v>17.855848000000002</c:v>
                </c:pt>
                <c:pt idx="1944">
                  <c:v>16.902742</c:v>
                </c:pt>
                <c:pt idx="1945">
                  <c:v>18.028807</c:v>
                </c:pt>
                <c:pt idx="1946">
                  <c:v>18.292807</c:v>
                </c:pt>
                <c:pt idx="1947">
                  <c:v>18.627569000000001</c:v>
                </c:pt>
                <c:pt idx="1948">
                  <c:v>17.013950000000001</c:v>
                </c:pt>
                <c:pt idx="1949">
                  <c:v>17.058337999999999</c:v>
                </c:pt>
                <c:pt idx="1950">
                  <c:v>17.841583</c:v>
                </c:pt>
                <c:pt idx="1951">
                  <c:v>18.097303</c:v>
                </c:pt>
                <c:pt idx="1952">
                  <c:v>18.177948000000001</c:v>
                </c:pt>
                <c:pt idx="1953">
                  <c:v>17.389053000000001</c:v>
                </c:pt>
                <c:pt idx="1954">
                  <c:v>17.136914999999998</c:v>
                </c:pt>
                <c:pt idx="1955">
                  <c:v>18.209821999999999</c:v>
                </c:pt>
                <c:pt idx="1956">
                  <c:v>17.214873999999998</c:v>
                </c:pt>
                <c:pt idx="1957">
                  <c:v>18.041584</c:v>
                </c:pt>
                <c:pt idx="1958">
                  <c:v>17.927128</c:v>
                </c:pt>
                <c:pt idx="1959">
                  <c:v>17.665915999999999</c:v>
                </c:pt>
                <c:pt idx="1960">
                  <c:v>17.035221</c:v>
                </c:pt>
                <c:pt idx="1961">
                  <c:v>17.268072</c:v>
                </c:pt>
                <c:pt idx="1962">
                  <c:v>17.172388000000002</c:v>
                </c:pt>
                <c:pt idx="1963">
                  <c:v>17.954903000000002</c:v>
                </c:pt>
                <c:pt idx="1964">
                  <c:v>17.723330000000001</c:v>
                </c:pt>
                <c:pt idx="1965">
                  <c:v>17.835705000000001</c:v>
                </c:pt>
                <c:pt idx="1966">
                  <c:v>18.347586</c:v>
                </c:pt>
                <c:pt idx="1967">
                  <c:v>17.452985999999999</c:v>
                </c:pt>
                <c:pt idx="1968">
                  <c:v>18.710121000000001</c:v>
                </c:pt>
                <c:pt idx="1969">
                  <c:v>17.104607000000001</c:v>
                </c:pt>
                <c:pt idx="1970">
                  <c:v>17.573619999999998</c:v>
                </c:pt>
                <c:pt idx="1971">
                  <c:v>16.106604000000001</c:v>
                </c:pt>
                <c:pt idx="1972">
                  <c:v>17.227304</c:v>
                </c:pt>
                <c:pt idx="1973">
                  <c:v>17.833544</c:v>
                </c:pt>
                <c:pt idx="1974">
                  <c:v>17.476611999999999</c:v>
                </c:pt>
                <c:pt idx="1975">
                  <c:v>17.538931000000002</c:v>
                </c:pt>
                <c:pt idx="1976">
                  <c:v>17.217459000000002</c:v>
                </c:pt>
                <c:pt idx="1977">
                  <c:v>17.309912000000001</c:v>
                </c:pt>
                <c:pt idx="1978">
                  <c:v>18.066884999999999</c:v>
                </c:pt>
                <c:pt idx="1979">
                  <c:v>17.148658999999999</c:v>
                </c:pt>
                <c:pt idx="1980">
                  <c:v>16.745514</c:v>
                </c:pt>
                <c:pt idx="1981">
                  <c:v>17.017489999999999</c:v>
                </c:pt>
                <c:pt idx="1982">
                  <c:v>17.540386000000002</c:v>
                </c:pt>
                <c:pt idx="1983">
                  <c:v>17.340805</c:v>
                </c:pt>
                <c:pt idx="1984">
                  <c:v>16.875385000000001</c:v>
                </c:pt>
                <c:pt idx="1985">
                  <c:v>16.669228</c:v>
                </c:pt>
                <c:pt idx="1986">
                  <c:v>18.278967000000002</c:v>
                </c:pt>
                <c:pt idx="1987">
                  <c:v>16.592987000000001</c:v>
                </c:pt>
                <c:pt idx="1988">
                  <c:v>17.587236000000001</c:v>
                </c:pt>
                <c:pt idx="1989">
                  <c:v>17.521484000000001</c:v>
                </c:pt>
                <c:pt idx="1990">
                  <c:v>17.173258000000001</c:v>
                </c:pt>
                <c:pt idx="1991">
                  <c:v>19.256647000000001</c:v>
                </c:pt>
                <c:pt idx="1992">
                  <c:v>17.497668999999998</c:v>
                </c:pt>
                <c:pt idx="1993">
                  <c:v>16.498732</c:v>
                </c:pt>
                <c:pt idx="1994">
                  <c:v>16.330293999999999</c:v>
                </c:pt>
                <c:pt idx="1995">
                  <c:v>16.809835</c:v>
                </c:pt>
                <c:pt idx="1996">
                  <c:v>16.906368000000001</c:v>
                </c:pt>
                <c:pt idx="1997">
                  <c:v>17.249403000000001</c:v>
                </c:pt>
                <c:pt idx="1998">
                  <c:v>16.715717000000001</c:v>
                </c:pt>
                <c:pt idx="1999">
                  <c:v>17.123726000000001</c:v>
                </c:pt>
                <c:pt idx="2000">
                  <c:v>17.641193000000001</c:v>
                </c:pt>
                <c:pt idx="2001">
                  <c:v>18.855377000000001</c:v>
                </c:pt>
                <c:pt idx="2002">
                  <c:v>18.265274000000002</c:v>
                </c:pt>
                <c:pt idx="2003">
                  <c:v>16.879498999999999</c:v>
                </c:pt>
                <c:pt idx="2004">
                  <c:v>17.427223000000001</c:v>
                </c:pt>
                <c:pt idx="2005">
                  <c:v>17.409723</c:v>
                </c:pt>
                <c:pt idx="2006">
                  <c:v>17.100200999999998</c:v>
                </c:pt>
                <c:pt idx="2007">
                  <c:v>18.221644999999999</c:v>
                </c:pt>
                <c:pt idx="2008">
                  <c:v>17.498840000000001</c:v>
                </c:pt>
                <c:pt idx="2009">
                  <c:v>17.997084000000001</c:v>
                </c:pt>
                <c:pt idx="2010">
                  <c:v>17.071498999999999</c:v>
                </c:pt>
                <c:pt idx="2011">
                  <c:v>16.953714000000002</c:v>
                </c:pt>
                <c:pt idx="2012">
                  <c:v>18.365359999999999</c:v>
                </c:pt>
                <c:pt idx="2013">
                  <c:v>18.154467</c:v>
                </c:pt>
                <c:pt idx="2014">
                  <c:v>17.178608000000001</c:v>
                </c:pt>
                <c:pt idx="2015">
                  <c:v>17.926245000000002</c:v>
                </c:pt>
                <c:pt idx="2016">
                  <c:v>18.501034000000001</c:v>
                </c:pt>
                <c:pt idx="2017">
                  <c:v>18.485924000000001</c:v>
                </c:pt>
                <c:pt idx="2018">
                  <c:v>17.203002999999999</c:v>
                </c:pt>
                <c:pt idx="2019">
                  <c:v>17.308001999999998</c:v>
                </c:pt>
                <c:pt idx="2020">
                  <c:v>17.340757</c:v>
                </c:pt>
                <c:pt idx="2021">
                  <c:v>16.003174000000001</c:v>
                </c:pt>
                <c:pt idx="2022">
                  <c:v>17.263127999999998</c:v>
                </c:pt>
                <c:pt idx="2023">
                  <c:v>17.144123</c:v>
                </c:pt>
                <c:pt idx="2024">
                  <c:v>16.608324</c:v>
                </c:pt>
                <c:pt idx="2025">
                  <c:v>18.233315999999999</c:v>
                </c:pt>
                <c:pt idx="2026">
                  <c:v>17.342831</c:v>
                </c:pt>
                <c:pt idx="2027">
                  <c:v>17.776125</c:v>
                </c:pt>
                <c:pt idx="2028">
                  <c:v>17.192679999999999</c:v>
                </c:pt>
                <c:pt idx="2029">
                  <c:v>18.037790000000001</c:v>
                </c:pt>
                <c:pt idx="2030">
                  <c:v>18.405771000000001</c:v>
                </c:pt>
                <c:pt idx="2031">
                  <c:v>18.182010999999999</c:v>
                </c:pt>
                <c:pt idx="2032">
                  <c:v>18.733082</c:v>
                </c:pt>
                <c:pt idx="2033">
                  <c:v>18.323855999999999</c:v>
                </c:pt>
                <c:pt idx="2034">
                  <c:v>18.360571</c:v>
                </c:pt>
                <c:pt idx="2035">
                  <c:v>17.482651000000001</c:v>
                </c:pt>
                <c:pt idx="2036">
                  <c:v>17.788993999999999</c:v>
                </c:pt>
                <c:pt idx="2037">
                  <c:v>17.557117000000002</c:v>
                </c:pt>
                <c:pt idx="2038">
                  <c:v>17.075624000000001</c:v>
                </c:pt>
                <c:pt idx="2039">
                  <c:v>18.571301999999999</c:v>
                </c:pt>
                <c:pt idx="2040">
                  <c:v>18.637951000000001</c:v>
                </c:pt>
                <c:pt idx="2041">
                  <c:v>18.276150000000001</c:v>
                </c:pt>
                <c:pt idx="2042">
                  <c:v>18.195143000000002</c:v>
                </c:pt>
                <c:pt idx="2043">
                  <c:v>18.801867999999999</c:v>
                </c:pt>
                <c:pt idx="2044">
                  <c:v>17.594200000000001</c:v>
                </c:pt>
                <c:pt idx="2045">
                  <c:v>17.282710999999999</c:v>
                </c:pt>
                <c:pt idx="2046">
                  <c:v>17.772766000000001</c:v>
                </c:pt>
                <c:pt idx="2047">
                  <c:v>18.499102000000001</c:v>
                </c:pt>
                <c:pt idx="2048">
                  <c:v>18.348125</c:v>
                </c:pt>
                <c:pt idx="2049">
                  <c:v>17.773872000000001</c:v>
                </c:pt>
                <c:pt idx="2050">
                  <c:v>17.212412</c:v>
                </c:pt>
                <c:pt idx="2051">
                  <c:v>17.598904000000001</c:v>
                </c:pt>
                <c:pt idx="2052">
                  <c:v>17.033684000000001</c:v>
                </c:pt>
                <c:pt idx="2053">
                  <c:v>17.782133000000002</c:v>
                </c:pt>
                <c:pt idx="2054">
                  <c:v>17.686319000000001</c:v>
                </c:pt>
                <c:pt idx="2055">
                  <c:v>18.052139</c:v>
                </c:pt>
                <c:pt idx="2056">
                  <c:v>17.577283999999999</c:v>
                </c:pt>
                <c:pt idx="2057">
                  <c:v>18.228161</c:v>
                </c:pt>
                <c:pt idx="2058">
                  <c:v>17.729277</c:v>
                </c:pt>
                <c:pt idx="2059">
                  <c:v>16.868092000000001</c:v>
                </c:pt>
                <c:pt idx="2060">
                  <c:v>17.363394</c:v>
                </c:pt>
                <c:pt idx="2061">
                  <c:v>17.666858999999999</c:v>
                </c:pt>
                <c:pt idx="2062">
                  <c:v>17.984480000000001</c:v>
                </c:pt>
                <c:pt idx="2063">
                  <c:v>16.945024</c:v>
                </c:pt>
                <c:pt idx="2064">
                  <c:v>16.650845</c:v>
                </c:pt>
                <c:pt idx="2065">
                  <c:v>16.588204999999999</c:v>
                </c:pt>
                <c:pt idx="2066">
                  <c:v>17.257034000000001</c:v>
                </c:pt>
                <c:pt idx="2067">
                  <c:v>18.685707000000001</c:v>
                </c:pt>
                <c:pt idx="2068">
                  <c:v>17.490551</c:v>
                </c:pt>
                <c:pt idx="2069">
                  <c:v>18.703896</c:v>
                </c:pt>
                <c:pt idx="2070">
                  <c:v>17.871012</c:v>
                </c:pt>
                <c:pt idx="2071">
                  <c:v>18.175132999999999</c:v>
                </c:pt>
                <c:pt idx="2072">
                  <c:v>17.415527000000001</c:v>
                </c:pt>
                <c:pt idx="2073">
                  <c:v>17.445212999999999</c:v>
                </c:pt>
                <c:pt idx="2074">
                  <c:v>17.903663999999999</c:v>
                </c:pt>
                <c:pt idx="2075">
                  <c:v>17.837978</c:v>
                </c:pt>
                <c:pt idx="2076">
                  <c:v>17.901392000000001</c:v>
                </c:pt>
                <c:pt idx="2077">
                  <c:v>17.884177999999999</c:v>
                </c:pt>
                <c:pt idx="2078">
                  <c:v>18.316133000000001</c:v>
                </c:pt>
                <c:pt idx="2079">
                  <c:v>18.382501999999999</c:v>
                </c:pt>
                <c:pt idx="2080">
                  <c:v>17.857890999999999</c:v>
                </c:pt>
                <c:pt idx="2081">
                  <c:v>16.882677000000001</c:v>
                </c:pt>
                <c:pt idx="2082">
                  <c:v>17.765910999999999</c:v>
                </c:pt>
                <c:pt idx="2083">
                  <c:v>17.176843999999999</c:v>
                </c:pt>
                <c:pt idx="2084">
                  <c:v>18.215271000000001</c:v>
                </c:pt>
                <c:pt idx="2085">
                  <c:v>16.557714000000001</c:v>
                </c:pt>
                <c:pt idx="2086">
                  <c:v>18.049441999999999</c:v>
                </c:pt>
                <c:pt idx="2087">
                  <c:v>17.116696999999998</c:v>
                </c:pt>
                <c:pt idx="2088">
                  <c:v>16.758500999999999</c:v>
                </c:pt>
                <c:pt idx="2089">
                  <c:v>17.679639999999999</c:v>
                </c:pt>
                <c:pt idx="2090">
                  <c:v>18.148009999999999</c:v>
                </c:pt>
                <c:pt idx="2091">
                  <c:v>18.731929999999998</c:v>
                </c:pt>
                <c:pt idx="2092">
                  <c:v>17.827423</c:v>
                </c:pt>
                <c:pt idx="2093">
                  <c:v>18.470511999999999</c:v>
                </c:pt>
                <c:pt idx="2094">
                  <c:v>17.904147999999999</c:v>
                </c:pt>
                <c:pt idx="2095">
                  <c:v>18.971231</c:v>
                </c:pt>
                <c:pt idx="2096">
                  <c:v>18.815296</c:v>
                </c:pt>
                <c:pt idx="2097">
                  <c:v>18.139315</c:v>
                </c:pt>
                <c:pt idx="2098">
                  <c:v>17.939029999999999</c:v>
                </c:pt>
                <c:pt idx="2099">
                  <c:v>19.410405999999998</c:v>
                </c:pt>
                <c:pt idx="2100">
                  <c:v>19.132154</c:v>
                </c:pt>
                <c:pt idx="2101">
                  <c:v>18.600071</c:v>
                </c:pt>
                <c:pt idx="2102">
                  <c:v>18.524799000000002</c:v>
                </c:pt>
                <c:pt idx="2103">
                  <c:v>17.253363</c:v>
                </c:pt>
                <c:pt idx="2104">
                  <c:v>18.575106000000002</c:v>
                </c:pt>
                <c:pt idx="2105">
                  <c:v>17.701719000000001</c:v>
                </c:pt>
                <c:pt idx="2106">
                  <c:v>17.975683</c:v>
                </c:pt>
                <c:pt idx="2107">
                  <c:v>18.581099999999999</c:v>
                </c:pt>
                <c:pt idx="2108">
                  <c:v>17.273527000000001</c:v>
                </c:pt>
                <c:pt idx="2109">
                  <c:v>17.984922000000001</c:v>
                </c:pt>
                <c:pt idx="2110">
                  <c:v>18.202591000000002</c:v>
                </c:pt>
                <c:pt idx="2111">
                  <c:v>18.313478</c:v>
                </c:pt>
                <c:pt idx="2112">
                  <c:v>17.799879000000001</c:v>
                </c:pt>
                <c:pt idx="2113">
                  <c:v>17.811828999999999</c:v>
                </c:pt>
                <c:pt idx="2114">
                  <c:v>18.208604999999999</c:v>
                </c:pt>
                <c:pt idx="2115">
                  <c:v>16.739079</c:v>
                </c:pt>
                <c:pt idx="2116">
                  <c:v>17.344408000000001</c:v>
                </c:pt>
                <c:pt idx="2117">
                  <c:v>17.695166</c:v>
                </c:pt>
                <c:pt idx="2118">
                  <c:v>17.238541000000001</c:v>
                </c:pt>
                <c:pt idx="2119">
                  <c:v>18.628456</c:v>
                </c:pt>
                <c:pt idx="2120">
                  <c:v>18.706862999999998</c:v>
                </c:pt>
                <c:pt idx="2121">
                  <c:v>18.139568000000001</c:v>
                </c:pt>
                <c:pt idx="2122">
                  <c:v>18.325111</c:v>
                </c:pt>
                <c:pt idx="2123">
                  <c:v>17.142633</c:v>
                </c:pt>
                <c:pt idx="2124">
                  <c:v>17.441237999999998</c:v>
                </c:pt>
                <c:pt idx="2125">
                  <c:v>18.301779</c:v>
                </c:pt>
                <c:pt idx="2126">
                  <c:v>19.011251000000001</c:v>
                </c:pt>
                <c:pt idx="2127">
                  <c:v>19.017519</c:v>
                </c:pt>
                <c:pt idx="2128">
                  <c:v>18.055627999999999</c:v>
                </c:pt>
                <c:pt idx="2129">
                  <c:v>17.678433999999999</c:v>
                </c:pt>
                <c:pt idx="2130">
                  <c:v>18.248328999999998</c:v>
                </c:pt>
                <c:pt idx="2131">
                  <c:v>18.636866000000001</c:v>
                </c:pt>
                <c:pt idx="2132">
                  <c:v>18.028938</c:v>
                </c:pt>
                <c:pt idx="2133">
                  <c:v>17.988598</c:v>
                </c:pt>
                <c:pt idx="2134">
                  <c:v>17.569399000000001</c:v>
                </c:pt>
                <c:pt idx="2135">
                  <c:v>18.189319999999999</c:v>
                </c:pt>
                <c:pt idx="2136">
                  <c:v>18.142624000000001</c:v>
                </c:pt>
                <c:pt idx="2137">
                  <c:v>18.181263000000001</c:v>
                </c:pt>
                <c:pt idx="2138">
                  <c:v>18.568100000000001</c:v>
                </c:pt>
                <c:pt idx="2139">
                  <c:v>18.209631000000002</c:v>
                </c:pt>
                <c:pt idx="2140">
                  <c:v>17.201229000000001</c:v>
                </c:pt>
                <c:pt idx="2141">
                  <c:v>18.300190000000001</c:v>
                </c:pt>
                <c:pt idx="2142">
                  <c:v>17.351870000000002</c:v>
                </c:pt>
                <c:pt idx="2143">
                  <c:v>17.340826</c:v>
                </c:pt>
                <c:pt idx="2144">
                  <c:v>18.239992000000001</c:v>
                </c:pt>
                <c:pt idx="2145">
                  <c:v>18.084049</c:v>
                </c:pt>
                <c:pt idx="2146">
                  <c:v>18.070088999999999</c:v>
                </c:pt>
                <c:pt idx="2147">
                  <c:v>17.555443</c:v>
                </c:pt>
                <c:pt idx="2148">
                  <c:v>17.74991</c:v>
                </c:pt>
                <c:pt idx="2149">
                  <c:v>17.835314</c:v>
                </c:pt>
                <c:pt idx="2150">
                  <c:v>18.195931999999999</c:v>
                </c:pt>
                <c:pt idx="2151">
                  <c:v>18.39188</c:v>
                </c:pt>
                <c:pt idx="2152">
                  <c:v>17.491095999999999</c:v>
                </c:pt>
                <c:pt idx="2153">
                  <c:v>18.525839000000001</c:v>
                </c:pt>
                <c:pt idx="2154">
                  <c:v>18.146135000000001</c:v>
                </c:pt>
                <c:pt idx="2155">
                  <c:v>17.473654</c:v>
                </c:pt>
                <c:pt idx="2156">
                  <c:v>17.468129999999999</c:v>
                </c:pt>
                <c:pt idx="2157">
                  <c:v>18.244339</c:v>
                </c:pt>
                <c:pt idx="2158">
                  <c:v>17.448865999999999</c:v>
                </c:pt>
                <c:pt idx="2159">
                  <c:v>18.578666999999999</c:v>
                </c:pt>
                <c:pt idx="2160">
                  <c:v>18.307963999999998</c:v>
                </c:pt>
                <c:pt idx="2161">
                  <c:v>18.415710000000001</c:v>
                </c:pt>
                <c:pt idx="2162">
                  <c:v>18.408850000000001</c:v>
                </c:pt>
                <c:pt idx="2163">
                  <c:v>19.565973</c:v>
                </c:pt>
                <c:pt idx="2164">
                  <c:v>19.806602000000002</c:v>
                </c:pt>
                <c:pt idx="2165">
                  <c:v>19.683771</c:v>
                </c:pt>
                <c:pt idx="2166">
                  <c:v>19.712042</c:v>
                </c:pt>
                <c:pt idx="2167">
                  <c:v>19.666004000000001</c:v>
                </c:pt>
                <c:pt idx="2168">
                  <c:v>20.136396000000001</c:v>
                </c:pt>
                <c:pt idx="2169">
                  <c:v>19.149156999999999</c:v>
                </c:pt>
                <c:pt idx="2170">
                  <c:v>19.209999</c:v>
                </c:pt>
                <c:pt idx="2171">
                  <c:v>21.257733999999999</c:v>
                </c:pt>
                <c:pt idx="2172">
                  <c:v>19.899273000000001</c:v>
                </c:pt>
                <c:pt idx="2173">
                  <c:v>18.723514999999999</c:v>
                </c:pt>
                <c:pt idx="2174">
                  <c:v>18.768872999999999</c:v>
                </c:pt>
                <c:pt idx="2175">
                  <c:v>18.658093999999998</c:v>
                </c:pt>
                <c:pt idx="2176">
                  <c:v>19.706748999999999</c:v>
                </c:pt>
                <c:pt idx="2177">
                  <c:v>19.506874</c:v>
                </c:pt>
                <c:pt idx="2178">
                  <c:v>20.516705000000002</c:v>
                </c:pt>
                <c:pt idx="2179">
                  <c:v>20.273153000000001</c:v>
                </c:pt>
                <c:pt idx="2180">
                  <c:v>18.183489000000002</c:v>
                </c:pt>
                <c:pt idx="2181">
                  <c:v>19.195433000000001</c:v>
                </c:pt>
                <c:pt idx="2182">
                  <c:v>20.233892000000001</c:v>
                </c:pt>
                <c:pt idx="2183">
                  <c:v>19.627586000000001</c:v>
                </c:pt>
                <c:pt idx="2184">
                  <c:v>18.50658</c:v>
                </c:pt>
                <c:pt idx="2185">
                  <c:v>21.035536</c:v>
                </c:pt>
                <c:pt idx="2186">
                  <c:v>19.794225999999998</c:v>
                </c:pt>
                <c:pt idx="2187">
                  <c:v>17.493462000000001</c:v>
                </c:pt>
                <c:pt idx="2188">
                  <c:v>17.286549000000001</c:v>
                </c:pt>
                <c:pt idx="2189">
                  <c:v>18.741883999999999</c:v>
                </c:pt>
                <c:pt idx="2190">
                  <c:v>18.20656</c:v>
                </c:pt>
                <c:pt idx="2191">
                  <c:v>16.800535</c:v>
                </c:pt>
                <c:pt idx="2192">
                  <c:v>18.641577000000002</c:v>
                </c:pt>
                <c:pt idx="2193">
                  <c:v>19.845569999999999</c:v>
                </c:pt>
                <c:pt idx="2194">
                  <c:v>19.564530999999999</c:v>
                </c:pt>
                <c:pt idx="2195">
                  <c:v>19.304386000000001</c:v>
                </c:pt>
                <c:pt idx="2196">
                  <c:v>18.616001000000001</c:v>
                </c:pt>
                <c:pt idx="2197">
                  <c:v>19.298252000000002</c:v>
                </c:pt>
                <c:pt idx="2198">
                  <c:v>18.440784000000001</c:v>
                </c:pt>
                <c:pt idx="2199">
                  <c:v>19.17877</c:v>
                </c:pt>
                <c:pt idx="2200">
                  <c:v>19.792439000000002</c:v>
                </c:pt>
                <c:pt idx="2201">
                  <c:v>18.349098000000001</c:v>
                </c:pt>
                <c:pt idx="2202">
                  <c:v>19.737376999999999</c:v>
                </c:pt>
                <c:pt idx="2203">
                  <c:v>18.370622999999998</c:v>
                </c:pt>
                <c:pt idx="2204">
                  <c:v>20.070671000000001</c:v>
                </c:pt>
                <c:pt idx="2205">
                  <c:v>18.414338999999998</c:v>
                </c:pt>
                <c:pt idx="2206">
                  <c:v>19.733917000000002</c:v>
                </c:pt>
                <c:pt idx="2207">
                  <c:v>19.890395999999999</c:v>
                </c:pt>
                <c:pt idx="2208">
                  <c:v>18.869935999999999</c:v>
                </c:pt>
                <c:pt idx="2209">
                  <c:v>18.910225000000001</c:v>
                </c:pt>
                <c:pt idx="2210">
                  <c:v>18.779657</c:v>
                </c:pt>
                <c:pt idx="2211">
                  <c:v>18.578804000000002</c:v>
                </c:pt>
                <c:pt idx="2212">
                  <c:v>18.777895000000001</c:v>
                </c:pt>
                <c:pt idx="2213">
                  <c:v>19.540775</c:v>
                </c:pt>
                <c:pt idx="2214">
                  <c:v>18.236944000000001</c:v>
                </c:pt>
                <c:pt idx="2215">
                  <c:v>19.045529999999999</c:v>
                </c:pt>
                <c:pt idx="2216">
                  <c:v>18.309135000000001</c:v>
                </c:pt>
                <c:pt idx="2217">
                  <c:v>18.865637</c:v>
                </c:pt>
                <c:pt idx="2218">
                  <c:v>19.061388000000001</c:v>
                </c:pt>
                <c:pt idx="2219">
                  <c:v>18.945187000000001</c:v>
                </c:pt>
                <c:pt idx="2220">
                  <c:v>20.748190000000001</c:v>
                </c:pt>
                <c:pt idx="2221">
                  <c:v>20.222490000000001</c:v>
                </c:pt>
                <c:pt idx="2222">
                  <c:v>20.062338</c:v>
                </c:pt>
                <c:pt idx="2223">
                  <c:v>19.307843999999999</c:v>
                </c:pt>
                <c:pt idx="2224">
                  <c:v>19.620643999999999</c:v>
                </c:pt>
                <c:pt idx="2225">
                  <c:v>18.958356999999999</c:v>
                </c:pt>
                <c:pt idx="2226">
                  <c:v>18.708483000000001</c:v>
                </c:pt>
                <c:pt idx="2227">
                  <c:v>18.541402999999999</c:v>
                </c:pt>
                <c:pt idx="2228">
                  <c:v>18.114767000000001</c:v>
                </c:pt>
                <c:pt idx="2229">
                  <c:v>16.674723</c:v>
                </c:pt>
                <c:pt idx="2230">
                  <c:v>17.948243999999999</c:v>
                </c:pt>
                <c:pt idx="2231">
                  <c:v>16.995874000000001</c:v>
                </c:pt>
                <c:pt idx="2232">
                  <c:v>16.896419999999999</c:v>
                </c:pt>
                <c:pt idx="2233">
                  <c:v>18.897303000000001</c:v>
                </c:pt>
                <c:pt idx="2234">
                  <c:v>18.486891</c:v>
                </c:pt>
                <c:pt idx="2235">
                  <c:v>18.144669</c:v>
                </c:pt>
                <c:pt idx="2236">
                  <c:v>18.506924000000001</c:v>
                </c:pt>
                <c:pt idx="2237">
                  <c:v>18.557364</c:v>
                </c:pt>
                <c:pt idx="2238">
                  <c:v>17.100214000000001</c:v>
                </c:pt>
                <c:pt idx="2239">
                  <c:v>18.507898000000001</c:v>
                </c:pt>
                <c:pt idx="2240">
                  <c:v>18.427797000000002</c:v>
                </c:pt>
                <c:pt idx="2241">
                  <c:v>18.984407000000001</c:v>
                </c:pt>
                <c:pt idx="2242">
                  <c:v>18.728273000000002</c:v>
                </c:pt>
                <c:pt idx="2243">
                  <c:v>17.950966000000001</c:v>
                </c:pt>
                <c:pt idx="2244">
                  <c:v>17.785796999999999</c:v>
                </c:pt>
                <c:pt idx="2245">
                  <c:v>18.001638</c:v>
                </c:pt>
                <c:pt idx="2246">
                  <c:v>17.133054999999999</c:v>
                </c:pt>
                <c:pt idx="2247">
                  <c:v>17.220611999999999</c:v>
                </c:pt>
                <c:pt idx="2248">
                  <c:v>17.845882</c:v>
                </c:pt>
                <c:pt idx="2249">
                  <c:v>17.74662</c:v>
                </c:pt>
                <c:pt idx="2250">
                  <c:v>19.039522000000002</c:v>
                </c:pt>
                <c:pt idx="2251">
                  <c:v>18.855824999999999</c:v>
                </c:pt>
                <c:pt idx="2252">
                  <c:v>18.009568999999999</c:v>
                </c:pt>
                <c:pt idx="2253">
                  <c:v>17.674005999999999</c:v>
                </c:pt>
                <c:pt idx="2254">
                  <c:v>17.650141000000001</c:v>
                </c:pt>
                <c:pt idx="2255">
                  <c:v>18.662642999999999</c:v>
                </c:pt>
                <c:pt idx="2256">
                  <c:v>18.284267</c:v>
                </c:pt>
                <c:pt idx="2257">
                  <c:v>17.917732000000001</c:v>
                </c:pt>
                <c:pt idx="2258">
                  <c:v>18.322344000000001</c:v>
                </c:pt>
                <c:pt idx="2259">
                  <c:v>18.280567000000001</c:v>
                </c:pt>
                <c:pt idx="2260">
                  <c:v>16.794250000000002</c:v>
                </c:pt>
                <c:pt idx="2261">
                  <c:v>16.500834000000001</c:v>
                </c:pt>
                <c:pt idx="2262">
                  <c:v>17.838045000000001</c:v>
                </c:pt>
                <c:pt idx="2263">
                  <c:v>18.889724999999999</c:v>
                </c:pt>
                <c:pt idx="2264">
                  <c:v>16.666944999999998</c:v>
                </c:pt>
                <c:pt idx="2265">
                  <c:v>18.800467000000001</c:v>
                </c:pt>
                <c:pt idx="2266">
                  <c:v>17.573585999999999</c:v>
                </c:pt>
                <c:pt idx="2267">
                  <c:v>17.964029</c:v>
                </c:pt>
                <c:pt idx="2268">
                  <c:v>18.579917999999999</c:v>
                </c:pt>
                <c:pt idx="2269">
                  <c:v>19.168731999999999</c:v>
                </c:pt>
                <c:pt idx="2270">
                  <c:v>18.251605999999999</c:v>
                </c:pt>
                <c:pt idx="2271">
                  <c:v>17.150842999999998</c:v>
                </c:pt>
                <c:pt idx="2272">
                  <c:v>18.392499999999998</c:v>
                </c:pt>
                <c:pt idx="2273">
                  <c:v>17.521547000000002</c:v>
                </c:pt>
                <c:pt idx="2274">
                  <c:v>17.520583999999999</c:v>
                </c:pt>
                <c:pt idx="2275">
                  <c:v>17.132082</c:v>
                </c:pt>
                <c:pt idx="2276">
                  <c:v>18.401486999999999</c:v>
                </c:pt>
                <c:pt idx="2277">
                  <c:v>17.041992</c:v>
                </c:pt>
                <c:pt idx="2278">
                  <c:v>17.016041000000001</c:v>
                </c:pt>
                <c:pt idx="2279">
                  <c:v>17.663682999999999</c:v>
                </c:pt>
                <c:pt idx="2280">
                  <c:v>18.398416999999998</c:v>
                </c:pt>
                <c:pt idx="2281">
                  <c:v>17.780939</c:v>
                </c:pt>
                <c:pt idx="2282">
                  <c:v>18.313182999999999</c:v>
                </c:pt>
                <c:pt idx="2283">
                  <c:v>17.444025</c:v>
                </c:pt>
                <c:pt idx="2284">
                  <c:v>17.875364000000001</c:v>
                </c:pt>
                <c:pt idx="2285">
                  <c:v>17.309145000000001</c:v>
                </c:pt>
                <c:pt idx="2286">
                  <c:v>18.674389000000001</c:v>
                </c:pt>
                <c:pt idx="2287">
                  <c:v>17.462682999999998</c:v>
                </c:pt>
                <c:pt idx="2288">
                  <c:v>18.266995999999999</c:v>
                </c:pt>
                <c:pt idx="2289">
                  <c:v>19.114381999999999</c:v>
                </c:pt>
                <c:pt idx="2290">
                  <c:v>18.314829</c:v>
                </c:pt>
                <c:pt idx="2291">
                  <c:v>17.861339999999998</c:v>
                </c:pt>
                <c:pt idx="2292">
                  <c:v>18.129089</c:v>
                </c:pt>
                <c:pt idx="2293">
                  <c:v>17.762888</c:v>
                </c:pt>
                <c:pt idx="2294">
                  <c:v>17.076656</c:v>
                </c:pt>
                <c:pt idx="2295">
                  <c:v>17.077026</c:v>
                </c:pt>
                <c:pt idx="2296">
                  <c:v>17.524622000000001</c:v>
                </c:pt>
                <c:pt idx="2297">
                  <c:v>18.007449999999999</c:v>
                </c:pt>
                <c:pt idx="2298">
                  <c:v>17.480454999999999</c:v>
                </c:pt>
                <c:pt idx="2299">
                  <c:v>18.637561999999999</c:v>
                </c:pt>
                <c:pt idx="2300">
                  <c:v>18.908617</c:v>
                </c:pt>
                <c:pt idx="2301">
                  <c:v>17.697109000000001</c:v>
                </c:pt>
                <c:pt idx="2302">
                  <c:v>17.791962000000002</c:v>
                </c:pt>
                <c:pt idx="2303">
                  <c:v>16.440308000000002</c:v>
                </c:pt>
                <c:pt idx="2304">
                  <c:v>17.666473</c:v>
                </c:pt>
                <c:pt idx="2305">
                  <c:v>18.246397000000002</c:v>
                </c:pt>
                <c:pt idx="2306">
                  <c:v>17.332747000000001</c:v>
                </c:pt>
                <c:pt idx="2307">
                  <c:v>17.005585</c:v>
                </c:pt>
                <c:pt idx="2308">
                  <c:v>17.450524999999999</c:v>
                </c:pt>
                <c:pt idx="2309">
                  <c:v>17.003412000000001</c:v>
                </c:pt>
                <c:pt idx="2310">
                  <c:v>17.944624000000001</c:v>
                </c:pt>
                <c:pt idx="2311">
                  <c:v>18.358957</c:v>
                </c:pt>
                <c:pt idx="2312">
                  <c:v>18.64677</c:v>
                </c:pt>
                <c:pt idx="2313">
                  <c:v>18.152712000000001</c:v>
                </c:pt>
                <c:pt idx="2314">
                  <c:v>17.548915999999998</c:v>
                </c:pt>
                <c:pt idx="2315">
                  <c:v>17.227481999999998</c:v>
                </c:pt>
                <c:pt idx="2316">
                  <c:v>18.271214000000001</c:v>
                </c:pt>
                <c:pt idx="2317">
                  <c:v>18.757937999999999</c:v>
                </c:pt>
                <c:pt idx="2318">
                  <c:v>18.019877999999999</c:v>
                </c:pt>
                <c:pt idx="2319">
                  <c:v>17.881170000000001</c:v>
                </c:pt>
                <c:pt idx="2320">
                  <c:v>17.529789000000001</c:v>
                </c:pt>
                <c:pt idx="2321">
                  <c:v>17.784655000000001</c:v>
                </c:pt>
                <c:pt idx="2322">
                  <c:v>17.305311</c:v>
                </c:pt>
                <c:pt idx="2323">
                  <c:v>17.427050000000001</c:v>
                </c:pt>
                <c:pt idx="2324">
                  <c:v>16.766054</c:v>
                </c:pt>
                <c:pt idx="2325">
                  <c:v>18.296313999999999</c:v>
                </c:pt>
                <c:pt idx="2326">
                  <c:v>17.617743000000001</c:v>
                </c:pt>
                <c:pt idx="2327">
                  <c:v>17.779049000000001</c:v>
                </c:pt>
                <c:pt idx="2328">
                  <c:v>19.092027999999999</c:v>
                </c:pt>
                <c:pt idx="2329">
                  <c:v>17.852689999999999</c:v>
                </c:pt>
                <c:pt idx="2330">
                  <c:v>18.710909000000001</c:v>
                </c:pt>
                <c:pt idx="2331">
                  <c:v>18.197908000000002</c:v>
                </c:pt>
                <c:pt idx="2332">
                  <c:v>17.752230000000001</c:v>
                </c:pt>
                <c:pt idx="2333">
                  <c:v>19.033505999999999</c:v>
                </c:pt>
                <c:pt idx="2334">
                  <c:v>18.462990000000001</c:v>
                </c:pt>
                <c:pt idx="2335">
                  <c:v>18.544661999999999</c:v>
                </c:pt>
                <c:pt idx="2336">
                  <c:v>18.899108999999999</c:v>
                </c:pt>
                <c:pt idx="2337">
                  <c:v>18.446252999999999</c:v>
                </c:pt>
                <c:pt idx="2338">
                  <c:v>17.512523999999999</c:v>
                </c:pt>
                <c:pt idx="2339">
                  <c:v>17.695179</c:v>
                </c:pt>
                <c:pt idx="2340">
                  <c:v>18.864806999999999</c:v>
                </c:pt>
                <c:pt idx="2341">
                  <c:v>17.736902000000001</c:v>
                </c:pt>
                <c:pt idx="2342">
                  <c:v>18.540298</c:v>
                </c:pt>
                <c:pt idx="2343">
                  <c:v>17.913205999999999</c:v>
                </c:pt>
                <c:pt idx="2344">
                  <c:v>18.737289000000001</c:v>
                </c:pt>
                <c:pt idx="2345">
                  <c:v>17.460258</c:v>
                </c:pt>
                <c:pt idx="2346">
                  <c:v>18.436518</c:v>
                </c:pt>
                <c:pt idx="2347">
                  <c:v>18.565322999999999</c:v>
                </c:pt>
                <c:pt idx="2348">
                  <c:v>18.473372000000001</c:v>
                </c:pt>
                <c:pt idx="2349">
                  <c:v>17.548024999999999</c:v>
                </c:pt>
                <c:pt idx="2350">
                  <c:v>17.842323</c:v>
                </c:pt>
                <c:pt idx="2351">
                  <c:v>18.130801999999999</c:v>
                </c:pt>
                <c:pt idx="2352">
                  <c:v>17.634212000000002</c:v>
                </c:pt>
                <c:pt idx="2353">
                  <c:v>18.326091999999999</c:v>
                </c:pt>
                <c:pt idx="2354">
                  <c:v>17.46763</c:v>
                </c:pt>
                <c:pt idx="2355">
                  <c:v>18.37623</c:v>
                </c:pt>
                <c:pt idx="2356">
                  <c:v>17.520074999999999</c:v>
                </c:pt>
                <c:pt idx="2357">
                  <c:v>18.628639</c:v>
                </c:pt>
                <c:pt idx="2358">
                  <c:v>18.028807</c:v>
                </c:pt>
                <c:pt idx="2359">
                  <c:v>18.058852999999999</c:v>
                </c:pt>
                <c:pt idx="2360">
                  <c:v>17.627445000000002</c:v>
                </c:pt>
                <c:pt idx="2361">
                  <c:v>18.882930999999999</c:v>
                </c:pt>
                <c:pt idx="2362">
                  <c:v>17.769493000000001</c:v>
                </c:pt>
                <c:pt idx="2363">
                  <c:v>18.326374000000001</c:v>
                </c:pt>
                <c:pt idx="2364">
                  <c:v>17.392344999999999</c:v>
                </c:pt>
                <c:pt idx="2365">
                  <c:v>18.206568000000001</c:v>
                </c:pt>
                <c:pt idx="2366">
                  <c:v>16.916567000000001</c:v>
                </c:pt>
                <c:pt idx="2367">
                  <c:v>17.173672</c:v>
                </c:pt>
                <c:pt idx="2368">
                  <c:v>17.390604</c:v>
                </c:pt>
                <c:pt idx="2369">
                  <c:v>17.456558000000001</c:v>
                </c:pt>
                <c:pt idx="2370">
                  <c:v>18.244755000000001</c:v>
                </c:pt>
                <c:pt idx="2371">
                  <c:v>17.641798000000001</c:v>
                </c:pt>
                <c:pt idx="2372">
                  <c:v>17.719816000000002</c:v>
                </c:pt>
                <c:pt idx="2373">
                  <c:v>17.546279999999999</c:v>
                </c:pt>
                <c:pt idx="2374">
                  <c:v>17.735026999999999</c:v>
                </c:pt>
                <c:pt idx="2375">
                  <c:v>17.084496999999999</c:v>
                </c:pt>
                <c:pt idx="2376">
                  <c:v>17.112171</c:v>
                </c:pt>
                <c:pt idx="2377">
                  <c:v>16.985233000000001</c:v>
                </c:pt>
                <c:pt idx="2378">
                  <c:v>17.708628000000001</c:v>
                </c:pt>
                <c:pt idx="2379">
                  <c:v>17.448899999999998</c:v>
                </c:pt>
                <c:pt idx="2380">
                  <c:v>17.537724000000001</c:v>
                </c:pt>
                <c:pt idx="2381">
                  <c:v>17.287928000000001</c:v>
                </c:pt>
                <c:pt idx="2382">
                  <c:v>17.355453000000001</c:v>
                </c:pt>
                <c:pt idx="2383">
                  <c:v>18.140143999999999</c:v>
                </c:pt>
                <c:pt idx="2384">
                  <c:v>18.418192000000001</c:v>
                </c:pt>
                <c:pt idx="2385">
                  <c:v>17.751698000000001</c:v>
                </c:pt>
                <c:pt idx="2386">
                  <c:v>17.986505999999999</c:v>
                </c:pt>
                <c:pt idx="2387">
                  <c:v>17.843924999999999</c:v>
                </c:pt>
                <c:pt idx="2388">
                  <c:v>18.967489</c:v>
                </c:pt>
                <c:pt idx="2389">
                  <c:v>17.948941999999999</c:v>
                </c:pt>
                <c:pt idx="2390">
                  <c:v>18.192038</c:v>
                </c:pt>
                <c:pt idx="2391">
                  <c:v>16.614584000000001</c:v>
                </c:pt>
                <c:pt idx="2392">
                  <c:v>18.436691</c:v>
                </c:pt>
                <c:pt idx="2393">
                  <c:v>18.405761999999999</c:v>
                </c:pt>
                <c:pt idx="2394">
                  <c:v>17.890038000000001</c:v>
                </c:pt>
                <c:pt idx="2395">
                  <c:v>18.727785000000001</c:v>
                </c:pt>
                <c:pt idx="2396">
                  <c:v>17.862030000000001</c:v>
                </c:pt>
                <c:pt idx="2397">
                  <c:v>17.775793</c:v>
                </c:pt>
                <c:pt idx="2398">
                  <c:v>18.081748999999999</c:v>
                </c:pt>
                <c:pt idx="2399">
                  <c:v>17.300377000000001</c:v>
                </c:pt>
                <c:pt idx="2400">
                  <c:v>17.471993999999999</c:v>
                </c:pt>
                <c:pt idx="2401">
                  <c:v>17.487244</c:v>
                </c:pt>
                <c:pt idx="2402">
                  <c:v>17.739397</c:v>
                </c:pt>
                <c:pt idx="2403">
                  <c:v>17.241510000000002</c:v>
                </c:pt>
                <c:pt idx="2404">
                  <c:v>17.654705</c:v>
                </c:pt>
                <c:pt idx="2405">
                  <c:v>18.427261000000001</c:v>
                </c:pt>
                <c:pt idx="2406">
                  <c:v>17.633780000000002</c:v>
                </c:pt>
                <c:pt idx="2407">
                  <c:v>16.368793</c:v>
                </c:pt>
                <c:pt idx="2408">
                  <c:v>17.499452999999999</c:v>
                </c:pt>
                <c:pt idx="2409">
                  <c:v>17.353867999999999</c:v>
                </c:pt>
                <c:pt idx="2410">
                  <c:v>17.257474999999999</c:v>
                </c:pt>
                <c:pt idx="2411">
                  <c:v>17.520009999999999</c:v>
                </c:pt>
                <c:pt idx="2412">
                  <c:v>17.777611</c:v>
                </c:pt>
                <c:pt idx="2413">
                  <c:v>17.531855</c:v>
                </c:pt>
                <c:pt idx="2414">
                  <c:v>17.532934000000001</c:v>
                </c:pt>
                <c:pt idx="2415">
                  <c:v>19.442053000000001</c:v>
                </c:pt>
                <c:pt idx="2416">
                  <c:v>17.192081000000002</c:v>
                </c:pt>
                <c:pt idx="2417">
                  <c:v>17.318387999999999</c:v>
                </c:pt>
                <c:pt idx="2418">
                  <c:v>17.167984000000001</c:v>
                </c:pt>
                <c:pt idx="2419">
                  <c:v>17.49859</c:v>
                </c:pt>
                <c:pt idx="2420">
                  <c:v>17.626124999999998</c:v>
                </c:pt>
                <c:pt idx="2421">
                  <c:v>17.411429999999999</c:v>
                </c:pt>
                <c:pt idx="2422">
                  <c:v>17.672373</c:v>
                </c:pt>
                <c:pt idx="2423">
                  <c:v>17.640795000000001</c:v>
                </c:pt>
                <c:pt idx="2424">
                  <c:v>17.609687999999998</c:v>
                </c:pt>
                <c:pt idx="2425">
                  <c:v>17.493238000000002</c:v>
                </c:pt>
                <c:pt idx="2426">
                  <c:v>17.426297999999999</c:v>
                </c:pt>
                <c:pt idx="2427">
                  <c:v>18.044934999999999</c:v>
                </c:pt>
                <c:pt idx="2428">
                  <c:v>18.149704</c:v>
                </c:pt>
                <c:pt idx="2429">
                  <c:v>17.780525000000001</c:v>
                </c:pt>
                <c:pt idx="2430">
                  <c:v>17.723761</c:v>
                </c:pt>
                <c:pt idx="2431">
                  <c:v>17.625907999999999</c:v>
                </c:pt>
                <c:pt idx="2432">
                  <c:v>17.444862000000001</c:v>
                </c:pt>
                <c:pt idx="2433">
                  <c:v>17.529039000000001</c:v>
                </c:pt>
                <c:pt idx="2434">
                  <c:v>17.036460999999999</c:v>
                </c:pt>
                <c:pt idx="2435">
                  <c:v>18.176286999999999</c:v>
                </c:pt>
                <c:pt idx="2436">
                  <c:v>18.068747999999999</c:v>
                </c:pt>
                <c:pt idx="2437">
                  <c:v>16.986160000000002</c:v>
                </c:pt>
                <c:pt idx="2438">
                  <c:v>18.029775999999998</c:v>
                </c:pt>
                <c:pt idx="2439">
                  <c:v>18.521674999999998</c:v>
                </c:pt>
                <c:pt idx="2440">
                  <c:v>18.757757000000002</c:v>
                </c:pt>
                <c:pt idx="2441">
                  <c:v>19.658628</c:v>
                </c:pt>
                <c:pt idx="2442">
                  <c:v>20.019485</c:v>
                </c:pt>
                <c:pt idx="2443">
                  <c:v>18.550577000000001</c:v>
                </c:pt>
                <c:pt idx="2444">
                  <c:v>18.323809000000001</c:v>
                </c:pt>
                <c:pt idx="2445">
                  <c:v>17.802022999999998</c:v>
                </c:pt>
                <c:pt idx="2446">
                  <c:v>18.782022000000001</c:v>
                </c:pt>
                <c:pt idx="2447">
                  <c:v>17.652633999999999</c:v>
                </c:pt>
                <c:pt idx="2448">
                  <c:v>18.803979999999999</c:v>
                </c:pt>
                <c:pt idx="2449">
                  <c:v>18.921520000000001</c:v>
                </c:pt>
                <c:pt idx="2450">
                  <c:v>19.040656999999999</c:v>
                </c:pt>
                <c:pt idx="2451">
                  <c:v>18.893055</c:v>
                </c:pt>
                <c:pt idx="2452">
                  <c:v>18.961697000000001</c:v>
                </c:pt>
                <c:pt idx="2453">
                  <c:v>18.208731</c:v>
                </c:pt>
                <c:pt idx="2454">
                  <c:v>20.745069999999998</c:v>
                </c:pt>
                <c:pt idx="2455">
                  <c:v>20.598158000000002</c:v>
                </c:pt>
                <c:pt idx="2456">
                  <c:v>18.791768999999999</c:v>
                </c:pt>
                <c:pt idx="2457">
                  <c:v>19.637243000000002</c:v>
                </c:pt>
                <c:pt idx="2458">
                  <c:v>18.295173999999999</c:v>
                </c:pt>
                <c:pt idx="2459">
                  <c:v>20.074805999999999</c:v>
                </c:pt>
                <c:pt idx="2460">
                  <c:v>18.355834999999999</c:v>
                </c:pt>
                <c:pt idx="2461">
                  <c:v>17.698975000000001</c:v>
                </c:pt>
                <c:pt idx="2462">
                  <c:v>18.162865</c:v>
                </c:pt>
                <c:pt idx="2463">
                  <c:v>19.531883000000001</c:v>
                </c:pt>
                <c:pt idx="2464">
                  <c:v>19.965589999999999</c:v>
                </c:pt>
                <c:pt idx="2465">
                  <c:v>19.703239</c:v>
                </c:pt>
                <c:pt idx="2466">
                  <c:v>19.84761</c:v>
                </c:pt>
                <c:pt idx="2467">
                  <c:v>19.653614000000001</c:v>
                </c:pt>
                <c:pt idx="2468">
                  <c:v>19.374212</c:v>
                </c:pt>
                <c:pt idx="2469">
                  <c:v>20.326836</c:v>
                </c:pt>
                <c:pt idx="2470">
                  <c:v>20.338505000000001</c:v>
                </c:pt>
                <c:pt idx="2471">
                  <c:v>19.042992000000002</c:v>
                </c:pt>
                <c:pt idx="2472">
                  <c:v>18.885287999999999</c:v>
                </c:pt>
                <c:pt idx="2473">
                  <c:v>20.610325</c:v>
                </c:pt>
                <c:pt idx="2474">
                  <c:v>18.653254</c:v>
                </c:pt>
                <c:pt idx="2475">
                  <c:v>19.234694000000001</c:v>
                </c:pt>
                <c:pt idx="2476">
                  <c:v>18.354192999999999</c:v>
                </c:pt>
                <c:pt idx="2477">
                  <c:v>19.121860999999999</c:v>
                </c:pt>
                <c:pt idx="2478">
                  <c:v>20.165807999999998</c:v>
                </c:pt>
                <c:pt idx="2479">
                  <c:v>19.624043</c:v>
                </c:pt>
                <c:pt idx="2480">
                  <c:v>18.132525999999999</c:v>
                </c:pt>
                <c:pt idx="2481">
                  <c:v>19.186997999999999</c:v>
                </c:pt>
                <c:pt idx="2482">
                  <c:v>20.413034</c:v>
                </c:pt>
                <c:pt idx="2483">
                  <c:v>20.760048000000001</c:v>
                </c:pt>
                <c:pt idx="2484">
                  <c:v>19.895638000000002</c:v>
                </c:pt>
                <c:pt idx="2485">
                  <c:v>21.235847</c:v>
                </c:pt>
                <c:pt idx="2486">
                  <c:v>20.338685999999999</c:v>
                </c:pt>
                <c:pt idx="2487">
                  <c:v>19.721067000000001</c:v>
                </c:pt>
                <c:pt idx="2488">
                  <c:v>20.717175999999998</c:v>
                </c:pt>
                <c:pt idx="2489">
                  <c:v>19.647110000000001</c:v>
                </c:pt>
                <c:pt idx="2490">
                  <c:v>20.578758000000001</c:v>
                </c:pt>
                <c:pt idx="2491">
                  <c:v>18.849342</c:v>
                </c:pt>
                <c:pt idx="2492">
                  <c:v>18.805047999999999</c:v>
                </c:pt>
                <c:pt idx="2493">
                  <c:v>19.167387000000002</c:v>
                </c:pt>
                <c:pt idx="2494">
                  <c:v>19.736704</c:v>
                </c:pt>
                <c:pt idx="2495">
                  <c:v>19.107354999999998</c:v>
                </c:pt>
                <c:pt idx="2496">
                  <c:v>18.437283999999998</c:v>
                </c:pt>
                <c:pt idx="2497">
                  <c:v>20.068197000000001</c:v>
                </c:pt>
                <c:pt idx="2498">
                  <c:v>19.389067000000001</c:v>
                </c:pt>
                <c:pt idx="2499">
                  <c:v>19.151479999999999</c:v>
                </c:pt>
                <c:pt idx="2500">
                  <c:v>19.194220999999999</c:v>
                </c:pt>
                <c:pt idx="2501">
                  <c:v>19.538630000000001</c:v>
                </c:pt>
                <c:pt idx="2502">
                  <c:v>19.628091999999999</c:v>
                </c:pt>
                <c:pt idx="2503">
                  <c:v>18.633334999999999</c:v>
                </c:pt>
                <c:pt idx="2504">
                  <c:v>19.024674999999998</c:v>
                </c:pt>
                <c:pt idx="2505">
                  <c:v>19.670542000000001</c:v>
                </c:pt>
                <c:pt idx="2506">
                  <c:v>17.979685</c:v>
                </c:pt>
                <c:pt idx="2507">
                  <c:v>17.907681</c:v>
                </c:pt>
                <c:pt idx="2508">
                  <c:v>18.318739000000001</c:v>
                </c:pt>
                <c:pt idx="2509">
                  <c:v>17.538822</c:v>
                </c:pt>
                <c:pt idx="2510">
                  <c:v>18.993179000000001</c:v>
                </c:pt>
                <c:pt idx="2511">
                  <c:v>19.035382999999999</c:v>
                </c:pt>
                <c:pt idx="2512">
                  <c:v>18.406618000000002</c:v>
                </c:pt>
                <c:pt idx="2513">
                  <c:v>18.706682000000001</c:v>
                </c:pt>
                <c:pt idx="2514">
                  <c:v>20.18947</c:v>
                </c:pt>
                <c:pt idx="2515">
                  <c:v>18.437868000000002</c:v>
                </c:pt>
                <c:pt idx="2516">
                  <c:v>19.290026000000001</c:v>
                </c:pt>
                <c:pt idx="2517">
                  <c:v>19.136343</c:v>
                </c:pt>
                <c:pt idx="2518">
                  <c:v>18.659616</c:v>
                </c:pt>
                <c:pt idx="2519">
                  <c:v>19.681801</c:v>
                </c:pt>
                <c:pt idx="2520">
                  <c:v>19.209703000000001</c:v>
                </c:pt>
                <c:pt idx="2521">
                  <c:v>18.826466</c:v>
                </c:pt>
                <c:pt idx="2522">
                  <c:v>19.951516999999999</c:v>
                </c:pt>
                <c:pt idx="2523">
                  <c:v>19.739222999999999</c:v>
                </c:pt>
                <c:pt idx="2524">
                  <c:v>19.060334999999998</c:v>
                </c:pt>
                <c:pt idx="2525">
                  <c:v>19.793917</c:v>
                </c:pt>
                <c:pt idx="2526">
                  <c:v>19.530809000000001</c:v>
                </c:pt>
                <c:pt idx="2527">
                  <c:v>18.553089</c:v>
                </c:pt>
                <c:pt idx="2528">
                  <c:v>18.935376999999999</c:v>
                </c:pt>
                <c:pt idx="2529">
                  <c:v>19.822033000000001</c:v>
                </c:pt>
                <c:pt idx="2530">
                  <c:v>19.685414999999999</c:v>
                </c:pt>
                <c:pt idx="2531">
                  <c:v>18.651363</c:v>
                </c:pt>
                <c:pt idx="2532">
                  <c:v>19.222981999999998</c:v>
                </c:pt>
                <c:pt idx="2533">
                  <c:v>18.401959999999999</c:v>
                </c:pt>
                <c:pt idx="2534">
                  <c:v>18.551310000000001</c:v>
                </c:pt>
                <c:pt idx="2535">
                  <c:v>19.352036999999999</c:v>
                </c:pt>
                <c:pt idx="2536">
                  <c:v>19.642866000000001</c:v>
                </c:pt>
                <c:pt idx="2537">
                  <c:v>18.807192000000001</c:v>
                </c:pt>
                <c:pt idx="2538">
                  <c:v>18.835360000000001</c:v>
                </c:pt>
                <c:pt idx="2539">
                  <c:v>18.563845000000001</c:v>
                </c:pt>
                <c:pt idx="2540">
                  <c:v>19.912161000000001</c:v>
                </c:pt>
                <c:pt idx="2541">
                  <c:v>19.053754999999999</c:v>
                </c:pt>
                <c:pt idx="2542">
                  <c:v>19.546807999999999</c:v>
                </c:pt>
                <c:pt idx="2543">
                  <c:v>18.089867000000002</c:v>
                </c:pt>
                <c:pt idx="2544">
                  <c:v>19.647418999999999</c:v>
                </c:pt>
                <c:pt idx="2545">
                  <c:v>20.830093000000002</c:v>
                </c:pt>
                <c:pt idx="2546">
                  <c:v>19.898554000000001</c:v>
                </c:pt>
                <c:pt idx="2547">
                  <c:v>20.501557999999999</c:v>
                </c:pt>
                <c:pt idx="2548">
                  <c:v>18.738567</c:v>
                </c:pt>
                <c:pt idx="2549">
                  <c:v>18.891974999999999</c:v>
                </c:pt>
                <c:pt idx="2550">
                  <c:v>18.239967</c:v>
                </c:pt>
                <c:pt idx="2551">
                  <c:v>18.327366000000001</c:v>
                </c:pt>
                <c:pt idx="2552">
                  <c:v>19.859152000000002</c:v>
                </c:pt>
                <c:pt idx="2553">
                  <c:v>19.621233</c:v>
                </c:pt>
                <c:pt idx="2554">
                  <c:v>19.590042</c:v>
                </c:pt>
                <c:pt idx="2555">
                  <c:v>17.944569000000001</c:v>
                </c:pt>
                <c:pt idx="2556">
                  <c:v>19.576160000000002</c:v>
                </c:pt>
                <c:pt idx="2557">
                  <c:v>18.792204000000002</c:v>
                </c:pt>
                <c:pt idx="2558">
                  <c:v>18.647358000000001</c:v>
                </c:pt>
                <c:pt idx="2559">
                  <c:v>17.571860999999998</c:v>
                </c:pt>
                <c:pt idx="2560">
                  <c:v>18.637475999999999</c:v>
                </c:pt>
                <c:pt idx="2561">
                  <c:v>18.10173</c:v>
                </c:pt>
                <c:pt idx="2562">
                  <c:v>18.857443</c:v>
                </c:pt>
                <c:pt idx="2563">
                  <c:v>19.115952</c:v>
                </c:pt>
                <c:pt idx="2564">
                  <c:v>18.752623</c:v>
                </c:pt>
                <c:pt idx="2565">
                  <c:v>19.016773000000001</c:v>
                </c:pt>
                <c:pt idx="2566">
                  <c:v>19.989388000000002</c:v>
                </c:pt>
                <c:pt idx="2567">
                  <c:v>19.583458</c:v>
                </c:pt>
                <c:pt idx="2568">
                  <c:v>18.289836999999999</c:v>
                </c:pt>
                <c:pt idx="2569">
                  <c:v>18.548500000000001</c:v>
                </c:pt>
                <c:pt idx="2570">
                  <c:v>19.35277</c:v>
                </c:pt>
                <c:pt idx="2571">
                  <c:v>18.997212999999999</c:v>
                </c:pt>
                <c:pt idx="2572">
                  <c:v>20.318391999999999</c:v>
                </c:pt>
                <c:pt idx="2573">
                  <c:v>18.345499</c:v>
                </c:pt>
                <c:pt idx="2574">
                  <c:v>20.492159000000001</c:v>
                </c:pt>
                <c:pt idx="2575">
                  <c:v>19.776350000000001</c:v>
                </c:pt>
                <c:pt idx="2576">
                  <c:v>18.796510999999999</c:v>
                </c:pt>
                <c:pt idx="2577">
                  <c:v>19.331795</c:v>
                </c:pt>
                <c:pt idx="2578">
                  <c:v>19.340055</c:v>
                </c:pt>
                <c:pt idx="2579">
                  <c:v>17.671372999999999</c:v>
                </c:pt>
                <c:pt idx="2580">
                  <c:v>19.61692</c:v>
                </c:pt>
                <c:pt idx="2581">
                  <c:v>17.994700999999999</c:v>
                </c:pt>
                <c:pt idx="2582">
                  <c:v>18.197893000000001</c:v>
                </c:pt>
                <c:pt idx="2583">
                  <c:v>18.479762999999998</c:v>
                </c:pt>
                <c:pt idx="2584">
                  <c:v>18.552177</c:v>
                </c:pt>
                <c:pt idx="2585">
                  <c:v>17.934612000000001</c:v>
                </c:pt>
                <c:pt idx="2586">
                  <c:v>18.097508999999999</c:v>
                </c:pt>
                <c:pt idx="2587">
                  <c:v>18.699331000000001</c:v>
                </c:pt>
                <c:pt idx="2588">
                  <c:v>20.052966999999999</c:v>
                </c:pt>
                <c:pt idx="2589">
                  <c:v>19.922007000000001</c:v>
                </c:pt>
                <c:pt idx="2590">
                  <c:v>17.267503999999999</c:v>
                </c:pt>
                <c:pt idx="2591">
                  <c:v>18.340405000000001</c:v>
                </c:pt>
                <c:pt idx="2592">
                  <c:v>17.328748999999998</c:v>
                </c:pt>
                <c:pt idx="2593">
                  <c:v>16.870439999999999</c:v>
                </c:pt>
                <c:pt idx="2594">
                  <c:v>17.013311000000002</c:v>
                </c:pt>
                <c:pt idx="2595">
                  <c:v>17.636472999999999</c:v>
                </c:pt>
                <c:pt idx="2596">
                  <c:v>17.998366999999998</c:v>
                </c:pt>
                <c:pt idx="2597">
                  <c:v>16.379673</c:v>
                </c:pt>
                <c:pt idx="2598">
                  <c:v>17.86581</c:v>
                </c:pt>
                <c:pt idx="2599">
                  <c:v>16.642052</c:v>
                </c:pt>
                <c:pt idx="2600">
                  <c:v>15.907719999999999</c:v>
                </c:pt>
                <c:pt idx="2601">
                  <c:v>17.909754</c:v>
                </c:pt>
                <c:pt idx="2602">
                  <c:v>16.481407000000001</c:v>
                </c:pt>
                <c:pt idx="2603">
                  <c:v>18.355080000000001</c:v>
                </c:pt>
                <c:pt idx="2604">
                  <c:v>17.971502000000001</c:v>
                </c:pt>
                <c:pt idx="2605">
                  <c:v>18.108212999999999</c:v>
                </c:pt>
                <c:pt idx="2606">
                  <c:v>17.955736000000002</c:v>
                </c:pt>
                <c:pt idx="2607">
                  <c:v>17.861235000000001</c:v>
                </c:pt>
                <c:pt idx="2608">
                  <c:v>18.305357000000001</c:v>
                </c:pt>
                <c:pt idx="2609">
                  <c:v>17.236366</c:v>
                </c:pt>
                <c:pt idx="2610">
                  <c:v>17.358044</c:v>
                </c:pt>
                <c:pt idx="2611">
                  <c:v>17.868244000000001</c:v>
                </c:pt>
                <c:pt idx="2612">
                  <c:v>18.9557</c:v>
                </c:pt>
                <c:pt idx="2613">
                  <c:v>19.538414</c:v>
                </c:pt>
                <c:pt idx="2614">
                  <c:v>18.331116000000002</c:v>
                </c:pt>
                <c:pt idx="2615">
                  <c:v>17.688386999999999</c:v>
                </c:pt>
                <c:pt idx="2616">
                  <c:v>18.908867000000001</c:v>
                </c:pt>
                <c:pt idx="2617">
                  <c:v>17.753017</c:v>
                </c:pt>
                <c:pt idx="2618">
                  <c:v>18.593170000000001</c:v>
                </c:pt>
                <c:pt idx="2619">
                  <c:v>18.977630999999999</c:v>
                </c:pt>
                <c:pt idx="2620">
                  <c:v>17.883707000000001</c:v>
                </c:pt>
                <c:pt idx="2621">
                  <c:v>18.386288</c:v>
                </c:pt>
                <c:pt idx="2622">
                  <c:v>17.966996999999999</c:v>
                </c:pt>
                <c:pt idx="2623">
                  <c:v>18.059963</c:v>
                </c:pt>
                <c:pt idx="2624">
                  <c:v>17.943677999999998</c:v>
                </c:pt>
                <c:pt idx="2625">
                  <c:v>17.109090999999999</c:v>
                </c:pt>
                <c:pt idx="2626">
                  <c:v>16.587408</c:v>
                </c:pt>
                <c:pt idx="2627">
                  <c:v>18.058516999999998</c:v>
                </c:pt>
                <c:pt idx="2628">
                  <c:v>17.415602</c:v>
                </c:pt>
                <c:pt idx="2629">
                  <c:v>16.457611</c:v>
                </c:pt>
                <c:pt idx="2630">
                  <c:v>16.738513999999999</c:v>
                </c:pt>
                <c:pt idx="2631">
                  <c:v>16.725718000000001</c:v>
                </c:pt>
                <c:pt idx="2632">
                  <c:v>16.199451</c:v>
                </c:pt>
                <c:pt idx="2633">
                  <c:v>17.294687</c:v>
                </c:pt>
                <c:pt idx="2634">
                  <c:v>17.596529</c:v>
                </c:pt>
                <c:pt idx="2635">
                  <c:v>16.1008</c:v>
                </c:pt>
                <c:pt idx="2636">
                  <c:v>19.220661</c:v>
                </c:pt>
                <c:pt idx="2637">
                  <c:v>18.739360999999999</c:v>
                </c:pt>
                <c:pt idx="2638">
                  <c:v>18.303829</c:v>
                </c:pt>
                <c:pt idx="2639">
                  <c:v>18.141964000000002</c:v>
                </c:pt>
                <c:pt idx="2640">
                  <c:v>18.988337999999999</c:v>
                </c:pt>
                <c:pt idx="2641">
                  <c:v>18.799098999999998</c:v>
                </c:pt>
                <c:pt idx="2642">
                  <c:v>18.210229999999999</c:v>
                </c:pt>
                <c:pt idx="2643">
                  <c:v>16.627147999999998</c:v>
                </c:pt>
                <c:pt idx="2644">
                  <c:v>16.861211999999998</c:v>
                </c:pt>
                <c:pt idx="2645">
                  <c:v>17.237064</c:v>
                </c:pt>
                <c:pt idx="2646">
                  <c:v>17.970908999999999</c:v>
                </c:pt>
                <c:pt idx="2647">
                  <c:v>18.242121000000001</c:v>
                </c:pt>
                <c:pt idx="2648">
                  <c:v>17.776678</c:v>
                </c:pt>
                <c:pt idx="2649">
                  <c:v>16.771246000000001</c:v>
                </c:pt>
                <c:pt idx="2650">
                  <c:v>16.460142000000001</c:v>
                </c:pt>
                <c:pt idx="2651">
                  <c:v>17.038627999999999</c:v>
                </c:pt>
                <c:pt idx="2652">
                  <c:v>15.541451</c:v>
                </c:pt>
                <c:pt idx="2653">
                  <c:v>16.348005000000001</c:v>
                </c:pt>
                <c:pt idx="2654">
                  <c:v>16.428225999999999</c:v>
                </c:pt>
                <c:pt idx="2655">
                  <c:v>17.730201999999998</c:v>
                </c:pt>
                <c:pt idx="2656">
                  <c:v>16.635942</c:v>
                </c:pt>
                <c:pt idx="2657">
                  <c:v>17.281292000000001</c:v>
                </c:pt>
                <c:pt idx="2658">
                  <c:v>17.106342000000001</c:v>
                </c:pt>
                <c:pt idx="2659">
                  <c:v>18.761109999999999</c:v>
                </c:pt>
                <c:pt idx="2660">
                  <c:v>19.241603999999999</c:v>
                </c:pt>
                <c:pt idx="2661">
                  <c:v>17.270340000000001</c:v>
                </c:pt>
                <c:pt idx="2662">
                  <c:v>16.844774000000001</c:v>
                </c:pt>
                <c:pt idx="2663">
                  <c:v>16.854804999999999</c:v>
                </c:pt>
                <c:pt idx="2664">
                  <c:v>16.238026000000001</c:v>
                </c:pt>
                <c:pt idx="2665">
                  <c:v>18.087054999999999</c:v>
                </c:pt>
                <c:pt idx="2666">
                  <c:v>17.868027000000001</c:v>
                </c:pt>
                <c:pt idx="2667">
                  <c:v>18.22167</c:v>
                </c:pt>
                <c:pt idx="2668">
                  <c:v>17.939374999999998</c:v>
                </c:pt>
                <c:pt idx="2669">
                  <c:v>18.832505999999999</c:v>
                </c:pt>
                <c:pt idx="2670">
                  <c:v>17.566853999999999</c:v>
                </c:pt>
                <c:pt idx="2671">
                  <c:v>18.602710999999999</c:v>
                </c:pt>
                <c:pt idx="2672">
                  <c:v>17.515931999999999</c:v>
                </c:pt>
                <c:pt idx="2673">
                  <c:v>17.351023000000001</c:v>
                </c:pt>
                <c:pt idx="2674">
                  <c:v>17.481441</c:v>
                </c:pt>
                <c:pt idx="2675">
                  <c:v>18.090395000000001</c:v>
                </c:pt>
                <c:pt idx="2676">
                  <c:v>18.224941000000001</c:v>
                </c:pt>
                <c:pt idx="2677">
                  <c:v>17.222290000000001</c:v>
                </c:pt>
                <c:pt idx="2678">
                  <c:v>16.424824000000001</c:v>
                </c:pt>
                <c:pt idx="2679">
                  <c:v>16.994785</c:v>
                </c:pt>
                <c:pt idx="2680">
                  <c:v>18.625671000000001</c:v>
                </c:pt>
                <c:pt idx="2681">
                  <c:v>17.730820000000001</c:v>
                </c:pt>
                <c:pt idx="2682">
                  <c:v>17.599056000000001</c:v>
                </c:pt>
                <c:pt idx="2683">
                  <c:v>17.938504999999999</c:v>
                </c:pt>
                <c:pt idx="2684">
                  <c:v>17.798983</c:v>
                </c:pt>
                <c:pt idx="2685">
                  <c:v>18.607316999999998</c:v>
                </c:pt>
                <c:pt idx="2686">
                  <c:v>18.091111999999999</c:v>
                </c:pt>
                <c:pt idx="2687">
                  <c:v>17.436475999999999</c:v>
                </c:pt>
                <c:pt idx="2688">
                  <c:v>17.954543999999999</c:v>
                </c:pt>
                <c:pt idx="2689">
                  <c:v>19.222377999999999</c:v>
                </c:pt>
                <c:pt idx="2690">
                  <c:v>18.048721</c:v>
                </c:pt>
                <c:pt idx="2691">
                  <c:v>17.223089000000002</c:v>
                </c:pt>
                <c:pt idx="2692">
                  <c:v>17.888926999999999</c:v>
                </c:pt>
                <c:pt idx="2693">
                  <c:v>18.643972000000002</c:v>
                </c:pt>
                <c:pt idx="2694">
                  <c:v>17.113562000000002</c:v>
                </c:pt>
                <c:pt idx="2695">
                  <c:v>18.412469999999999</c:v>
                </c:pt>
                <c:pt idx="2696">
                  <c:v>17.12088</c:v>
                </c:pt>
                <c:pt idx="2697">
                  <c:v>16.962547000000001</c:v>
                </c:pt>
                <c:pt idx="2698">
                  <c:v>18.124493000000001</c:v>
                </c:pt>
                <c:pt idx="2699">
                  <c:v>17.65391</c:v>
                </c:pt>
                <c:pt idx="2700">
                  <c:v>17.013045999999999</c:v>
                </c:pt>
                <c:pt idx="2701">
                  <c:v>17.595531000000001</c:v>
                </c:pt>
                <c:pt idx="2702">
                  <c:v>17.110109000000001</c:v>
                </c:pt>
                <c:pt idx="2703">
                  <c:v>18.284012000000001</c:v>
                </c:pt>
                <c:pt idx="2704">
                  <c:v>17.815659</c:v>
                </c:pt>
                <c:pt idx="2705">
                  <c:v>18.102989000000001</c:v>
                </c:pt>
                <c:pt idx="2706">
                  <c:v>18.248625000000001</c:v>
                </c:pt>
                <c:pt idx="2707">
                  <c:v>17.997730000000001</c:v>
                </c:pt>
                <c:pt idx="2708">
                  <c:v>19.008624999999999</c:v>
                </c:pt>
                <c:pt idx="2709">
                  <c:v>17.865089000000001</c:v>
                </c:pt>
                <c:pt idx="2710">
                  <c:v>17.059954000000001</c:v>
                </c:pt>
                <c:pt idx="2711">
                  <c:v>18.18045</c:v>
                </c:pt>
                <c:pt idx="2712">
                  <c:v>17.374472000000001</c:v>
                </c:pt>
                <c:pt idx="2713">
                  <c:v>18.558644999999999</c:v>
                </c:pt>
                <c:pt idx="2714">
                  <c:v>19.324862</c:v>
                </c:pt>
                <c:pt idx="2715">
                  <c:v>18.469051</c:v>
                </c:pt>
                <c:pt idx="2716">
                  <c:v>19.508308</c:v>
                </c:pt>
                <c:pt idx="2717">
                  <c:v>20.998669</c:v>
                </c:pt>
                <c:pt idx="2718">
                  <c:v>19.041716000000001</c:v>
                </c:pt>
                <c:pt idx="2719">
                  <c:v>19.042227</c:v>
                </c:pt>
                <c:pt idx="2720">
                  <c:v>18.500309000000001</c:v>
                </c:pt>
                <c:pt idx="2721">
                  <c:v>18.902376</c:v>
                </c:pt>
                <c:pt idx="2722">
                  <c:v>18.189136999999999</c:v>
                </c:pt>
                <c:pt idx="2723">
                  <c:v>18.671548999999999</c:v>
                </c:pt>
                <c:pt idx="2724">
                  <c:v>16.430261999999999</c:v>
                </c:pt>
                <c:pt idx="2725">
                  <c:v>15.836111000000001</c:v>
                </c:pt>
                <c:pt idx="2726">
                  <c:v>16.976838999999998</c:v>
                </c:pt>
                <c:pt idx="2727">
                  <c:v>17.918762000000001</c:v>
                </c:pt>
                <c:pt idx="2728">
                  <c:v>16.650127000000001</c:v>
                </c:pt>
                <c:pt idx="2729">
                  <c:v>16.660174999999999</c:v>
                </c:pt>
                <c:pt idx="2730">
                  <c:v>19.634101999999999</c:v>
                </c:pt>
                <c:pt idx="2731">
                  <c:v>18.189935999999999</c:v>
                </c:pt>
                <c:pt idx="2732">
                  <c:v>18.145534999999999</c:v>
                </c:pt>
                <c:pt idx="2733">
                  <c:v>16.008251000000001</c:v>
                </c:pt>
                <c:pt idx="2734">
                  <c:v>17.499047999999998</c:v>
                </c:pt>
                <c:pt idx="2735">
                  <c:v>18.171509</c:v>
                </c:pt>
                <c:pt idx="2736">
                  <c:v>16.844443999999999</c:v>
                </c:pt>
                <c:pt idx="2737">
                  <c:v>17.655977</c:v>
                </c:pt>
                <c:pt idx="2738">
                  <c:v>17.904097</c:v>
                </c:pt>
                <c:pt idx="2739">
                  <c:v>16.803856</c:v>
                </c:pt>
                <c:pt idx="2740">
                  <c:v>16.982572999999999</c:v>
                </c:pt>
                <c:pt idx="2741">
                  <c:v>17.100038999999999</c:v>
                </c:pt>
                <c:pt idx="2742">
                  <c:v>17.289560000000002</c:v>
                </c:pt>
                <c:pt idx="2743">
                  <c:v>16.732378000000001</c:v>
                </c:pt>
                <c:pt idx="2744">
                  <c:v>18.614937000000001</c:v>
                </c:pt>
                <c:pt idx="2745">
                  <c:v>18.339694999999999</c:v>
                </c:pt>
                <c:pt idx="2746">
                  <c:v>20.565687</c:v>
                </c:pt>
                <c:pt idx="2747">
                  <c:v>19.434705999999998</c:v>
                </c:pt>
                <c:pt idx="2748">
                  <c:v>19.626449999999998</c:v>
                </c:pt>
                <c:pt idx="2749">
                  <c:v>18.645724999999999</c:v>
                </c:pt>
                <c:pt idx="2750">
                  <c:v>20.014552999999999</c:v>
                </c:pt>
                <c:pt idx="2751">
                  <c:v>18.712107</c:v>
                </c:pt>
                <c:pt idx="2752">
                  <c:v>18.868492</c:v>
                </c:pt>
                <c:pt idx="2753">
                  <c:v>18.560389000000001</c:v>
                </c:pt>
                <c:pt idx="2754">
                  <c:v>19.625941999999998</c:v>
                </c:pt>
                <c:pt idx="2755">
                  <c:v>19.193075</c:v>
                </c:pt>
                <c:pt idx="2756">
                  <c:v>18.779156</c:v>
                </c:pt>
                <c:pt idx="2757">
                  <c:v>17.580822000000001</c:v>
                </c:pt>
                <c:pt idx="2758">
                  <c:v>18.299344999999999</c:v>
                </c:pt>
                <c:pt idx="2759">
                  <c:v>17.555921999999999</c:v>
                </c:pt>
                <c:pt idx="2760">
                  <c:v>19.074746999999999</c:v>
                </c:pt>
                <c:pt idx="2761">
                  <c:v>18.770353</c:v>
                </c:pt>
                <c:pt idx="2762">
                  <c:v>19.407536</c:v>
                </c:pt>
                <c:pt idx="2763">
                  <c:v>19.517344999999999</c:v>
                </c:pt>
                <c:pt idx="2764">
                  <c:v>17.239273000000001</c:v>
                </c:pt>
                <c:pt idx="2765">
                  <c:v>18.075786999999998</c:v>
                </c:pt>
                <c:pt idx="2766">
                  <c:v>16.320152</c:v>
                </c:pt>
                <c:pt idx="2767">
                  <c:v>17.784904000000001</c:v>
                </c:pt>
                <c:pt idx="2768">
                  <c:v>18.245643999999999</c:v>
                </c:pt>
                <c:pt idx="2769">
                  <c:v>18.119198000000001</c:v>
                </c:pt>
                <c:pt idx="2770">
                  <c:v>17.698238</c:v>
                </c:pt>
                <c:pt idx="2771">
                  <c:v>18.070436000000001</c:v>
                </c:pt>
                <c:pt idx="2772">
                  <c:v>17.434913999999999</c:v>
                </c:pt>
                <c:pt idx="2773">
                  <c:v>19.662710000000001</c:v>
                </c:pt>
                <c:pt idx="2774">
                  <c:v>18.519870999999998</c:v>
                </c:pt>
                <c:pt idx="2775">
                  <c:v>19.768371999999999</c:v>
                </c:pt>
                <c:pt idx="2776">
                  <c:v>17.111619999999998</c:v>
                </c:pt>
                <c:pt idx="2777">
                  <c:v>18.152798000000001</c:v>
                </c:pt>
                <c:pt idx="2778">
                  <c:v>17.964354</c:v>
                </c:pt>
                <c:pt idx="2779">
                  <c:v>16.910097</c:v>
                </c:pt>
                <c:pt idx="2780">
                  <c:v>17.933928999999999</c:v>
                </c:pt>
                <c:pt idx="2781">
                  <c:v>18.957218000000001</c:v>
                </c:pt>
                <c:pt idx="2782">
                  <c:v>18.410128</c:v>
                </c:pt>
                <c:pt idx="2783">
                  <c:v>18.04982</c:v>
                </c:pt>
                <c:pt idx="2784">
                  <c:v>18.328716</c:v>
                </c:pt>
                <c:pt idx="2785">
                  <c:v>16.413074000000002</c:v>
                </c:pt>
                <c:pt idx="2786">
                  <c:v>17.108982000000001</c:v>
                </c:pt>
                <c:pt idx="2787">
                  <c:v>18.210072</c:v>
                </c:pt>
                <c:pt idx="2788">
                  <c:v>19.086041999999999</c:v>
                </c:pt>
                <c:pt idx="2789">
                  <c:v>18.897424999999998</c:v>
                </c:pt>
                <c:pt idx="2790">
                  <c:v>19.016044999999998</c:v>
                </c:pt>
                <c:pt idx="2791">
                  <c:v>17.609331000000001</c:v>
                </c:pt>
                <c:pt idx="2792">
                  <c:v>18.222929000000001</c:v>
                </c:pt>
                <c:pt idx="2793">
                  <c:v>17.177783999999999</c:v>
                </c:pt>
                <c:pt idx="2794">
                  <c:v>17.110700999999999</c:v>
                </c:pt>
                <c:pt idx="2795">
                  <c:v>17.576523000000002</c:v>
                </c:pt>
                <c:pt idx="2796">
                  <c:v>18.385981000000001</c:v>
                </c:pt>
                <c:pt idx="2797">
                  <c:v>18.152754000000002</c:v>
                </c:pt>
                <c:pt idx="2798">
                  <c:v>16.803225999999999</c:v>
                </c:pt>
                <c:pt idx="2799">
                  <c:v>16.900679</c:v>
                </c:pt>
                <c:pt idx="2800">
                  <c:v>17.924489999999999</c:v>
                </c:pt>
                <c:pt idx="2801">
                  <c:v>16.866140000000001</c:v>
                </c:pt>
                <c:pt idx="2802">
                  <c:v>16.353553999999999</c:v>
                </c:pt>
                <c:pt idx="2803">
                  <c:v>15.978482</c:v>
                </c:pt>
                <c:pt idx="2804">
                  <c:v>15.998001</c:v>
                </c:pt>
                <c:pt idx="2805">
                  <c:v>15.849339000000001</c:v>
                </c:pt>
                <c:pt idx="2806">
                  <c:v>17.925094999999999</c:v>
                </c:pt>
                <c:pt idx="2807">
                  <c:v>18.149159999999998</c:v>
                </c:pt>
                <c:pt idx="2808">
                  <c:v>18.215553</c:v>
                </c:pt>
                <c:pt idx="2809">
                  <c:v>17.513729000000001</c:v>
                </c:pt>
                <c:pt idx="2810">
                  <c:v>17.689945000000002</c:v>
                </c:pt>
                <c:pt idx="2811">
                  <c:v>18.205926999999999</c:v>
                </c:pt>
                <c:pt idx="2812">
                  <c:v>17.994344999999999</c:v>
                </c:pt>
                <c:pt idx="2813">
                  <c:v>17.837425</c:v>
                </c:pt>
                <c:pt idx="2814">
                  <c:v>18.002853000000002</c:v>
                </c:pt>
                <c:pt idx="2815">
                  <c:v>18.518730000000001</c:v>
                </c:pt>
                <c:pt idx="2816">
                  <c:v>16.252371</c:v>
                </c:pt>
                <c:pt idx="2817">
                  <c:v>17.756547999999999</c:v>
                </c:pt>
                <c:pt idx="2818">
                  <c:v>16.803097000000001</c:v>
                </c:pt>
                <c:pt idx="2819">
                  <c:v>17.982012000000001</c:v>
                </c:pt>
                <c:pt idx="2820">
                  <c:v>17.562147</c:v>
                </c:pt>
                <c:pt idx="2821">
                  <c:v>16.514284</c:v>
                </c:pt>
                <c:pt idx="2822">
                  <c:v>16.642059</c:v>
                </c:pt>
                <c:pt idx="2823">
                  <c:v>16.386714999999999</c:v>
                </c:pt>
                <c:pt idx="2824">
                  <c:v>16.881207</c:v>
                </c:pt>
                <c:pt idx="2825">
                  <c:v>18.118970999999998</c:v>
                </c:pt>
                <c:pt idx="2826">
                  <c:v>18.151377</c:v>
                </c:pt>
                <c:pt idx="2827">
                  <c:v>17.942285999999999</c:v>
                </c:pt>
                <c:pt idx="2828">
                  <c:v>17.551853000000001</c:v>
                </c:pt>
                <c:pt idx="2829">
                  <c:v>17.243288</c:v>
                </c:pt>
                <c:pt idx="2830">
                  <c:v>17.003086</c:v>
                </c:pt>
                <c:pt idx="2831">
                  <c:v>18.034288</c:v>
                </c:pt>
                <c:pt idx="2832">
                  <c:v>17.542384999999999</c:v>
                </c:pt>
                <c:pt idx="2833">
                  <c:v>18.118169999999999</c:v>
                </c:pt>
                <c:pt idx="2834">
                  <c:v>18.934652</c:v>
                </c:pt>
                <c:pt idx="2835">
                  <c:v>19.128550000000001</c:v>
                </c:pt>
                <c:pt idx="2836">
                  <c:v>18.714303999999998</c:v>
                </c:pt>
                <c:pt idx="2837">
                  <c:v>18.309695999999999</c:v>
                </c:pt>
                <c:pt idx="2838">
                  <c:v>17.177482999999999</c:v>
                </c:pt>
                <c:pt idx="2839">
                  <c:v>18.65766</c:v>
                </c:pt>
                <c:pt idx="2840">
                  <c:v>17.470039</c:v>
                </c:pt>
                <c:pt idx="2841">
                  <c:v>17.669315000000001</c:v>
                </c:pt>
                <c:pt idx="2842">
                  <c:v>18.008807999999998</c:v>
                </c:pt>
                <c:pt idx="2843">
                  <c:v>17.497509000000001</c:v>
                </c:pt>
                <c:pt idx="2844">
                  <c:v>16.681927000000002</c:v>
                </c:pt>
                <c:pt idx="2845">
                  <c:v>17.071391999999999</c:v>
                </c:pt>
                <c:pt idx="2846">
                  <c:v>17.070647999999998</c:v>
                </c:pt>
                <c:pt idx="2847">
                  <c:v>17.489418000000001</c:v>
                </c:pt>
                <c:pt idx="2848">
                  <c:v>16.239874</c:v>
                </c:pt>
                <c:pt idx="2849">
                  <c:v>16.586369000000001</c:v>
                </c:pt>
                <c:pt idx="2850">
                  <c:v>16.486896999999999</c:v>
                </c:pt>
                <c:pt idx="2851">
                  <c:v>16.73086</c:v>
                </c:pt>
                <c:pt idx="2852">
                  <c:v>17.797612999999998</c:v>
                </c:pt>
                <c:pt idx="2853">
                  <c:v>18.300156000000001</c:v>
                </c:pt>
                <c:pt idx="2854">
                  <c:v>18.956343</c:v>
                </c:pt>
                <c:pt idx="2855">
                  <c:v>17.458083999999999</c:v>
                </c:pt>
                <c:pt idx="2856">
                  <c:v>18.113161000000002</c:v>
                </c:pt>
                <c:pt idx="2857">
                  <c:v>17.560677999999999</c:v>
                </c:pt>
                <c:pt idx="2858">
                  <c:v>17.411840000000002</c:v>
                </c:pt>
                <c:pt idx="2859">
                  <c:v>17.447268999999999</c:v>
                </c:pt>
                <c:pt idx="2860">
                  <c:v>18.072089999999999</c:v>
                </c:pt>
                <c:pt idx="2861">
                  <c:v>17.449048999999999</c:v>
                </c:pt>
                <c:pt idx="2862">
                  <c:v>17.03952</c:v>
                </c:pt>
                <c:pt idx="2863">
                  <c:v>16.990010999999999</c:v>
                </c:pt>
                <c:pt idx="2864">
                  <c:v>16.557486999999998</c:v>
                </c:pt>
                <c:pt idx="2865">
                  <c:v>17.648277</c:v>
                </c:pt>
                <c:pt idx="2866">
                  <c:v>16.860651000000001</c:v>
                </c:pt>
                <c:pt idx="2867">
                  <c:v>17.954483</c:v>
                </c:pt>
                <c:pt idx="2868">
                  <c:v>18.175080999999999</c:v>
                </c:pt>
                <c:pt idx="2869">
                  <c:v>18.510611999999998</c:v>
                </c:pt>
                <c:pt idx="2870">
                  <c:v>17.830597000000001</c:v>
                </c:pt>
                <c:pt idx="2871">
                  <c:v>17.253201000000001</c:v>
                </c:pt>
                <c:pt idx="2872">
                  <c:v>19.077632999999999</c:v>
                </c:pt>
                <c:pt idx="2873">
                  <c:v>17.597453999999999</c:v>
                </c:pt>
                <c:pt idx="2874">
                  <c:v>17.864424</c:v>
                </c:pt>
                <c:pt idx="2875">
                  <c:v>17.706434000000002</c:v>
                </c:pt>
                <c:pt idx="2876">
                  <c:v>17.721397</c:v>
                </c:pt>
                <c:pt idx="2877">
                  <c:v>17.613620999999998</c:v>
                </c:pt>
                <c:pt idx="2878">
                  <c:v>17.754124000000001</c:v>
                </c:pt>
                <c:pt idx="2879">
                  <c:v>17.968857</c:v>
                </c:pt>
                <c:pt idx="2880">
                  <c:v>18.957380000000001</c:v>
                </c:pt>
                <c:pt idx="2881">
                  <c:v>18.113818999999999</c:v>
                </c:pt>
                <c:pt idx="2882">
                  <c:v>18.649467000000001</c:v>
                </c:pt>
                <c:pt idx="2883">
                  <c:v>18.420926999999999</c:v>
                </c:pt>
                <c:pt idx="2884">
                  <c:v>17.457467999999999</c:v>
                </c:pt>
                <c:pt idx="2885">
                  <c:v>16.775202</c:v>
                </c:pt>
                <c:pt idx="2886">
                  <c:v>17.063143</c:v>
                </c:pt>
                <c:pt idx="2887">
                  <c:v>17.490037999999998</c:v>
                </c:pt>
                <c:pt idx="2888">
                  <c:v>17.700541000000001</c:v>
                </c:pt>
                <c:pt idx="2889">
                  <c:v>18.279955000000001</c:v>
                </c:pt>
                <c:pt idx="2890">
                  <c:v>16.928806000000002</c:v>
                </c:pt>
                <c:pt idx="2891">
                  <c:v>17.935245999999999</c:v>
                </c:pt>
                <c:pt idx="2892">
                  <c:v>18.218972999999998</c:v>
                </c:pt>
                <c:pt idx="2893">
                  <c:v>18.176245000000002</c:v>
                </c:pt>
                <c:pt idx="2894">
                  <c:v>17.319866000000001</c:v>
                </c:pt>
                <c:pt idx="2895">
                  <c:v>18.217558</c:v>
                </c:pt>
                <c:pt idx="2896">
                  <c:v>17.566566000000002</c:v>
                </c:pt>
                <c:pt idx="2897">
                  <c:v>18.002907</c:v>
                </c:pt>
                <c:pt idx="2898">
                  <c:v>17.794653</c:v>
                </c:pt>
                <c:pt idx="2899">
                  <c:v>16.989474999999999</c:v>
                </c:pt>
                <c:pt idx="2900">
                  <c:v>16.609646000000001</c:v>
                </c:pt>
                <c:pt idx="2901">
                  <c:v>16.406117999999999</c:v>
                </c:pt>
                <c:pt idx="2902">
                  <c:v>18.954716000000001</c:v>
                </c:pt>
                <c:pt idx="2903">
                  <c:v>19.840129999999998</c:v>
                </c:pt>
                <c:pt idx="2904">
                  <c:v>18.420012</c:v>
                </c:pt>
                <c:pt idx="2905">
                  <c:v>20.430835999999999</c:v>
                </c:pt>
                <c:pt idx="2906">
                  <c:v>19.321446999999999</c:v>
                </c:pt>
                <c:pt idx="2907">
                  <c:v>21.196373000000001</c:v>
                </c:pt>
                <c:pt idx="2908">
                  <c:v>21.339106000000001</c:v>
                </c:pt>
                <c:pt idx="2909">
                  <c:v>19.745249000000001</c:v>
                </c:pt>
                <c:pt idx="2910">
                  <c:v>19.011210999999999</c:v>
                </c:pt>
                <c:pt idx="2911">
                  <c:v>20.386944</c:v>
                </c:pt>
                <c:pt idx="2912">
                  <c:v>20.504100999999999</c:v>
                </c:pt>
                <c:pt idx="2913">
                  <c:v>18.153400000000001</c:v>
                </c:pt>
                <c:pt idx="2914">
                  <c:v>17.685600000000001</c:v>
                </c:pt>
                <c:pt idx="2915">
                  <c:v>17.737590999999998</c:v>
                </c:pt>
                <c:pt idx="2916">
                  <c:v>18.243641</c:v>
                </c:pt>
                <c:pt idx="2917">
                  <c:v>19.701319000000002</c:v>
                </c:pt>
                <c:pt idx="2918">
                  <c:v>21.414164</c:v>
                </c:pt>
                <c:pt idx="2919">
                  <c:v>19.810555000000001</c:v>
                </c:pt>
                <c:pt idx="2920">
                  <c:v>19.315145000000001</c:v>
                </c:pt>
                <c:pt idx="2921">
                  <c:v>18.425915</c:v>
                </c:pt>
                <c:pt idx="2922">
                  <c:v>19.844034000000001</c:v>
                </c:pt>
                <c:pt idx="2923">
                  <c:v>19.200679999999998</c:v>
                </c:pt>
                <c:pt idx="2924">
                  <c:v>18.665018</c:v>
                </c:pt>
                <c:pt idx="2925">
                  <c:v>17.615631</c:v>
                </c:pt>
                <c:pt idx="2926">
                  <c:v>17.258372999999999</c:v>
                </c:pt>
                <c:pt idx="2927">
                  <c:v>16.353539000000001</c:v>
                </c:pt>
                <c:pt idx="2928">
                  <c:v>17.229361000000001</c:v>
                </c:pt>
                <c:pt idx="2929">
                  <c:v>17.602492999999999</c:v>
                </c:pt>
                <c:pt idx="2930">
                  <c:v>18.572348000000002</c:v>
                </c:pt>
                <c:pt idx="2931">
                  <c:v>17.963303</c:v>
                </c:pt>
                <c:pt idx="2932">
                  <c:v>19.061492999999999</c:v>
                </c:pt>
                <c:pt idx="2933">
                  <c:v>18.735213999999999</c:v>
                </c:pt>
                <c:pt idx="2934">
                  <c:v>16.834866000000002</c:v>
                </c:pt>
                <c:pt idx="2935">
                  <c:v>18.750273</c:v>
                </c:pt>
                <c:pt idx="2936">
                  <c:v>19.005600000000001</c:v>
                </c:pt>
                <c:pt idx="2937">
                  <c:v>19.819970999999999</c:v>
                </c:pt>
                <c:pt idx="2938">
                  <c:v>18.635356999999999</c:v>
                </c:pt>
                <c:pt idx="2939">
                  <c:v>19.240738</c:v>
                </c:pt>
                <c:pt idx="2940">
                  <c:v>19.977888</c:v>
                </c:pt>
                <c:pt idx="2941">
                  <c:v>19.022669</c:v>
                </c:pt>
                <c:pt idx="2942">
                  <c:v>18.106514000000001</c:v>
                </c:pt>
                <c:pt idx="2943">
                  <c:v>17.029841999999999</c:v>
                </c:pt>
                <c:pt idx="2944">
                  <c:v>18.72683</c:v>
                </c:pt>
                <c:pt idx="2945">
                  <c:v>18.893899999999999</c:v>
                </c:pt>
                <c:pt idx="2946">
                  <c:v>18.067308000000001</c:v>
                </c:pt>
                <c:pt idx="2947">
                  <c:v>18.640373</c:v>
                </c:pt>
                <c:pt idx="2948">
                  <c:v>18.869935999999999</c:v>
                </c:pt>
                <c:pt idx="2949">
                  <c:v>18.412179999999999</c:v>
                </c:pt>
                <c:pt idx="2950">
                  <c:v>18.888874000000001</c:v>
                </c:pt>
                <c:pt idx="2951">
                  <c:v>18.695929</c:v>
                </c:pt>
                <c:pt idx="2952">
                  <c:v>19.087330000000001</c:v>
                </c:pt>
                <c:pt idx="2953">
                  <c:v>19.397396000000001</c:v>
                </c:pt>
                <c:pt idx="2954">
                  <c:v>18.502020000000002</c:v>
                </c:pt>
                <c:pt idx="2955">
                  <c:v>18.637246999999999</c:v>
                </c:pt>
                <c:pt idx="2956">
                  <c:v>17.201734999999999</c:v>
                </c:pt>
                <c:pt idx="2957">
                  <c:v>17.917524</c:v>
                </c:pt>
                <c:pt idx="2958">
                  <c:v>16.636623</c:v>
                </c:pt>
                <c:pt idx="2959">
                  <c:v>18.788219000000002</c:v>
                </c:pt>
                <c:pt idx="2960">
                  <c:v>16.83304</c:v>
                </c:pt>
                <c:pt idx="2961">
                  <c:v>18.025255000000001</c:v>
                </c:pt>
                <c:pt idx="2962">
                  <c:v>16.452991000000001</c:v>
                </c:pt>
                <c:pt idx="2963">
                  <c:v>17.805548000000002</c:v>
                </c:pt>
                <c:pt idx="2964">
                  <c:v>17.514271000000001</c:v>
                </c:pt>
                <c:pt idx="2965">
                  <c:v>17.859112</c:v>
                </c:pt>
                <c:pt idx="2966">
                  <c:v>16.201360999999999</c:v>
                </c:pt>
                <c:pt idx="2967">
                  <c:v>17.057815999999999</c:v>
                </c:pt>
                <c:pt idx="2968">
                  <c:v>17.992664000000001</c:v>
                </c:pt>
                <c:pt idx="2969">
                  <c:v>17.960986999999999</c:v>
                </c:pt>
                <c:pt idx="2970">
                  <c:v>18.421855999999998</c:v>
                </c:pt>
                <c:pt idx="2971">
                  <c:v>16.965204</c:v>
                </c:pt>
                <c:pt idx="2972">
                  <c:v>16.438599</c:v>
                </c:pt>
                <c:pt idx="2973">
                  <c:v>16.411688000000002</c:v>
                </c:pt>
                <c:pt idx="2974">
                  <c:v>16.950243</c:v>
                </c:pt>
                <c:pt idx="2975">
                  <c:v>17.271554999999999</c:v>
                </c:pt>
                <c:pt idx="2976">
                  <c:v>16.770201</c:v>
                </c:pt>
                <c:pt idx="2977">
                  <c:v>16.838930000000001</c:v>
                </c:pt>
                <c:pt idx="2978">
                  <c:v>17.911950999999998</c:v>
                </c:pt>
                <c:pt idx="2979">
                  <c:v>18.299191</c:v>
                </c:pt>
                <c:pt idx="2980">
                  <c:v>17.933669999999999</c:v>
                </c:pt>
                <c:pt idx="2981">
                  <c:v>16.530802000000001</c:v>
                </c:pt>
                <c:pt idx="2982">
                  <c:v>17.187469</c:v>
                </c:pt>
                <c:pt idx="2983">
                  <c:v>17.254417</c:v>
                </c:pt>
                <c:pt idx="2984">
                  <c:v>18.693508000000001</c:v>
                </c:pt>
                <c:pt idx="2985">
                  <c:v>18.468509999999998</c:v>
                </c:pt>
                <c:pt idx="2986">
                  <c:v>19.399466</c:v>
                </c:pt>
                <c:pt idx="2987">
                  <c:v>18.530407</c:v>
                </c:pt>
                <c:pt idx="2988">
                  <c:v>18.960463000000001</c:v>
                </c:pt>
                <c:pt idx="2989">
                  <c:v>17.064551999999999</c:v>
                </c:pt>
                <c:pt idx="2990">
                  <c:v>17.896864000000001</c:v>
                </c:pt>
                <c:pt idx="2991">
                  <c:v>16.779115999999998</c:v>
                </c:pt>
                <c:pt idx="2992">
                  <c:v>17.800369</c:v>
                </c:pt>
                <c:pt idx="2993">
                  <c:v>18.849782999999999</c:v>
                </c:pt>
                <c:pt idx="2994">
                  <c:v>19.371580000000002</c:v>
                </c:pt>
                <c:pt idx="2995">
                  <c:v>17.043631000000001</c:v>
                </c:pt>
                <c:pt idx="2996">
                  <c:v>17.609860999999999</c:v>
                </c:pt>
                <c:pt idx="2997">
                  <c:v>16.395555000000002</c:v>
                </c:pt>
                <c:pt idx="2998">
                  <c:v>16.320847000000001</c:v>
                </c:pt>
                <c:pt idx="2999">
                  <c:v>18.766811000000001</c:v>
                </c:pt>
                <c:pt idx="3000">
                  <c:v>17.967189999999999</c:v>
                </c:pt>
                <c:pt idx="3001">
                  <c:v>16.500150999999999</c:v>
                </c:pt>
                <c:pt idx="3002">
                  <c:v>17.295691000000001</c:v>
                </c:pt>
                <c:pt idx="3003">
                  <c:v>17.282993000000001</c:v>
                </c:pt>
                <c:pt idx="3004">
                  <c:v>15.978621</c:v>
                </c:pt>
                <c:pt idx="3005">
                  <c:v>18.767621999999999</c:v>
                </c:pt>
                <c:pt idx="3006">
                  <c:v>16.128430999999999</c:v>
                </c:pt>
                <c:pt idx="3007">
                  <c:v>18.036975999999999</c:v>
                </c:pt>
                <c:pt idx="3008">
                  <c:v>18.181376</c:v>
                </c:pt>
                <c:pt idx="3009">
                  <c:v>17.344944000000002</c:v>
                </c:pt>
                <c:pt idx="3010">
                  <c:v>15.874608</c:v>
                </c:pt>
                <c:pt idx="3011">
                  <c:v>16.996241000000001</c:v>
                </c:pt>
                <c:pt idx="3012">
                  <c:v>16.652132000000002</c:v>
                </c:pt>
                <c:pt idx="3013">
                  <c:v>17.889847</c:v>
                </c:pt>
                <c:pt idx="3014">
                  <c:v>17.026346</c:v>
                </c:pt>
                <c:pt idx="3015">
                  <c:v>16.655079000000001</c:v>
                </c:pt>
                <c:pt idx="3016">
                  <c:v>18.448005999999999</c:v>
                </c:pt>
                <c:pt idx="3017">
                  <c:v>18.961897</c:v>
                </c:pt>
                <c:pt idx="3018">
                  <c:v>18.918882</c:v>
                </c:pt>
                <c:pt idx="3019">
                  <c:v>18.506284999999998</c:v>
                </c:pt>
                <c:pt idx="3020">
                  <c:v>17.248405000000002</c:v>
                </c:pt>
                <c:pt idx="3021">
                  <c:v>16.676109</c:v>
                </c:pt>
                <c:pt idx="3022">
                  <c:v>16.354094</c:v>
                </c:pt>
                <c:pt idx="3023">
                  <c:v>17.052773999999999</c:v>
                </c:pt>
                <c:pt idx="3024">
                  <c:v>16.516579</c:v>
                </c:pt>
                <c:pt idx="3025">
                  <c:v>16.548925000000001</c:v>
                </c:pt>
                <c:pt idx="3026">
                  <c:v>17.456105999999998</c:v>
                </c:pt>
                <c:pt idx="3027">
                  <c:v>15.861159000000001</c:v>
                </c:pt>
                <c:pt idx="3028">
                  <c:v>17.826401000000001</c:v>
                </c:pt>
                <c:pt idx="3029">
                  <c:v>17.574665</c:v>
                </c:pt>
                <c:pt idx="3030">
                  <c:v>17.180391</c:v>
                </c:pt>
                <c:pt idx="3031">
                  <c:v>16.346052</c:v>
                </c:pt>
                <c:pt idx="3032">
                  <c:v>17.006184000000001</c:v>
                </c:pt>
                <c:pt idx="3033">
                  <c:v>16.724641999999999</c:v>
                </c:pt>
                <c:pt idx="3034">
                  <c:v>16.782935999999999</c:v>
                </c:pt>
                <c:pt idx="3035">
                  <c:v>15.293706</c:v>
                </c:pt>
                <c:pt idx="3036">
                  <c:v>16.71855</c:v>
                </c:pt>
                <c:pt idx="3037">
                  <c:v>15.986402999999999</c:v>
                </c:pt>
                <c:pt idx="3038">
                  <c:v>17.873148</c:v>
                </c:pt>
                <c:pt idx="3039">
                  <c:v>16.530235000000001</c:v>
                </c:pt>
                <c:pt idx="3040">
                  <c:v>16.356473999999999</c:v>
                </c:pt>
                <c:pt idx="3041">
                  <c:v>15.575441</c:v>
                </c:pt>
                <c:pt idx="3042">
                  <c:v>15.766327</c:v>
                </c:pt>
                <c:pt idx="3043">
                  <c:v>17.039155999999998</c:v>
                </c:pt>
                <c:pt idx="3044">
                  <c:v>17.202545000000001</c:v>
                </c:pt>
                <c:pt idx="3045">
                  <c:v>17.289701000000001</c:v>
                </c:pt>
                <c:pt idx="3046">
                  <c:v>17.644490999999999</c:v>
                </c:pt>
                <c:pt idx="3047">
                  <c:v>17.299662000000001</c:v>
                </c:pt>
                <c:pt idx="3048">
                  <c:v>16.965097</c:v>
                </c:pt>
                <c:pt idx="3049">
                  <c:v>18.284897000000001</c:v>
                </c:pt>
                <c:pt idx="3050">
                  <c:v>17.193027000000001</c:v>
                </c:pt>
                <c:pt idx="3051">
                  <c:v>17.734601999999999</c:v>
                </c:pt>
                <c:pt idx="3052">
                  <c:v>17.168959000000001</c:v>
                </c:pt>
                <c:pt idx="3053">
                  <c:v>17.633372999999999</c:v>
                </c:pt>
                <c:pt idx="3054">
                  <c:v>16.785036000000002</c:v>
                </c:pt>
                <c:pt idx="3055">
                  <c:v>17.694849000000001</c:v>
                </c:pt>
                <c:pt idx="3056">
                  <c:v>17.598624999999998</c:v>
                </c:pt>
                <c:pt idx="3057">
                  <c:v>18.142443</c:v>
                </c:pt>
                <c:pt idx="3058">
                  <c:v>17.173459999999999</c:v>
                </c:pt>
                <c:pt idx="3059">
                  <c:v>17.881582000000002</c:v>
                </c:pt>
                <c:pt idx="3060">
                  <c:v>17.324627</c:v>
                </c:pt>
                <c:pt idx="3061">
                  <c:v>17.538596999999999</c:v>
                </c:pt>
                <c:pt idx="3062">
                  <c:v>17.418624999999999</c:v>
                </c:pt>
                <c:pt idx="3063">
                  <c:v>17.293074000000001</c:v>
                </c:pt>
                <c:pt idx="3064">
                  <c:v>18.360406999999999</c:v>
                </c:pt>
                <c:pt idx="3065">
                  <c:v>17.772034000000001</c:v>
                </c:pt>
                <c:pt idx="3066">
                  <c:v>17.605488000000001</c:v>
                </c:pt>
                <c:pt idx="3067">
                  <c:v>17.294782999999999</c:v>
                </c:pt>
                <c:pt idx="3068">
                  <c:v>17.03651</c:v>
                </c:pt>
                <c:pt idx="3069">
                  <c:v>18.015781</c:v>
                </c:pt>
                <c:pt idx="3070">
                  <c:v>17.063047000000001</c:v>
                </c:pt>
                <c:pt idx="3071">
                  <c:v>15.887100999999999</c:v>
                </c:pt>
                <c:pt idx="3072">
                  <c:v>16.005420999999998</c:v>
                </c:pt>
                <c:pt idx="3073">
                  <c:v>16.010007999999999</c:v>
                </c:pt>
                <c:pt idx="3074">
                  <c:v>16.976707000000001</c:v>
                </c:pt>
                <c:pt idx="3075">
                  <c:v>16.740542999999999</c:v>
                </c:pt>
                <c:pt idx="3076">
                  <c:v>17.161041000000001</c:v>
                </c:pt>
                <c:pt idx="3077">
                  <c:v>17.665103999999999</c:v>
                </c:pt>
                <c:pt idx="3078">
                  <c:v>18.235332</c:v>
                </c:pt>
                <c:pt idx="3079">
                  <c:v>17.52084</c:v>
                </c:pt>
                <c:pt idx="3080">
                  <c:v>18.686223999999999</c:v>
                </c:pt>
                <c:pt idx="3081">
                  <c:v>16.318110999999998</c:v>
                </c:pt>
                <c:pt idx="3082">
                  <c:v>17.033214999999998</c:v>
                </c:pt>
                <c:pt idx="3083">
                  <c:v>17.073193</c:v>
                </c:pt>
                <c:pt idx="3084">
                  <c:v>17.63278</c:v>
                </c:pt>
                <c:pt idx="3085">
                  <c:v>18.357265000000002</c:v>
                </c:pt>
                <c:pt idx="3086">
                  <c:v>19.700298</c:v>
                </c:pt>
                <c:pt idx="3087">
                  <c:v>17.569592</c:v>
                </c:pt>
                <c:pt idx="3088">
                  <c:v>17.958696</c:v>
                </c:pt>
                <c:pt idx="3089">
                  <c:v>18.705044000000001</c:v>
                </c:pt>
                <c:pt idx="3090">
                  <c:v>18.263301999999999</c:v>
                </c:pt>
                <c:pt idx="3091">
                  <c:v>17.755161000000001</c:v>
                </c:pt>
                <c:pt idx="3092">
                  <c:v>18.745902999999998</c:v>
                </c:pt>
                <c:pt idx="3093">
                  <c:v>16.494429</c:v>
                </c:pt>
                <c:pt idx="3094">
                  <c:v>16.335961999999999</c:v>
                </c:pt>
                <c:pt idx="3095">
                  <c:v>17.632522999999999</c:v>
                </c:pt>
                <c:pt idx="3096">
                  <c:v>17.905591999999999</c:v>
                </c:pt>
                <c:pt idx="3097">
                  <c:v>17.653749000000001</c:v>
                </c:pt>
                <c:pt idx="3098">
                  <c:v>18.401243000000001</c:v>
                </c:pt>
                <c:pt idx="3099">
                  <c:v>16.222183000000001</c:v>
                </c:pt>
                <c:pt idx="3100">
                  <c:v>16.646899999999999</c:v>
                </c:pt>
                <c:pt idx="3101">
                  <c:v>18.068353999999999</c:v>
                </c:pt>
                <c:pt idx="3102">
                  <c:v>17.444974999999999</c:v>
                </c:pt>
                <c:pt idx="3103">
                  <c:v>17.231069999999999</c:v>
                </c:pt>
                <c:pt idx="3104">
                  <c:v>17.425303</c:v>
                </c:pt>
                <c:pt idx="3105">
                  <c:v>17.343914000000002</c:v>
                </c:pt>
                <c:pt idx="3106">
                  <c:v>17.549374</c:v>
                </c:pt>
                <c:pt idx="3107">
                  <c:v>16.766787999999998</c:v>
                </c:pt>
                <c:pt idx="3108">
                  <c:v>17.562563000000001</c:v>
                </c:pt>
                <c:pt idx="3109">
                  <c:v>18.129536000000002</c:v>
                </c:pt>
                <c:pt idx="3110">
                  <c:v>16.975425999999999</c:v>
                </c:pt>
                <c:pt idx="3111">
                  <c:v>17.832198999999999</c:v>
                </c:pt>
                <c:pt idx="3112">
                  <c:v>17.426684999999999</c:v>
                </c:pt>
                <c:pt idx="3113">
                  <c:v>18.671351999999999</c:v>
                </c:pt>
                <c:pt idx="3114">
                  <c:v>16.975270999999999</c:v>
                </c:pt>
                <c:pt idx="3115">
                  <c:v>18.799644000000001</c:v>
                </c:pt>
                <c:pt idx="3116">
                  <c:v>18.585255</c:v>
                </c:pt>
                <c:pt idx="3117">
                  <c:v>19.371760999999999</c:v>
                </c:pt>
                <c:pt idx="3118">
                  <c:v>19.545387000000002</c:v>
                </c:pt>
                <c:pt idx="3119">
                  <c:v>19.350885000000002</c:v>
                </c:pt>
                <c:pt idx="3120">
                  <c:v>19.664515999999999</c:v>
                </c:pt>
                <c:pt idx="3121">
                  <c:v>18.876860000000001</c:v>
                </c:pt>
                <c:pt idx="3122">
                  <c:v>18.019960000000001</c:v>
                </c:pt>
                <c:pt idx="3123">
                  <c:v>18.016362999999998</c:v>
                </c:pt>
                <c:pt idx="3124">
                  <c:v>18.542971000000001</c:v>
                </c:pt>
                <c:pt idx="3125">
                  <c:v>17.340869999999999</c:v>
                </c:pt>
                <c:pt idx="3126">
                  <c:v>16.978414999999998</c:v>
                </c:pt>
                <c:pt idx="3127">
                  <c:v>18.152360999999999</c:v>
                </c:pt>
                <c:pt idx="3128">
                  <c:v>17.060967999999999</c:v>
                </c:pt>
                <c:pt idx="3129">
                  <c:v>17.74155</c:v>
                </c:pt>
                <c:pt idx="3130">
                  <c:v>18.076345</c:v>
                </c:pt>
                <c:pt idx="3131">
                  <c:v>15.888577</c:v>
                </c:pt>
                <c:pt idx="3132">
                  <c:v>17.282029999999999</c:v>
                </c:pt>
                <c:pt idx="3133">
                  <c:v>17.640243999999999</c:v>
                </c:pt>
                <c:pt idx="3134">
                  <c:v>16.908187999999999</c:v>
                </c:pt>
                <c:pt idx="3135">
                  <c:v>17.099606000000001</c:v>
                </c:pt>
                <c:pt idx="3136">
                  <c:v>17.198747999999998</c:v>
                </c:pt>
                <c:pt idx="3137">
                  <c:v>17.293146</c:v>
                </c:pt>
                <c:pt idx="3138">
                  <c:v>15.423819999999999</c:v>
                </c:pt>
                <c:pt idx="3139">
                  <c:v>17.139851</c:v>
                </c:pt>
                <c:pt idx="3140">
                  <c:v>16.712149</c:v>
                </c:pt>
                <c:pt idx="3141">
                  <c:v>17.204806999999999</c:v>
                </c:pt>
                <c:pt idx="3142">
                  <c:v>16.596193</c:v>
                </c:pt>
                <c:pt idx="3143">
                  <c:v>16.715154999999999</c:v>
                </c:pt>
                <c:pt idx="3144">
                  <c:v>15.923825000000001</c:v>
                </c:pt>
                <c:pt idx="3145">
                  <c:v>15.798090999999999</c:v>
                </c:pt>
                <c:pt idx="3146">
                  <c:v>16.518837000000001</c:v>
                </c:pt>
                <c:pt idx="3147">
                  <c:v>17.940156999999999</c:v>
                </c:pt>
                <c:pt idx="3148">
                  <c:v>17.223431000000001</c:v>
                </c:pt>
                <c:pt idx="3149">
                  <c:v>16.501124999999998</c:v>
                </c:pt>
                <c:pt idx="3150">
                  <c:v>18.421987999999999</c:v>
                </c:pt>
                <c:pt idx="3151">
                  <c:v>17.731978999999999</c:v>
                </c:pt>
                <c:pt idx="3152">
                  <c:v>17.377966000000001</c:v>
                </c:pt>
                <c:pt idx="3153">
                  <c:v>18.359124999999999</c:v>
                </c:pt>
                <c:pt idx="3154">
                  <c:v>18.889326000000001</c:v>
                </c:pt>
                <c:pt idx="3155">
                  <c:v>17.474857</c:v>
                </c:pt>
                <c:pt idx="3156">
                  <c:v>17.997965000000001</c:v>
                </c:pt>
                <c:pt idx="3157">
                  <c:v>17.562619999999999</c:v>
                </c:pt>
                <c:pt idx="3158">
                  <c:v>15.925186</c:v>
                </c:pt>
                <c:pt idx="3159">
                  <c:v>17.197147000000001</c:v>
                </c:pt>
                <c:pt idx="3160">
                  <c:v>16.521412000000002</c:v>
                </c:pt>
                <c:pt idx="3161">
                  <c:v>18.741142</c:v>
                </c:pt>
                <c:pt idx="3162">
                  <c:v>17.31176</c:v>
                </c:pt>
                <c:pt idx="3163">
                  <c:v>18.061920000000001</c:v>
                </c:pt>
                <c:pt idx="3164">
                  <c:v>17.359694000000001</c:v>
                </c:pt>
                <c:pt idx="3165">
                  <c:v>17.248107999999998</c:v>
                </c:pt>
                <c:pt idx="3166">
                  <c:v>17.637118999999998</c:v>
                </c:pt>
                <c:pt idx="3167">
                  <c:v>15.887108</c:v>
                </c:pt>
                <c:pt idx="3168">
                  <c:v>15.643208</c:v>
                </c:pt>
                <c:pt idx="3169">
                  <c:v>16.917352999999999</c:v>
                </c:pt>
                <c:pt idx="3170">
                  <c:v>16.444106999999999</c:v>
                </c:pt>
                <c:pt idx="3171">
                  <c:v>16.676455000000001</c:v>
                </c:pt>
                <c:pt idx="3172">
                  <c:v>16.109276000000001</c:v>
                </c:pt>
                <c:pt idx="3173">
                  <c:v>16.176515999999999</c:v>
                </c:pt>
                <c:pt idx="3174">
                  <c:v>16.318221999999999</c:v>
                </c:pt>
                <c:pt idx="3175">
                  <c:v>15.863284</c:v>
                </c:pt>
                <c:pt idx="3176">
                  <c:v>16.984821</c:v>
                </c:pt>
                <c:pt idx="3177">
                  <c:v>16.034983</c:v>
                </c:pt>
                <c:pt idx="3178">
                  <c:v>16.792210000000001</c:v>
                </c:pt>
                <c:pt idx="3179">
                  <c:v>17.567671000000001</c:v>
                </c:pt>
                <c:pt idx="3180">
                  <c:v>16.850259999999999</c:v>
                </c:pt>
                <c:pt idx="3181">
                  <c:v>17.613890000000001</c:v>
                </c:pt>
                <c:pt idx="3182">
                  <c:v>18.461369999999999</c:v>
                </c:pt>
                <c:pt idx="3183">
                  <c:v>17.618402</c:v>
                </c:pt>
                <c:pt idx="3184">
                  <c:v>15.976433999999999</c:v>
                </c:pt>
                <c:pt idx="3185">
                  <c:v>17.377172000000002</c:v>
                </c:pt>
                <c:pt idx="3186">
                  <c:v>18.499634</c:v>
                </c:pt>
                <c:pt idx="3187">
                  <c:v>16.893574000000001</c:v>
                </c:pt>
                <c:pt idx="3188">
                  <c:v>17.083855</c:v>
                </c:pt>
                <c:pt idx="3189">
                  <c:v>17.274082</c:v>
                </c:pt>
                <c:pt idx="3190">
                  <c:v>16.600142999999999</c:v>
                </c:pt>
                <c:pt idx="3191">
                  <c:v>17.597094999999999</c:v>
                </c:pt>
                <c:pt idx="3192">
                  <c:v>17.320795</c:v>
                </c:pt>
                <c:pt idx="3193">
                  <c:v>17.816519</c:v>
                </c:pt>
                <c:pt idx="3194">
                  <c:v>17.338497</c:v>
                </c:pt>
                <c:pt idx="3195">
                  <c:v>17.94211</c:v>
                </c:pt>
                <c:pt idx="3196">
                  <c:v>16.469587000000001</c:v>
                </c:pt>
                <c:pt idx="3197">
                  <c:v>17.221107</c:v>
                </c:pt>
                <c:pt idx="3198">
                  <c:v>17.494683999999999</c:v>
                </c:pt>
                <c:pt idx="3199">
                  <c:v>17.395223999999999</c:v>
                </c:pt>
                <c:pt idx="3200">
                  <c:v>18.17548</c:v>
                </c:pt>
                <c:pt idx="3201">
                  <c:v>18.588968000000001</c:v>
                </c:pt>
                <c:pt idx="3202">
                  <c:v>18.923164</c:v>
                </c:pt>
                <c:pt idx="3203">
                  <c:v>17.548411999999999</c:v>
                </c:pt>
                <c:pt idx="3204">
                  <c:v>17.299309000000001</c:v>
                </c:pt>
                <c:pt idx="3205">
                  <c:v>16.204094000000001</c:v>
                </c:pt>
                <c:pt idx="3206">
                  <c:v>17.480640000000001</c:v>
                </c:pt>
                <c:pt idx="3207">
                  <c:v>17.985844</c:v>
                </c:pt>
                <c:pt idx="3208">
                  <c:v>18.001255</c:v>
                </c:pt>
                <c:pt idx="3209">
                  <c:v>16.988071000000001</c:v>
                </c:pt>
                <c:pt idx="3210">
                  <c:v>16.250216000000002</c:v>
                </c:pt>
                <c:pt idx="3211">
                  <c:v>17.33897</c:v>
                </c:pt>
                <c:pt idx="3212">
                  <c:v>16.216127</c:v>
                </c:pt>
                <c:pt idx="3213">
                  <c:v>18.343630000000001</c:v>
                </c:pt>
                <c:pt idx="3214">
                  <c:v>17.592593999999998</c:v>
                </c:pt>
                <c:pt idx="3215">
                  <c:v>16.384433999999999</c:v>
                </c:pt>
                <c:pt idx="3216">
                  <c:v>16.065532999999999</c:v>
                </c:pt>
                <c:pt idx="3217">
                  <c:v>15.825188000000001</c:v>
                </c:pt>
                <c:pt idx="3218">
                  <c:v>16.312785999999999</c:v>
                </c:pt>
                <c:pt idx="3219">
                  <c:v>17.147933999999999</c:v>
                </c:pt>
                <c:pt idx="3220">
                  <c:v>16.723927</c:v>
                </c:pt>
                <c:pt idx="3221">
                  <c:v>16.956340999999998</c:v>
                </c:pt>
                <c:pt idx="3222">
                  <c:v>17.890498999999998</c:v>
                </c:pt>
                <c:pt idx="3223">
                  <c:v>18.005955</c:v>
                </c:pt>
                <c:pt idx="3224">
                  <c:v>16.536572</c:v>
                </c:pt>
                <c:pt idx="3225">
                  <c:v>16.521612000000001</c:v>
                </c:pt>
                <c:pt idx="3226">
                  <c:v>16.965012000000002</c:v>
                </c:pt>
                <c:pt idx="3227">
                  <c:v>16.293554</c:v>
                </c:pt>
                <c:pt idx="3228">
                  <c:v>16.644337</c:v>
                </c:pt>
                <c:pt idx="3229">
                  <c:v>17.793526</c:v>
                </c:pt>
                <c:pt idx="3230">
                  <c:v>17.812363000000001</c:v>
                </c:pt>
                <c:pt idx="3231">
                  <c:v>18.582854999999999</c:v>
                </c:pt>
                <c:pt idx="3232">
                  <c:v>18.238522</c:v>
                </c:pt>
                <c:pt idx="3233">
                  <c:v>16.897359999999999</c:v>
                </c:pt>
                <c:pt idx="3234">
                  <c:v>18.593775000000001</c:v>
                </c:pt>
                <c:pt idx="3235">
                  <c:v>18.448471000000001</c:v>
                </c:pt>
                <c:pt idx="3236">
                  <c:v>17.416837999999998</c:v>
                </c:pt>
                <c:pt idx="3237">
                  <c:v>17.738771</c:v>
                </c:pt>
                <c:pt idx="3238">
                  <c:v>19.158186000000001</c:v>
                </c:pt>
                <c:pt idx="3239">
                  <c:v>18.620913000000002</c:v>
                </c:pt>
                <c:pt idx="3240">
                  <c:v>17.905832</c:v>
                </c:pt>
                <c:pt idx="3241">
                  <c:v>17.380779</c:v>
                </c:pt>
                <c:pt idx="3242">
                  <c:v>16.542068</c:v>
                </c:pt>
                <c:pt idx="3243">
                  <c:v>17.509578999999999</c:v>
                </c:pt>
                <c:pt idx="3244">
                  <c:v>16.242891</c:v>
                </c:pt>
                <c:pt idx="3245">
                  <c:v>18.202138999999999</c:v>
                </c:pt>
                <c:pt idx="3246">
                  <c:v>16.492284999999999</c:v>
                </c:pt>
                <c:pt idx="3247">
                  <c:v>18.033497000000001</c:v>
                </c:pt>
                <c:pt idx="3248">
                  <c:v>17.633424999999999</c:v>
                </c:pt>
                <c:pt idx="3249">
                  <c:v>18.035439</c:v>
                </c:pt>
                <c:pt idx="3250">
                  <c:v>19.121397000000002</c:v>
                </c:pt>
                <c:pt idx="3251">
                  <c:v>17.343729</c:v>
                </c:pt>
                <c:pt idx="3252">
                  <c:v>17.122833</c:v>
                </c:pt>
                <c:pt idx="3253">
                  <c:v>18.374434000000001</c:v>
                </c:pt>
                <c:pt idx="3254">
                  <c:v>17.192619000000001</c:v>
                </c:pt>
                <c:pt idx="3255">
                  <c:v>18.587866000000002</c:v>
                </c:pt>
                <c:pt idx="3256">
                  <c:v>18.989141</c:v>
                </c:pt>
                <c:pt idx="3257">
                  <c:v>18.274092</c:v>
                </c:pt>
                <c:pt idx="3258">
                  <c:v>19.467516</c:v>
                </c:pt>
                <c:pt idx="3259">
                  <c:v>17.318268</c:v>
                </c:pt>
                <c:pt idx="3260">
                  <c:v>18.014794999999999</c:v>
                </c:pt>
                <c:pt idx="3261">
                  <c:v>19.420511000000001</c:v>
                </c:pt>
                <c:pt idx="3262">
                  <c:v>18.173667999999999</c:v>
                </c:pt>
                <c:pt idx="3263">
                  <c:v>17.844059000000001</c:v>
                </c:pt>
                <c:pt idx="3264">
                  <c:v>19.250988</c:v>
                </c:pt>
                <c:pt idx="3265">
                  <c:v>19.037285000000001</c:v>
                </c:pt>
                <c:pt idx="3266">
                  <c:v>19.554396000000001</c:v>
                </c:pt>
                <c:pt idx="3267">
                  <c:v>18.310831</c:v>
                </c:pt>
                <c:pt idx="3268">
                  <c:v>17.499078999999998</c:v>
                </c:pt>
                <c:pt idx="3269">
                  <c:v>18.478867000000001</c:v>
                </c:pt>
                <c:pt idx="3270">
                  <c:v>18.234873</c:v>
                </c:pt>
                <c:pt idx="3271">
                  <c:v>17.322766999999999</c:v>
                </c:pt>
                <c:pt idx="3272">
                  <c:v>17.042546999999999</c:v>
                </c:pt>
                <c:pt idx="3273">
                  <c:v>17.408852</c:v>
                </c:pt>
                <c:pt idx="3274">
                  <c:v>16.926787999999998</c:v>
                </c:pt>
                <c:pt idx="3275">
                  <c:v>17.951283</c:v>
                </c:pt>
                <c:pt idx="3276">
                  <c:v>20.74831</c:v>
                </c:pt>
                <c:pt idx="3277">
                  <c:v>19.283494999999998</c:v>
                </c:pt>
                <c:pt idx="3278">
                  <c:v>18.398993999999998</c:v>
                </c:pt>
                <c:pt idx="3279">
                  <c:v>18.612036</c:v>
                </c:pt>
                <c:pt idx="3280">
                  <c:v>18.204270999999999</c:v>
                </c:pt>
                <c:pt idx="3281">
                  <c:v>17.778514999999999</c:v>
                </c:pt>
                <c:pt idx="3282">
                  <c:v>16.992283</c:v>
                </c:pt>
                <c:pt idx="3283">
                  <c:v>18.109611999999998</c:v>
                </c:pt>
                <c:pt idx="3284">
                  <c:v>17.198843</c:v>
                </c:pt>
                <c:pt idx="3285">
                  <c:v>18.579407</c:v>
                </c:pt>
                <c:pt idx="3286">
                  <c:v>16.970448000000001</c:v>
                </c:pt>
                <c:pt idx="3287">
                  <c:v>17.499735000000001</c:v>
                </c:pt>
                <c:pt idx="3288">
                  <c:v>18.713493</c:v>
                </c:pt>
                <c:pt idx="3289">
                  <c:v>18.512582999999999</c:v>
                </c:pt>
                <c:pt idx="3290">
                  <c:v>19.096664000000001</c:v>
                </c:pt>
                <c:pt idx="3291">
                  <c:v>19.133654</c:v>
                </c:pt>
                <c:pt idx="3292">
                  <c:v>19.086438999999999</c:v>
                </c:pt>
                <c:pt idx="3293">
                  <c:v>19.808745999999999</c:v>
                </c:pt>
                <c:pt idx="3294">
                  <c:v>18.802315</c:v>
                </c:pt>
                <c:pt idx="3295">
                  <c:v>17.944626</c:v>
                </c:pt>
                <c:pt idx="3296">
                  <c:v>18.593181999999999</c:v>
                </c:pt>
                <c:pt idx="3297">
                  <c:v>18.188927</c:v>
                </c:pt>
                <c:pt idx="3298">
                  <c:v>18.302482999999999</c:v>
                </c:pt>
                <c:pt idx="3299">
                  <c:v>18.612393999999998</c:v>
                </c:pt>
                <c:pt idx="3300">
                  <c:v>18.902736999999998</c:v>
                </c:pt>
                <c:pt idx="3301">
                  <c:v>18.894915000000001</c:v>
                </c:pt>
                <c:pt idx="3302">
                  <c:v>17.844339000000002</c:v>
                </c:pt>
                <c:pt idx="3303">
                  <c:v>18.677569999999999</c:v>
                </c:pt>
                <c:pt idx="3304">
                  <c:v>20.231653000000001</c:v>
                </c:pt>
                <c:pt idx="3305">
                  <c:v>18.295448</c:v>
                </c:pt>
                <c:pt idx="3306">
                  <c:v>18.576647000000001</c:v>
                </c:pt>
                <c:pt idx="3307">
                  <c:v>18.598700999999998</c:v>
                </c:pt>
                <c:pt idx="3308">
                  <c:v>18.432214999999999</c:v>
                </c:pt>
                <c:pt idx="3309">
                  <c:v>17.852036999999999</c:v>
                </c:pt>
                <c:pt idx="3310">
                  <c:v>19.707989000000001</c:v>
                </c:pt>
                <c:pt idx="3311">
                  <c:v>20.072226000000001</c:v>
                </c:pt>
                <c:pt idx="3312">
                  <c:v>19.701564999999999</c:v>
                </c:pt>
                <c:pt idx="3313">
                  <c:v>19.862615999999999</c:v>
                </c:pt>
                <c:pt idx="3314">
                  <c:v>19.595261000000001</c:v>
                </c:pt>
                <c:pt idx="3315">
                  <c:v>18.117709999999999</c:v>
                </c:pt>
                <c:pt idx="3316">
                  <c:v>17.921538999999999</c:v>
                </c:pt>
                <c:pt idx="3317">
                  <c:v>18.473125</c:v>
                </c:pt>
                <c:pt idx="3318">
                  <c:v>18.827427</c:v>
                </c:pt>
                <c:pt idx="3319">
                  <c:v>19.284200999999999</c:v>
                </c:pt>
                <c:pt idx="3320">
                  <c:v>19.464672</c:v>
                </c:pt>
                <c:pt idx="3321">
                  <c:v>18.932179999999999</c:v>
                </c:pt>
                <c:pt idx="3322">
                  <c:v>20.291558999999999</c:v>
                </c:pt>
                <c:pt idx="3323">
                  <c:v>20.381466</c:v>
                </c:pt>
                <c:pt idx="3324">
                  <c:v>20.292477000000002</c:v>
                </c:pt>
                <c:pt idx="3325">
                  <c:v>19.604182999999999</c:v>
                </c:pt>
                <c:pt idx="3326">
                  <c:v>19.017685</c:v>
                </c:pt>
                <c:pt idx="3327">
                  <c:v>18.202997</c:v>
                </c:pt>
                <c:pt idx="3328">
                  <c:v>18.137321</c:v>
                </c:pt>
                <c:pt idx="3329">
                  <c:v>18.649971000000001</c:v>
                </c:pt>
                <c:pt idx="3330">
                  <c:v>19.648686999999999</c:v>
                </c:pt>
                <c:pt idx="3331">
                  <c:v>18.680882</c:v>
                </c:pt>
                <c:pt idx="3332">
                  <c:v>18.744703000000001</c:v>
                </c:pt>
                <c:pt idx="3333">
                  <c:v>17.167711000000001</c:v>
                </c:pt>
                <c:pt idx="3334">
                  <c:v>17.689589999999999</c:v>
                </c:pt>
                <c:pt idx="3335">
                  <c:v>17.546343</c:v>
                </c:pt>
                <c:pt idx="3336">
                  <c:v>18.482395</c:v>
                </c:pt>
                <c:pt idx="3337">
                  <c:v>16.688369999999999</c:v>
                </c:pt>
                <c:pt idx="3338">
                  <c:v>18.564632</c:v>
                </c:pt>
                <c:pt idx="3339">
                  <c:v>18.467404999999999</c:v>
                </c:pt>
                <c:pt idx="3340">
                  <c:v>18.035885</c:v>
                </c:pt>
                <c:pt idx="3341">
                  <c:v>18.919653</c:v>
                </c:pt>
                <c:pt idx="3342">
                  <c:v>16.795544</c:v>
                </c:pt>
                <c:pt idx="3343">
                  <c:v>19.033878000000001</c:v>
                </c:pt>
                <c:pt idx="3344">
                  <c:v>17.612068000000001</c:v>
                </c:pt>
                <c:pt idx="3345">
                  <c:v>16.281582</c:v>
                </c:pt>
                <c:pt idx="3346">
                  <c:v>16.176086000000002</c:v>
                </c:pt>
                <c:pt idx="3347">
                  <c:v>16.642787999999999</c:v>
                </c:pt>
                <c:pt idx="3348">
                  <c:v>17.924420999999999</c:v>
                </c:pt>
                <c:pt idx="3349">
                  <c:v>18.150541</c:v>
                </c:pt>
                <c:pt idx="3350">
                  <c:v>18.348348999999999</c:v>
                </c:pt>
                <c:pt idx="3351">
                  <c:v>15.991584</c:v>
                </c:pt>
                <c:pt idx="3352">
                  <c:v>16.193857000000001</c:v>
                </c:pt>
                <c:pt idx="3353">
                  <c:v>17.277740000000001</c:v>
                </c:pt>
                <c:pt idx="3354">
                  <c:v>16.437184999999999</c:v>
                </c:pt>
                <c:pt idx="3355">
                  <c:v>17.206564</c:v>
                </c:pt>
                <c:pt idx="3356">
                  <c:v>16.880389999999998</c:v>
                </c:pt>
                <c:pt idx="3357">
                  <c:v>14.409284</c:v>
                </c:pt>
                <c:pt idx="3358">
                  <c:v>15.76568</c:v>
                </c:pt>
                <c:pt idx="3359">
                  <c:v>15.82185</c:v>
                </c:pt>
                <c:pt idx="3360">
                  <c:v>16.779097</c:v>
                </c:pt>
                <c:pt idx="3361">
                  <c:v>16.384235</c:v>
                </c:pt>
                <c:pt idx="3362">
                  <c:v>17.360512</c:v>
                </c:pt>
                <c:pt idx="3363">
                  <c:v>17.588667000000001</c:v>
                </c:pt>
                <c:pt idx="3364">
                  <c:v>17.858564000000001</c:v>
                </c:pt>
                <c:pt idx="3365">
                  <c:v>17.952840999999999</c:v>
                </c:pt>
                <c:pt idx="3366">
                  <c:v>17.635888999999999</c:v>
                </c:pt>
                <c:pt idx="3367">
                  <c:v>15.803133000000001</c:v>
                </c:pt>
                <c:pt idx="3368">
                  <c:v>18.002158999999999</c:v>
                </c:pt>
                <c:pt idx="3369">
                  <c:v>17.493383000000001</c:v>
                </c:pt>
                <c:pt idx="3370">
                  <c:v>17.391361</c:v>
                </c:pt>
                <c:pt idx="3371">
                  <c:v>17.167442000000001</c:v>
                </c:pt>
                <c:pt idx="3372">
                  <c:v>16.048603</c:v>
                </c:pt>
                <c:pt idx="3373">
                  <c:v>17.429243</c:v>
                </c:pt>
                <c:pt idx="3374">
                  <c:v>17.890346999999998</c:v>
                </c:pt>
                <c:pt idx="3375">
                  <c:v>17.458190999999999</c:v>
                </c:pt>
                <c:pt idx="3376">
                  <c:v>17.591557000000002</c:v>
                </c:pt>
                <c:pt idx="3377">
                  <c:v>15.986458000000001</c:v>
                </c:pt>
                <c:pt idx="3378">
                  <c:v>15.098417</c:v>
                </c:pt>
                <c:pt idx="3379">
                  <c:v>16.622219000000001</c:v>
                </c:pt>
                <c:pt idx="3380">
                  <c:v>16.237877000000001</c:v>
                </c:pt>
                <c:pt idx="3381">
                  <c:v>17.603352000000001</c:v>
                </c:pt>
                <c:pt idx="3382">
                  <c:v>16.423645</c:v>
                </c:pt>
                <c:pt idx="3383">
                  <c:v>17.338757999999999</c:v>
                </c:pt>
                <c:pt idx="3384">
                  <c:v>17.833292</c:v>
                </c:pt>
                <c:pt idx="3385">
                  <c:v>17.900513</c:v>
                </c:pt>
                <c:pt idx="3386">
                  <c:v>17.087187</c:v>
                </c:pt>
                <c:pt idx="3387">
                  <c:v>16.160685999999998</c:v>
                </c:pt>
                <c:pt idx="3388">
                  <c:v>16.759564999999998</c:v>
                </c:pt>
                <c:pt idx="3389">
                  <c:v>16.685525999999999</c:v>
                </c:pt>
                <c:pt idx="3390">
                  <c:v>17.307133</c:v>
                </c:pt>
                <c:pt idx="3391">
                  <c:v>16.489830000000001</c:v>
                </c:pt>
                <c:pt idx="3392">
                  <c:v>16.459986000000001</c:v>
                </c:pt>
                <c:pt idx="3393">
                  <c:v>17.369167000000001</c:v>
                </c:pt>
                <c:pt idx="3394">
                  <c:v>16.770119000000001</c:v>
                </c:pt>
                <c:pt idx="3395">
                  <c:v>16.777249999999999</c:v>
                </c:pt>
                <c:pt idx="3396">
                  <c:v>17.995480000000001</c:v>
                </c:pt>
                <c:pt idx="3397">
                  <c:v>18.066727</c:v>
                </c:pt>
                <c:pt idx="3398">
                  <c:v>16.465809</c:v>
                </c:pt>
                <c:pt idx="3399">
                  <c:v>16.481773</c:v>
                </c:pt>
                <c:pt idx="3400">
                  <c:v>18.588443999999999</c:v>
                </c:pt>
                <c:pt idx="3401">
                  <c:v>17.428249000000001</c:v>
                </c:pt>
                <c:pt idx="3402">
                  <c:v>16.925611</c:v>
                </c:pt>
                <c:pt idx="3403">
                  <c:v>17.977325</c:v>
                </c:pt>
                <c:pt idx="3404">
                  <c:v>17.713999000000001</c:v>
                </c:pt>
                <c:pt idx="3405">
                  <c:v>18.127435999999999</c:v>
                </c:pt>
                <c:pt idx="3406">
                  <c:v>17.477982999999998</c:v>
                </c:pt>
                <c:pt idx="3407">
                  <c:v>16.067443999999998</c:v>
                </c:pt>
                <c:pt idx="3408">
                  <c:v>16.318422000000002</c:v>
                </c:pt>
                <c:pt idx="3409">
                  <c:v>17.951540000000001</c:v>
                </c:pt>
                <c:pt idx="3410">
                  <c:v>17.490622999999999</c:v>
                </c:pt>
                <c:pt idx="3411">
                  <c:v>17.415700999999999</c:v>
                </c:pt>
                <c:pt idx="3412">
                  <c:v>19.036550999999999</c:v>
                </c:pt>
                <c:pt idx="3413">
                  <c:v>18.128285999999999</c:v>
                </c:pt>
                <c:pt idx="3414">
                  <c:v>17.974184000000001</c:v>
                </c:pt>
                <c:pt idx="3415">
                  <c:v>17.979147000000001</c:v>
                </c:pt>
                <c:pt idx="3416">
                  <c:v>17.489415999999999</c:v>
                </c:pt>
                <c:pt idx="3417">
                  <c:v>16.314941000000001</c:v>
                </c:pt>
                <c:pt idx="3418">
                  <c:v>17.338131000000001</c:v>
                </c:pt>
                <c:pt idx="3419">
                  <c:v>18.300732</c:v>
                </c:pt>
                <c:pt idx="3420">
                  <c:v>16.152258</c:v>
                </c:pt>
                <c:pt idx="3421">
                  <c:v>16.125751000000001</c:v>
                </c:pt>
                <c:pt idx="3422">
                  <c:v>17.324414999999998</c:v>
                </c:pt>
                <c:pt idx="3423">
                  <c:v>17.385947999999999</c:v>
                </c:pt>
                <c:pt idx="3424">
                  <c:v>17.199093000000001</c:v>
                </c:pt>
                <c:pt idx="3425">
                  <c:v>18.303688000000001</c:v>
                </c:pt>
                <c:pt idx="3426">
                  <c:v>17.324299</c:v>
                </c:pt>
                <c:pt idx="3427">
                  <c:v>17.701225000000001</c:v>
                </c:pt>
                <c:pt idx="3428">
                  <c:v>16.872161999999999</c:v>
                </c:pt>
                <c:pt idx="3429">
                  <c:v>16.179286999999999</c:v>
                </c:pt>
                <c:pt idx="3430">
                  <c:v>15.381758</c:v>
                </c:pt>
                <c:pt idx="3431">
                  <c:v>17.207148</c:v>
                </c:pt>
                <c:pt idx="3432">
                  <c:v>15.818338000000001</c:v>
                </c:pt>
                <c:pt idx="3433">
                  <c:v>18.184315000000002</c:v>
                </c:pt>
                <c:pt idx="3434">
                  <c:v>17.734456999999999</c:v>
                </c:pt>
                <c:pt idx="3435">
                  <c:v>15.443735</c:v>
                </c:pt>
                <c:pt idx="3436">
                  <c:v>17.410501</c:v>
                </c:pt>
                <c:pt idx="3437">
                  <c:v>16.787054000000001</c:v>
                </c:pt>
                <c:pt idx="3438">
                  <c:v>17.658905000000001</c:v>
                </c:pt>
                <c:pt idx="3439">
                  <c:v>16.816528000000002</c:v>
                </c:pt>
                <c:pt idx="3440">
                  <c:v>16.966671000000002</c:v>
                </c:pt>
                <c:pt idx="3441">
                  <c:v>15.249313000000001</c:v>
                </c:pt>
                <c:pt idx="3442">
                  <c:v>17.296742999999999</c:v>
                </c:pt>
                <c:pt idx="3443">
                  <c:v>16.013408999999999</c:v>
                </c:pt>
                <c:pt idx="3444">
                  <c:v>17.361059000000001</c:v>
                </c:pt>
                <c:pt idx="3445">
                  <c:v>17.622505</c:v>
                </c:pt>
                <c:pt idx="3446">
                  <c:v>18.007003999999998</c:v>
                </c:pt>
                <c:pt idx="3447">
                  <c:v>17.553961000000001</c:v>
                </c:pt>
                <c:pt idx="3448">
                  <c:v>16.744926</c:v>
                </c:pt>
                <c:pt idx="3449">
                  <c:v>17.735959999999999</c:v>
                </c:pt>
                <c:pt idx="3450">
                  <c:v>17.446491000000002</c:v>
                </c:pt>
                <c:pt idx="3451">
                  <c:v>17.969942</c:v>
                </c:pt>
                <c:pt idx="3452">
                  <c:v>17.952249999999999</c:v>
                </c:pt>
                <c:pt idx="3453">
                  <c:v>16.827943999999999</c:v>
                </c:pt>
                <c:pt idx="3454">
                  <c:v>16.377316</c:v>
                </c:pt>
                <c:pt idx="3455">
                  <c:v>15.975258</c:v>
                </c:pt>
                <c:pt idx="3456">
                  <c:v>18.175066000000001</c:v>
                </c:pt>
                <c:pt idx="3457">
                  <c:v>18.415388</c:v>
                </c:pt>
                <c:pt idx="3458">
                  <c:v>15.947978000000001</c:v>
                </c:pt>
                <c:pt idx="3459">
                  <c:v>17.414375</c:v>
                </c:pt>
                <c:pt idx="3460">
                  <c:v>18.737954999999999</c:v>
                </c:pt>
                <c:pt idx="3461">
                  <c:v>17.160231</c:v>
                </c:pt>
                <c:pt idx="3462">
                  <c:v>17.129950999999998</c:v>
                </c:pt>
                <c:pt idx="3463">
                  <c:v>16.662590000000002</c:v>
                </c:pt>
                <c:pt idx="3464">
                  <c:v>17.239609000000002</c:v>
                </c:pt>
                <c:pt idx="3465">
                  <c:v>16.760372</c:v>
                </c:pt>
                <c:pt idx="3466">
                  <c:v>17.334023999999999</c:v>
                </c:pt>
                <c:pt idx="3467">
                  <c:v>18.154706999999998</c:v>
                </c:pt>
                <c:pt idx="3468">
                  <c:v>16.182677999999999</c:v>
                </c:pt>
                <c:pt idx="3469">
                  <c:v>16.369774</c:v>
                </c:pt>
                <c:pt idx="3470">
                  <c:v>17.558153000000001</c:v>
                </c:pt>
                <c:pt idx="3471">
                  <c:v>16.812156999999999</c:v>
                </c:pt>
                <c:pt idx="3472">
                  <c:v>16.569503999999998</c:v>
                </c:pt>
                <c:pt idx="3473">
                  <c:v>19.051608999999999</c:v>
                </c:pt>
                <c:pt idx="3474">
                  <c:v>18.323433000000001</c:v>
                </c:pt>
                <c:pt idx="3475">
                  <c:v>17.127047999999998</c:v>
                </c:pt>
                <c:pt idx="3476">
                  <c:v>17.170286000000001</c:v>
                </c:pt>
                <c:pt idx="3477">
                  <c:v>17.929469999999998</c:v>
                </c:pt>
                <c:pt idx="3478">
                  <c:v>17.839668</c:v>
                </c:pt>
                <c:pt idx="3479">
                  <c:v>17.599174000000001</c:v>
                </c:pt>
                <c:pt idx="3480">
                  <c:v>18.201632</c:v>
                </c:pt>
                <c:pt idx="3481">
                  <c:v>17.953192000000001</c:v>
                </c:pt>
                <c:pt idx="3482">
                  <c:v>16.362036</c:v>
                </c:pt>
                <c:pt idx="3483">
                  <c:v>18.378916</c:v>
                </c:pt>
                <c:pt idx="3484">
                  <c:v>17.180859000000002</c:v>
                </c:pt>
                <c:pt idx="3485">
                  <c:v>16.9207</c:v>
                </c:pt>
                <c:pt idx="3486">
                  <c:v>18.121314999999999</c:v>
                </c:pt>
                <c:pt idx="3487">
                  <c:v>18.354403999999999</c:v>
                </c:pt>
                <c:pt idx="3488">
                  <c:v>16.890459</c:v>
                </c:pt>
                <c:pt idx="3489">
                  <c:v>18.911770000000001</c:v>
                </c:pt>
                <c:pt idx="3490">
                  <c:v>18.014433</c:v>
                </c:pt>
                <c:pt idx="3491">
                  <c:v>18.434263000000001</c:v>
                </c:pt>
                <c:pt idx="3492">
                  <c:v>16.512502999999999</c:v>
                </c:pt>
                <c:pt idx="3493">
                  <c:v>16.539760999999999</c:v>
                </c:pt>
                <c:pt idx="3494">
                  <c:v>16.215714999999999</c:v>
                </c:pt>
                <c:pt idx="3495">
                  <c:v>17.101777999999999</c:v>
                </c:pt>
                <c:pt idx="3496">
                  <c:v>15.952249999999999</c:v>
                </c:pt>
                <c:pt idx="3497">
                  <c:v>17.167950000000001</c:v>
                </c:pt>
                <c:pt idx="3498">
                  <c:v>17.754632999999998</c:v>
                </c:pt>
                <c:pt idx="3499">
                  <c:v>17.708216</c:v>
                </c:pt>
                <c:pt idx="3500">
                  <c:v>16.041798</c:v>
                </c:pt>
                <c:pt idx="3501">
                  <c:v>16.517099000000002</c:v>
                </c:pt>
                <c:pt idx="3502">
                  <c:v>17.505316000000001</c:v>
                </c:pt>
                <c:pt idx="3503">
                  <c:v>17.182328999999999</c:v>
                </c:pt>
                <c:pt idx="3504">
                  <c:v>18.068102</c:v>
                </c:pt>
                <c:pt idx="3505">
                  <c:v>16.709859999999999</c:v>
                </c:pt>
                <c:pt idx="3506">
                  <c:v>17.365562000000001</c:v>
                </c:pt>
                <c:pt idx="3507">
                  <c:v>17.238416999999998</c:v>
                </c:pt>
                <c:pt idx="3508">
                  <c:v>16.769258000000001</c:v>
                </c:pt>
                <c:pt idx="3509">
                  <c:v>15.976725</c:v>
                </c:pt>
                <c:pt idx="3510">
                  <c:v>15.208591999999999</c:v>
                </c:pt>
                <c:pt idx="3511">
                  <c:v>15.508312</c:v>
                </c:pt>
                <c:pt idx="3512">
                  <c:v>16.206016999999999</c:v>
                </c:pt>
                <c:pt idx="3513">
                  <c:v>16.871510000000001</c:v>
                </c:pt>
                <c:pt idx="3514">
                  <c:v>16.438220999999999</c:v>
                </c:pt>
                <c:pt idx="3515">
                  <c:v>17.799181000000001</c:v>
                </c:pt>
                <c:pt idx="3516">
                  <c:v>15.770735999999999</c:v>
                </c:pt>
                <c:pt idx="3517">
                  <c:v>16.048241000000001</c:v>
                </c:pt>
                <c:pt idx="3518">
                  <c:v>16.224399999999999</c:v>
                </c:pt>
                <c:pt idx="3519">
                  <c:v>17.182842000000001</c:v>
                </c:pt>
                <c:pt idx="3520">
                  <c:v>15.648633999999999</c:v>
                </c:pt>
                <c:pt idx="3521">
                  <c:v>16.116014</c:v>
                </c:pt>
                <c:pt idx="3522">
                  <c:v>17.532565999999999</c:v>
                </c:pt>
                <c:pt idx="3523">
                  <c:v>16.902107000000001</c:v>
                </c:pt>
                <c:pt idx="3524">
                  <c:v>15.765089</c:v>
                </c:pt>
                <c:pt idx="3525">
                  <c:v>15.311818000000001</c:v>
                </c:pt>
                <c:pt idx="3526">
                  <c:v>16.525265000000001</c:v>
                </c:pt>
                <c:pt idx="3527">
                  <c:v>17.848749000000002</c:v>
                </c:pt>
                <c:pt idx="3528">
                  <c:v>15.921313</c:v>
                </c:pt>
                <c:pt idx="3529">
                  <c:v>15.351934999999999</c:v>
                </c:pt>
                <c:pt idx="3530">
                  <c:v>15.012212</c:v>
                </c:pt>
                <c:pt idx="3531">
                  <c:v>16.138902999999999</c:v>
                </c:pt>
                <c:pt idx="3532">
                  <c:v>17.478615000000001</c:v>
                </c:pt>
                <c:pt idx="3533">
                  <c:v>18.08267</c:v>
                </c:pt>
                <c:pt idx="3534">
                  <c:v>16.706696999999998</c:v>
                </c:pt>
                <c:pt idx="3535">
                  <c:v>17.17576</c:v>
                </c:pt>
                <c:pt idx="3536">
                  <c:v>17.029247000000002</c:v>
                </c:pt>
                <c:pt idx="3537">
                  <c:v>16.254577999999999</c:v>
                </c:pt>
                <c:pt idx="3538">
                  <c:v>16.138045999999999</c:v>
                </c:pt>
                <c:pt idx="3539">
                  <c:v>17.568605000000002</c:v>
                </c:pt>
                <c:pt idx="3540">
                  <c:v>16.795363999999999</c:v>
                </c:pt>
                <c:pt idx="3541">
                  <c:v>16.938606</c:v>
                </c:pt>
                <c:pt idx="3542">
                  <c:v>18.181668999999999</c:v>
                </c:pt>
                <c:pt idx="3543">
                  <c:v>17.358723000000001</c:v>
                </c:pt>
                <c:pt idx="3544">
                  <c:v>15.661071</c:v>
                </c:pt>
                <c:pt idx="3545">
                  <c:v>16.826166000000001</c:v>
                </c:pt>
                <c:pt idx="3546">
                  <c:v>16.611902000000001</c:v>
                </c:pt>
                <c:pt idx="3547">
                  <c:v>16.227015000000002</c:v>
                </c:pt>
                <c:pt idx="3548">
                  <c:v>16.329813000000001</c:v>
                </c:pt>
                <c:pt idx="3549">
                  <c:v>16.689319999999999</c:v>
                </c:pt>
                <c:pt idx="3550">
                  <c:v>16.606767999999999</c:v>
                </c:pt>
                <c:pt idx="3551">
                  <c:v>15.722535000000001</c:v>
                </c:pt>
                <c:pt idx="3552">
                  <c:v>15.673691</c:v>
                </c:pt>
                <c:pt idx="3553">
                  <c:v>16.428788999999998</c:v>
                </c:pt>
                <c:pt idx="3554">
                  <c:v>16.674292000000001</c:v>
                </c:pt>
                <c:pt idx="3555">
                  <c:v>16.426480999999999</c:v>
                </c:pt>
                <c:pt idx="3556">
                  <c:v>16.913367999999998</c:v>
                </c:pt>
                <c:pt idx="3557">
                  <c:v>16.822393000000002</c:v>
                </c:pt>
                <c:pt idx="3558">
                  <c:v>17.619965000000001</c:v>
                </c:pt>
                <c:pt idx="3559">
                  <c:v>15.696141000000001</c:v>
                </c:pt>
                <c:pt idx="3560">
                  <c:v>17.680831999999999</c:v>
                </c:pt>
                <c:pt idx="3561">
                  <c:v>15.971303000000001</c:v>
                </c:pt>
                <c:pt idx="3562">
                  <c:v>17.308971</c:v>
                </c:pt>
                <c:pt idx="3563">
                  <c:v>18.032692000000001</c:v>
                </c:pt>
                <c:pt idx="3564">
                  <c:v>17.767126000000001</c:v>
                </c:pt>
                <c:pt idx="3565">
                  <c:v>17.521629000000001</c:v>
                </c:pt>
                <c:pt idx="3566">
                  <c:v>16.461846999999999</c:v>
                </c:pt>
                <c:pt idx="3567">
                  <c:v>16.678265</c:v>
                </c:pt>
                <c:pt idx="3568">
                  <c:v>18.52178</c:v>
                </c:pt>
                <c:pt idx="3569">
                  <c:v>16.796637</c:v>
                </c:pt>
                <c:pt idx="3570">
                  <c:v>16.748615000000001</c:v>
                </c:pt>
                <c:pt idx="3571">
                  <c:v>16.943659</c:v>
                </c:pt>
                <c:pt idx="3572">
                  <c:v>17.050585000000002</c:v>
                </c:pt>
                <c:pt idx="3573">
                  <c:v>18.080407999999998</c:v>
                </c:pt>
                <c:pt idx="3574">
                  <c:v>16.996195</c:v>
                </c:pt>
                <c:pt idx="3575">
                  <c:v>17.478867999999999</c:v>
                </c:pt>
                <c:pt idx="3576">
                  <c:v>15.896993</c:v>
                </c:pt>
                <c:pt idx="3577">
                  <c:v>15.855721000000001</c:v>
                </c:pt>
                <c:pt idx="3578">
                  <c:v>16.856697</c:v>
                </c:pt>
                <c:pt idx="3579">
                  <c:v>18.166651000000002</c:v>
                </c:pt>
                <c:pt idx="3580">
                  <c:v>17.879860000000001</c:v>
                </c:pt>
                <c:pt idx="3581">
                  <c:v>16.430748000000001</c:v>
                </c:pt>
                <c:pt idx="3582">
                  <c:v>15.691452999999999</c:v>
                </c:pt>
                <c:pt idx="3583">
                  <c:v>16.392042</c:v>
                </c:pt>
                <c:pt idx="3584">
                  <c:v>16.638217999999998</c:v>
                </c:pt>
                <c:pt idx="3585">
                  <c:v>17.332374999999999</c:v>
                </c:pt>
                <c:pt idx="3586">
                  <c:v>16.948370000000001</c:v>
                </c:pt>
                <c:pt idx="3587">
                  <c:v>17.699736000000001</c:v>
                </c:pt>
                <c:pt idx="3588">
                  <c:v>16.979299999999999</c:v>
                </c:pt>
                <c:pt idx="3589">
                  <c:v>18.446086999999999</c:v>
                </c:pt>
                <c:pt idx="3590">
                  <c:v>17.570136999999999</c:v>
                </c:pt>
                <c:pt idx="3591">
                  <c:v>17.270102999999999</c:v>
                </c:pt>
                <c:pt idx="3592">
                  <c:v>17.096699000000001</c:v>
                </c:pt>
                <c:pt idx="3593">
                  <c:v>17.539034000000001</c:v>
                </c:pt>
                <c:pt idx="3594">
                  <c:v>17.566547</c:v>
                </c:pt>
                <c:pt idx="3595">
                  <c:v>16.736179</c:v>
                </c:pt>
                <c:pt idx="3596">
                  <c:v>16.712019000000002</c:v>
                </c:pt>
                <c:pt idx="3597">
                  <c:v>18.224812</c:v>
                </c:pt>
                <c:pt idx="3598">
                  <c:v>16.635189</c:v>
                </c:pt>
                <c:pt idx="3599">
                  <c:v>16.285271000000002</c:v>
                </c:pt>
                <c:pt idx="3600">
                  <c:v>16.756187000000001</c:v>
                </c:pt>
                <c:pt idx="3601">
                  <c:v>16.768916999999998</c:v>
                </c:pt>
                <c:pt idx="3602">
                  <c:v>16.536667000000001</c:v>
                </c:pt>
                <c:pt idx="3603">
                  <c:v>17.384758000000001</c:v>
                </c:pt>
                <c:pt idx="3604">
                  <c:v>16.621130000000001</c:v>
                </c:pt>
                <c:pt idx="3605">
                  <c:v>18.000135</c:v>
                </c:pt>
                <c:pt idx="3606">
                  <c:v>15.696452000000001</c:v>
                </c:pt>
                <c:pt idx="3607">
                  <c:v>17.488690999999999</c:v>
                </c:pt>
                <c:pt idx="3608">
                  <c:v>17.194697999999999</c:v>
                </c:pt>
                <c:pt idx="3609">
                  <c:v>16.162604999999999</c:v>
                </c:pt>
                <c:pt idx="3610">
                  <c:v>17.087166</c:v>
                </c:pt>
                <c:pt idx="3611">
                  <c:v>17.017963000000002</c:v>
                </c:pt>
                <c:pt idx="3612">
                  <c:v>18.031717</c:v>
                </c:pt>
                <c:pt idx="3613">
                  <c:v>17.287741</c:v>
                </c:pt>
                <c:pt idx="3614">
                  <c:v>17.830465</c:v>
                </c:pt>
                <c:pt idx="3615">
                  <c:v>16.974031</c:v>
                </c:pt>
                <c:pt idx="3616">
                  <c:v>17.000112999999999</c:v>
                </c:pt>
                <c:pt idx="3617">
                  <c:v>17.354803</c:v>
                </c:pt>
                <c:pt idx="3618">
                  <c:v>19.054321000000002</c:v>
                </c:pt>
                <c:pt idx="3619">
                  <c:v>15.777578999999999</c:v>
                </c:pt>
                <c:pt idx="3620">
                  <c:v>16.934797</c:v>
                </c:pt>
                <c:pt idx="3621">
                  <c:v>16.156199999999998</c:v>
                </c:pt>
                <c:pt idx="3622">
                  <c:v>16.147715000000002</c:v>
                </c:pt>
                <c:pt idx="3623">
                  <c:v>17.887753</c:v>
                </c:pt>
                <c:pt idx="3624">
                  <c:v>18.663954</c:v>
                </c:pt>
                <c:pt idx="3625">
                  <c:v>16.858426999999999</c:v>
                </c:pt>
                <c:pt idx="3626">
                  <c:v>16.887691</c:v>
                </c:pt>
                <c:pt idx="3627">
                  <c:v>17.829792000000001</c:v>
                </c:pt>
                <c:pt idx="3628">
                  <c:v>17.492526999999999</c:v>
                </c:pt>
                <c:pt idx="3629">
                  <c:v>16.090067000000001</c:v>
                </c:pt>
                <c:pt idx="3630">
                  <c:v>15.909259</c:v>
                </c:pt>
                <c:pt idx="3631">
                  <c:v>16.083265000000001</c:v>
                </c:pt>
                <c:pt idx="3632">
                  <c:v>16.466968999999999</c:v>
                </c:pt>
                <c:pt idx="3633">
                  <c:v>15.501227999999999</c:v>
                </c:pt>
                <c:pt idx="3634">
                  <c:v>16.334913</c:v>
                </c:pt>
                <c:pt idx="3635">
                  <c:v>16.95636</c:v>
                </c:pt>
                <c:pt idx="3636">
                  <c:v>16.985973000000001</c:v>
                </c:pt>
                <c:pt idx="3637">
                  <c:v>16.453491</c:v>
                </c:pt>
                <c:pt idx="3638">
                  <c:v>16.091003000000001</c:v>
                </c:pt>
                <c:pt idx="3639">
                  <c:v>15.303362</c:v>
                </c:pt>
                <c:pt idx="3640">
                  <c:v>16.573371999999999</c:v>
                </c:pt>
                <c:pt idx="3641">
                  <c:v>16.244668999999998</c:v>
                </c:pt>
                <c:pt idx="3642">
                  <c:v>16.603007999999999</c:v>
                </c:pt>
                <c:pt idx="3643">
                  <c:v>17.772590999999998</c:v>
                </c:pt>
                <c:pt idx="3644">
                  <c:v>14.934958999999999</c:v>
                </c:pt>
                <c:pt idx="3645">
                  <c:v>16.81249</c:v>
                </c:pt>
                <c:pt idx="3646">
                  <c:v>16.774101000000002</c:v>
                </c:pt>
                <c:pt idx="3647">
                  <c:v>17.888988000000001</c:v>
                </c:pt>
                <c:pt idx="3648">
                  <c:v>16.028244000000001</c:v>
                </c:pt>
                <c:pt idx="3649">
                  <c:v>17.058585999999998</c:v>
                </c:pt>
                <c:pt idx="3650">
                  <c:v>16.319199000000001</c:v>
                </c:pt>
                <c:pt idx="3651">
                  <c:v>17.070902</c:v>
                </c:pt>
                <c:pt idx="3652">
                  <c:v>16.430589999999999</c:v>
                </c:pt>
                <c:pt idx="3653">
                  <c:v>16.654520000000002</c:v>
                </c:pt>
                <c:pt idx="3654">
                  <c:v>16.145325</c:v>
                </c:pt>
                <c:pt idx="3655">
                  <c:v>16.389641000000001</c:v>
                </c:pt>
                <c:pt idx="3656">
                  <c:v>16.523095999999999</c:v>
                </c:pt>
                <c:pt idx="3657">
                  <c:v>17.772058000000001</c:v>
                </c:pt>
                <c:pt idx="3658">
                  <c:v>16.623545</c:v>
                </c:pt>
                <c:pt idx="3659">
                  <c:v>15.765924999999999</c:v>
                </c:pt>
                <c:pt idx="3660">
                  <c:v>15.235722000000001</c:v>
                </c:pt>
                <c:pt idx="3661">
                  <c:v>15.425197000000001</c:v>
                </c:pt>
                <c:pt idx="3662">
                  <c:v>16.249935000000001</c:v>
                </c:pt>
                <c:pt idx="3663">
                  <c:v>16.724796000000001</c:v>
                </c:pt>
                <c:pt idx="3664">
                  <c:v>15.940772000000001</c:v>
                </c:pt>
                <c:pt idx="3665">
                  <c:v>16.153631000000001</c:v>
                </c:pt>
                <c:pt idx="3666">
                  <c:v>17.034775</c:v>
                </c:pt>
                <c:pt idx="3667">
                  <c:v>16.257456000000001</c:v>
                </c:pt>
                <c:pt idx="3668">
                  <c:v>16.970945</c:v>
                </c:pt>
                <c:pt idx="3669">
                  <c:v>16.731587999999999</c:v>
                </c:pt>
                <c:pt idx="3670">
                  <c:v>17.928329000000002</c:v>
                </c:pt>
                <c:pt idx="3671">
                  <c:v>16.789446000000002</c:v>
                </c:pt>
                <c:pt idx="3672">
                  <c:v>16.587982</c:v>
                </c:pt>
                <c:pt idx="3673">
                  <c:v>17.127030999999999</c:v>
                </c:pt>
                <c:pt idx="3674">
                  <c:v>16.297905</c:v>
                </c:pt>
                <c:pt idx="3675">
                  <c:v>17.548974999999999</c:v>
                </c:pt>
                <c:pt idx="3676">
                  <c:v>18.597586</c:v>
                </c:pt>
                <c:pt idx="3677">
                  <c:v>17.409161000000001</c:v>
                </c:pt>
                <c:pt idx="3678">
                  <c:v>17.954668000000002</c:v>
                </c:pt>
                <c:pt idx="3679">
                  <c:v>17.466360000000002</c:v>
                </c:pt>
                <c:pt idx="3680">
                  <c:v>16.437517</c:v>
                </c:pt>
                <c:pt idx="3681">
                  <c:v>17.496715999999999</c:v>
                </c:pt>
                <c:pt idx="3682">
                  <c:v>17.394058000000001</c:v>
                </c:pt>
                <c:pt idx="3683">
                  <c:v>16.595516</c:v>
                </c:pt>
                <c:pt idx="3684">
                  <c:v>16.985727000000001</c:v>
                </c:pt>
                <c:pt idx="3685">
                  <c:v>16.424616</c:v>
                </c:pt>
                <c:pt idx="3686">
                  <c:v>16.611357000000002</c:v>
                </c:pt>
                <c:pt idx="3687">
                  <c:v>15.953509</c:v>
                </c:pt>
                <c:pt idx="3688">
                  <c:v>16.82798</c:v>
                </c:pt>
                <c:pt idx="3689">
                  <c:v>16.919619000000001</c:v>
                </c:pt>
                <c:pt idx="3690">
                  <c:v>18.372761000000001</c:v>
                </c:pt>
                <c:pt idx="3691">
                  <c:v>16.981677999999999</c:v>
                </c:pt>
                <c:pt idx="3692">
                  <c:v>17.341508999999999</c:v>
                </c:pt>
                <c:pt idx="3693">
                  <c:v>17.824801999999998</c:v>
                </c:pt>
                <c:pt idx="3694">
                  <c:v>17.482572999999999</c:v>
                </c:pt>
                <c:pt idx="3695">
                  <c:v>17.352357999999999</c:v>
                </c:pt>
                <c:pt idx="3696">
                  <c:v>18.550041</c:v>
                </c:pt>
                <c:pt idx="3697">
                  <c:v>18.680201</c:v>
                </c:pt>
                <c:pt idx="3698">
                  <c:v>17.662890999999998</c:v>
                </c:pt>
                <c:pt idx="3699">
                  <c:v>18.140059999999998</c:v>
                </c:pt>
                <c:pt idx="3700">
                  <c:v>19.882521000000001</c:v>
                </c:pt>
                <c:pt idx="3701">
                  <c:v>18.474900999999999</c:v>
                </c:pt>
                <c:pt idx="3702">
                  <c:v>19.748336999999999</c:v>
                </c:pt>
                <c:pt idx="3703">
                  <c:v>18.661729999999999</c:v>
                </c:pt>
                <c:pt idx="3704">
                  <c:v>18.359324999999998</c:v>
                </c:pt>
                <c:pt idx="3705">
                  <c:v>18.967977999999999</c:v>
                </c:pt>
                <c:pt idx="3706">
                  <c:v>17.810572000000001</c:v>
                </c:pt>
                <c:pt idx="3707">
                  <c:v>18.068197000000001</c:v>
                </c:pt>
                <c:pt idx="3708">
                  <c:v>18.568812999999999</c:v>
                </c:pt>
                <c:pt idx="3709">
                  <c:v>18.711466000000001</c:v>
                </c:pt>
                <c:pt idx="3710">
                  <c:v>17.427150999999999</c:v>
                </c:pt>
                <c:pt idx="3711">
                  <c:v>18.301458</c:v>
                </c:pt>
                <c:pt idx="3712">
                  <c:v>18.279164999999999</c:v>
                </c:pt>
                <c:pt idx="3713">
                  <c:v>17.433699000000001</c:v>
                </c:pt>
                <c:pt idx="3714">
                  <c:v>17.301901000000001</c:v>
                </c:pt>
                <c:pt idx="3715">
                  <c:v>18.303476</c:v>
                </c:pt>
                <c:pt idx="3716">
                  <c:v>16.693463999999999</c:v>
                </c:pt>
                <c:pt idx="3717">
                  <c:v>17.451998</c:v>
                </c:pt>
                <c:pt idx="3718">
                  <c:v>17.242156999999999</c:v>
                </c:pt>
                <c:pt idx="3719">
                  <c:v>18.987904</c:v>
                </c:pt>
                <c:pt idx="3720">
                  <c:v>17.068049999999999</c:v>
                </c:pt>
                <c:pt idx="3721">
                  <c:v>16.916687</c:v>
                </c:pt>
                <c:pt idx="3722">
                  <c:v>18.302591</c:v>
                </c:pt>
                <c:pt idx="3723">
                  <c:v>18.079129999999999</c:v>
                </c:pt>
                <c:pt idx="3724">
                  <c:v>17.421461000000001</c:v>
                </c:pt>
                <c:pt idx="3725">
                  <c:v>18.944379999999999</c:v>
                </c:pt>
                <c:pt idx="3726">
                  <c:v>17.625706000000001</c:v>
                </c:pt>
                <c:pt idx="3727">
                  <c:v>19.363793999999999</c:v>
                </c:pt>
                <c:pt idx="3728">
                  <c:v>18.48105</c:v>
                </c:pt>
                <c:pt idx="3729">
                  <c:v>18.935452999999999</c:v>
                </c:pt>
                <c:pt idx="3730">
                  <c:v>17.100062999999999</c:v>
                </c:pt>
                <c:pt idx="3731">
                  <c:v>17.166094000000001</c:v>
                </c:pt>
                <c:pt idx="3732">
                  <c:v>18.622744000000001</c:v>
                </c:pt>
                <c:pt idx="3733">
                  <c:v>19.089502</c:v>
                </c:pt>
                <c:pt idx="3734">
                  <c:v>17.664562</c:v>
                </c:pt>
                <c:pt idx="3735">
                  <c:v>15.964893999999999</c:v>
                </c:pt>
                <c:pt idx="3736">
                  <c:v>16.163720999999999</c:v>
                </c:pt>
                <c:pt idx="3737">
                  <c:v>16.524649</c:v>
                </c:pt>
                <c:pt idx="3738">
                  <c:v>18.970022</c:v>
                </c:pt>
                <c:pt idx="3739">
                  <c:v>17.915409</c:v>
                </c:pt>
                <c:pt idx="3740">
                  <c:v>18.709112000000001</c:v>
                </c:pt>
                <c:pt idx="3741">
                  <c:v>18.683323000000001</c:v>
                </c:pt>
                <c:pt idx="3742">
                  <c:v>18.859705000000002</c:v>
                </c:pt>
                <c:pt idx="3743">
                  <c:v>18.728812999999999</c:v>
                </c:pt>
                <c:pt idx="3744">
                  <c:v>18.866126999999999</c:v>
                </c:pt>
                <c:pt idx="3745">
                  <c:v>17.574808000000001</c:v>
                </c:pt>
                <c:pt idx="3746">
                  <c:v>17.616247000000001</c:v>
                </c:pt>
                <c:pt idx="3747">
                  <c:v>17.183346</c:v>
                </c:pt>
                <c:pt idx="3748">
                  <c:v>17.306308999999999</c:v>
                </c:pt>
                <c:pt idx="3749">
                  <c:v>15.816969</c:v>
                </c:pt>
                <c:pt idx="3750">
                  <c:v>17.218067000000001</c:v>
                </c:pt>
                <c:pt idx="3751">
                  <c:v>16.616745000000002</c:v>
                </c:pt>
                <c:pt idx="3752">
                  <c:v>17.598780000000001</c:v>
                </c:pt>
                <c:pt idx="3753">
                  <c:v>17.028355000000001</c:v>
                </c:pt>
                <c:pt idx="3754">
                  <c:v>16.222754999999999</c:v>
                </c:pt>
                <c:pt idx="3755">
                  <c:v>17.392078000000001</c:v>
                </c:pt>
                <c:pt idx="3756">
                  <c:v>17.329716000000001</c:v>
                </c:pt>
                <c:pt idx="3757">
                  <c:v>17.985353</c:v>
                </c:pt>
                <c:pt idx="3758">
                  <c:v>17.179051999999999</c:v>
                </c:pt>
                <c:pt idx="3759">
                  <c:v>17.160046000000001</c:v>
                </c:pt>
                <c:pt idx="3760">
                  <c:v>18.575610999999999</c:v>
                </c:pt>
                <c:pt idx="3761">
                  <c:v>18.415409</c:v>
                </c:pt>
                <c:pt idx="3762">
                  <c:v>17.884747000000001</c:v>
                </c:pt>
                <c:pt idx="3763">
                  <c:v>18.213180999999999</c:v>
                </c:pt>
                <c:pt idx="3764">
                  <c:v>17.941196000000001</c:v>
                </c:pt>
                <c:pt idx="3765">
                  <c:v>17.343254000000002</c:v>
                </c:pt>
                <c:pt idx="3766">
                  <c:v>17.726402</c:v>
                </c:pt>
                <c:pt idx="3767">
                  <c:v>17.172791</c:v>
                </c:pt>
                <c:pt idx="3768">
                  <c:v>16.906321999999999</c:v>
                </c:pt>
                <c:pt idx="3769">
                  <c:v>17.470119</c:v>
                </c:pt>
                <c:pt idx="3770">
                  <c:v>16.478655</c:v>
                </c:pt>
                <c:pt idx="3771">
                  <c:v>16.247596999999999</c:v>
                </c:pt>
                <c:pt idx="3772">
                  <c:v>18.280139999999999</c:v>
                </c:pt>
                <c:pt idx="3773">
                  <c:v>18.011244000000001</c:v>
                </c:pt>
                <c:pt idx="3774">
                  <c:v>18.08061</c:v>
                </c:pt>
                <c:pt idx="3775">
                  <c:v>18.052792</c:v>
                </c:pt>
                <c:pt idx="3776">
                  <c:v>18.064722</c:v>
                </c:pt>
                <c:pt idx="3777">
                  <c:v>18.133430000000001</c:v>
                </c:pt>
                <c:pt idx="3778">
                  <c:v>17.862905999999999</c:v>
                </c:pt>
                <c:pt idx="3779">
                  <c:v>15.741680000000001</c:v>
                </c:pt>
                <c:pt idx="3780">
                  <c:v>16.900096999999999</c:v>
                </c:pt>
                <c:pt idx="3781">
                  <c:v>17.290631999999999</c:v>
                </c:pt>
                <c:pt idx="3782">
                  <c:v>17.95336</c:v>
                </c:pt>
                <c:pt idx="3783">
                  <c:v>17.973296999999999</c:v>
                </c:pt>
                <c:pt idx="3784">
                  <c:v>18.919115000000001</c:v>
                </c:pt>
                <c:pt idx="3785">
                  <c:v>18.506294</c:v>
                </c:pt>
                <c:pt idx="3786">
                  <c:v>18.118849000000001</c:v>
                </c:pt>
                <c:pt idx="3787">
                  <c:v>18.437329999999999</c:v>
                </c:pt>
                <c:pt idx="3788">
                  <c:v>17.848538999999999</c:v>
                </c:pt>
                <c:pt idx="3789">
                  <c:v>17.420748</c:v>
                </c:pt>
                <c:pt idx="3790">
                  <c:v>17.312618000000001</c:v>
                </c:pt>
                <c:pt idx="3791">
                  <c:v>16.773914000000001</c:v>
                </c:pt>
                <c:pt idx="3792">
                  <c:v>16.883965</c:v>
                </c:pt>
                <c:pt idx="3793">
                  <c:v>18.346717999999999</c:v>
                </c:pt>
                <c:pt idx="3794">
                  <c:v>19.57629</c:v>
                </c:pt>
                <c:pt idx="3795">
                  <c:v>18.59075</c:v>
                </c:pt>
                <c:pt idx="3796">
                  <c:v>18.987576000000001</c:v>
                </c:pt>
                <c:pt idx="3797">
                  <c:v>18.780280999999999</c:v>
                </c:pt>
                <c:pt idx="3798">
                  <c:v>17.327745</c:v>
                </c:pt>
                <c:pt idx="3799">
                  <c:v>16.911514</c:v>
                </c:pt>
                <c:pt idx="3800">
                  <c:v>17.628643</c:v>
                </c:pt>
                <c:pt idx="3801">
                  <c:v>16.491879000000001</c:v>
                </c:pt>
                <c:pt idx="3802">
                  <c:v>16.460944999999999</c:v>
                </c:pt>
                <c:pt idx="3803">
                  <c:v>17.52392</c:v>
                </c:pt>
                <c:pt idx="3804">
                  <c:v>17.750451999999999</c:v>
                </c:pt>
                <c:pt idx="3805">
                  <c:v>18.186104</c:v>
                </c:pt>
                <c:pt idx="3806">
                  <c:v>17.640502999999999</c:v>
                </c:pt>
                <c:pt idx="3807">
                  <c:v>17.144175000000001</c:v>
                </c:pt>
                <c:pt idx="3808">
                  <c:v>17.215468999999999</c:v>
                </c:pt>
                <c:pt idx="3809">
                  <c:v>16.424285999999999</c:v>
                </c:pt>
                <c:pt idx="3810">
                  <c:v>16.078278999999998</c:v>
                </c:pt>
                <c:pt idx="3811">
                  <c:v>16.817053000000001</c:v>
                </c:pt>
                <c:pt idx="3812">
                  <c:v>16.933809</c:v>
                </c:pt>
                <c:pt idx="3813">
                  <c:v>17.610102000000001</c:v>
                </c:pt>
                <c:pt idx="3814">
                  <c:v>17.343332</c:v>
                </c:pt>
                <c:pt idx="3815">
                  <c:v>16.749652999999999</c:v>
                </c:pt>
                <c:pt idx="3816">
                  <c:v>17.124977000000001</c:v>
                </c:pt>
                <c:pt idx="3817">
                  <c:v>17.246915999999999</c:v>
                </c:pt>
                <c:pt idx="3818">
                  <c:v>16.437166000000001</c:v>
                </c:pt>
                <c:pt idx="3819">
                  <c:v>16.988716</c:v>
                </c:pt>
                <c:pt idx="3820">
                  <c:v>17.860733</c:v>
                </c:pt>
                <c:pt idx="3821">
                  <c:v>16.746238999999999</c:v>
                </c:pt>
                <c:pt idx="3822">
                  <c:v>18.424787999999999</c:v>
                </c:pt>
                <c:pt idx="3823">
                  <c:v>17.638811</c:v>
                </c:pt>
                <c:pt idx="3824">
                  <c:v>16.913264999999999</c:v>
                </c:pt>
                <c:pt idx="3825">
                  <c:v>17.10173</c:v>
                </c:pt>
                <c:pt idx="3826">
                  <c:v>19.200026000000001</c:v>
                </c:pt>
                <c:pt idx="3827">
                  <c:v>18.014113999999999</c:v>
                </c:pt>
                <c:pt idx="3828">
                  <c:v>16.934623999999999</c:v>
                </c:pt>
                <c:pt idx="3829">
                  <c:v>17.151619</c:v>
                </c:pt>
                <c:pt idx="3830">
                  <c:v>17.890073999999998</c:v>
                </c:pt>
                <c:pt idx="3831">
                  <c:v>16.816568</c:v>
                </c:pt>
                <c:pt idx="3832">
                  <c:v>16.810209</c:v>
                </c:pt>
                <c:pt idx="3833">
                  <c:v>17.243935</c:v>
                </c:pt>
                <c:pt idx="3834">
                  <c:v>17.472781999999999</c:v>
                </c:pt>
                <c:pt idx="3835">
                  <c:v>17.644136</c:v>
                </c:pt>
                <c:pt idx="3836">
                  <c:v>18.151672000000001</c:v>
                </c:pt>
                <c:pt idx="3837">
                  <c:v>17.861469</c:v>
                </c:pt>
                <c:pt idx="3838">
                  <c:v>18.603888999999999</c:v>
                </c:pt>
                <c:pt idx="3839">
                  <c:v>18.575763999999999</c:v>
                </c:pt>
                <c:pt idx="3840">
                  <c:v>16.762799999999999</c:v>
                </c:pt>
                <c:pt idx="3841">
                  <c:v>18.636696000000001</c:v>
                </c:pt>
                <c:pt idx="3842">
                  <c:v>17.991499000000001</c:v>
                </c:pt>
                <c:pt idx="3843">
                  <c:v>18.628257999999999</c:v>
                </c:pt>
                <c:pt idx="3844">
                  <c:v>16.923542000000001</c:v>
                </c:pt>
                <c:pt idx="3845">
                  <c:v>16.293129</c:v>
                </c:pt>
                <c:pt idx="3846">
                  <c:v>17.071287000000002</c:v>
                </c:pt>
                <c:pt idx="3847">
                  <c:v>17.340841000000001</c:v>
                </c:pt>
                <c:pt idx="3848">
                  <c:v>16.544203</c:v>
                </c:pt>
                <c:pt idx="3849">
                  <c:v>17.856113000000001</c:v>
                </c:pt>
                <c:pt idx="3850">
                  <c:v>16.578786999999998</c:v>
                </c:pt>
                <c:pt idx="3851">
                  <c:v>16.190607</c:v>
                </c:pt>
                <c:pt idx="3852">
                  <c:v>17.230089</c:v>
                </c:pt>
                <c:pt idx="3853">
                  <c:v>17.307209</c:v>
                </c:pt>
                <c:pt idx="3854">
                  <c:v>17.128143000000001</c:v>
                </c:pt>
                <c:pt idx="3855">
                  <c:v>17.444433</c:v>
                </c:pt>
                <c:pt idx="3856">
                  <c:v>17.270788</c:v>
                </c:pt>
                <c:pt idx="3857">
                  <c:v>18.005827</c:v>
                </c:pt>
                <c:pt idx="3858">
                  <c:v>18.402401000000001</c:v>
                </c:pt>
                <c:pt idx="3859">
                  <c:v>16.215219000000001</c:v>
                </c:pt>
                <c:pt idx="3860">
                  <c:v>17.954782000000002</c:v>
                </c:pt>
                <c:pt idx="3861">
                  <c:v>18.217772</c:v>
                </c:pt>
                <c:pt idx="3862">
                  <c:v>17.959088999999999</c:v>
                </c:pt>
                <c:pt idx="3863">
                  <c:v>19.493113000000001</c:v>
                </c:pt>
                <c:pt idx="3864">
                  <c:v>18.602428</c:v>
                </c:pt>
                <c:pt idx="3865">
                  <c:v>17.917318000000002</c:v>
                </c:pt>
                <c:pt idx="3866">
                  <c:v>17.283062000000001</c:v>
                </c:pt>
                <c:pt idx="3867">
                  <c:v>18.092827</c:v>
                </c:pt>
                <c:pt idx="3868">
                  <c:v>17.888974999999999</c:v>
                </c:pt>
                <c:pt idx="3869">
                  <c:v>18.841225000000001</c:v>
                </c:pt>
                <c:pt idx="3870">
                  <c:v>18.787935000000001</c:v>
                </c:pt>
                <c:pt idx="3871">
                  <c:v>19.391566999999998</c:v>
                </c:pt>
                <c:pt idx="3872">
                  <c:v>18.455566000000001</c:v>
                </c:pt>
                <c:pt idx="3873">
                  <c:v>18.76022</c:v>
                </c:pt>
                <c:pt idx="3874">
                  <c:v>17.216303</c:v>
                </c:pt>
                <c:pt idx="3875">
                  <c:v>18.433729</c:v>
                </c:pt>
                <c:pt idx="3876">
                  <c:v>17.196676</c:v>
                </c:pt>
                <c:pt idx="3877">
                  <c:v>17.451881</c:v>
                </c:pt>
                <c:pt idx="3878">
                  <c:v>17.743732000000001</c:v>
                </c:pt>
                <c:pt idx="3879">
                  <c:v>18.359957000000001</c:v>
                </c:pt>
                <c:pt idx="3880">
                  <c:v>17.000319000000001</c:v>
                </c:pt>
                <c:pt idx="3881">
                  <c:v>16.772245000000002</c:v>
                </c:pt>
                <c:pt idx="3882">
                  <c:v>18.227833</c:v>
                </c:pt>
                <c:pt idx="3883">
                  <c:v>18.143616000000002</c:v>
                </c:pt>
                <c:pt idx="3884">
                  <c:v>18.367369</c:v>
                </c:pt>
                <c:pt idx="3885">
                  <c:v>18.258707000000001</c:v>
                </c:pt>
                <c:pt idx="3886">
                  <c:v>18.388408999999999</c:v>
                </c:pt>
                <c:pt idx="3887">
                  <c:v>18.492208000000002</c:v>
                </c:pt>
                <c:pt idx="3888">
                  <c:v>17.272642000000001</c:v>
                </c:pt>
                <c:pt idx="3889">
                  <c:v>17.436672000000002</c:v>
                </c:pt>
                <c:pt idx="3890">
                  <c:v>16.704355</c:v>
                </c:pt>
                <c:pt idx="3891">
                  <c:v>17.163302999999999</c:v>
                </c:pt>
                <c:pt idx="3892">
                  <c:v>17.695501</c:v>
                </c:pt>
                <c:pt idx="3893">
                  <c:v>17.423006000000001</c:v>
                </c:pt>
                <c:pt idx="3894">
                  <c:v>17.026585000000001</c:v>
                </c:pt>
                <c:pt idx="3895">
                  <c:v>18.311154999999999</c:v>
                </c:pt>
                <c:pt idx="3896">
                  <c:v>17.522653999999999</c:v>
                </c:pt>
                <c:pt idx="3897">
                  <c:v>18.398415</c:v>
                </c:pt>
                <c:pt idx="3898">
                  <c:v>17.077974000000001</c:v>
                </c:pt>
                <c:pt idx="3899">
                  <c:v>17.362646000000002</c:v>
                </c:pt>
                <c:pt idx="3900">
                  <c:v>18.277866</c:v>
                </c:pt>
                <c:pt idx="3901">
                  <c:v>17.767405</c:v>
                </c:pt>
                <c:pt idx="3902">
                  <c:v>18.770796000000001</c:v>
                </c:pt>
                <c:pt idx="3903">
                  <c:v>17.770626</c:v>
                </c:pt>
                <c:pt idx="3904">
                  <c:v>18.028659999999999</c:v>
                </c:pt>
                <c:pt idx="3905">
                  <c:v>18.391553999999999</c:v>
                </c:pt>
                <c:pt idx="3906">
                  <c:v>17.586538000000001</c:v>
                </c:pt>
                <c:pt idx="3907">
                  <c:v>17.245014000000001</c:v>
                </c:pt>
                <c:pt idx="3908">
                  <c:v>17.186996000000001</c:v>
                </c:pt>
                <c:pt idx="3909">
                  <c:v>17.638591999999999</c:v>
                </c:pt>
                <c:pt idx="3910">
                  <c:v>16.846153000000001</c:v>
                </c:pt>
                <c:pt idx="3911">
                  <c:v>16.641220000000001</c:v>
                </c:pt>
                <c:pt idx="3912">
                  <c:v>17.460428</c:v>
                </c:pt>
                <c:pt idx="3913">
                  <c:v>17.339321000000002</c:v>
                </c:pt>
                <c:pt idx="3914">
                  <c:v>17.010041999999999</c:v>
                </c:pt>
                <c:pt idx="3915">
                  <c:v>17.359055000000001</c:v>
                </c:pt>
                <c:pt idx="3916">
                  <c:v>17.395502</c:v>
                </c:pt>
                <c:pt idx="3917">
                  <c:v>16.532187</c:v>
                </c:pt>
                <c:pt idx="3918">
                  <c:v>16.680264999999999</c:v>
                </c:pt>
                <c:pt idx="3919">
                  <c:v>15.832913</c:v>
                </c:pt>
                <c:pt idx="3920">
                  <c:v>16.658584999999999</c:v>
                </c:pt>
                <c:pt idx="3921">
                  <c:v>16.858622</c:v>
                </c:pt>
                <c:pt idx="3922">
                  <c:v>16.029964</c:v>
                </c:pt>
                <c:pt idx="3923">
                  <c:v>17.906079999999999</c:v>
                </c:pt>
                <c:pt idx="3924">
                  <c:v>18.693546000000001</c:v>
                </c:pt>
                <c:pt idx="3925">
                  <c:v>18.70187</c:v>
                </c:pt>
                <c:pt idx="3926">
                  <c:v>17.927251999999999</c:v>
                </c:pt>
                <c:pt idx="3927">
                  <c:v>18.088042999999999</c:v>
                </c:pt>
                <c:pt idx="3928">
                  <c:v>16.774460000000001</c:v>
                </c:pt>
                <c:pt idx="3929">
                  <c:v>16.004448</c:v>
                </c:pt>
                <c:pt idx="3930">
                  <c:v>16.448682999999999</c:v>
                </c:pt>
                <c:pt idx="3931">
                  <c:v>16.005312</c:v>
                </c:pt>
                <c:pt idx="3932">
                  <c:v>17.142030999999999</c:v>
                </c:pt>
                <c:pt idx="3933">
                  <c:v>16.581154000000002</c:v>
                </c:pt>
                <c:pt idx="3934">
                  <c:v>16.426072999999999</c:v>
                </c:pt>
                <c:pt idx="3935">
                  <c:v>17.422913000000001</c:v>
                </c:pt>
                <c:pt idx="3936">
                  <c:v>15.431058999999999</c:v>
                </c:pt>
                <c:pt idx="3937">
                  <c:v>15.62373</c:v>
                </c:pt>
                <c:pt idx="3938">
                  <c:v>16.562881000000001</c:v>
                </c:pt>
                <c:pt idx="3939">
                  <c:v>16.790854</c:v>
                </c:pt>
                <c:pt idx="3940">
                  <c:v>16.316745999999998</c:v>
                </c:pt>
                <c:pt idx="3941">
                  <c:v>15.825108999999999</c:v>
                </c:pt>
                <c:pt idx="3942">
                  <c:v>17.358149000000001</c:v>
                </c:pt>
                <c:pt idx="3943">
                  <c:v>15.198252999999999</c:v>
                </c:pt>
                <c:pt idx="3944">
                  <c:v>16.278479000000001</c:v>
                </c:pt>
                <c:pt idx="3945">
                  <c:v>16.782640000000001</c:v>
                </c:pt>
                <c:pt idx="3946">
                  <c:v>15.127280000000001</c:v>
                </c:pt>
                <c:pt idx="3947">
                  <c:v>15.430007</c:v>
                </c:pt>
                <c:pt idx="3948">
                  <c:v>15.018133000000001</c:v>
                </c:pt>
                <c:pt idx="3949">
                  <c:v>15.970777999999999</c:v>
                </c:pt>
                <c:pt idx="3950">
                  <c:v>16.553916999999998</c:v>
                </c:pt>
                <c:pt idx="3951">
                  <c:v>16.703617000000001</c:v>
                </c:pt>
                <c:pt idx="3952">
                  <c:v>16.166592000000001</c:v>
                </c:pt>
                <c:pt idx="3953">
                  <c:v>14.613832</c:v>
                </c:pt>
                <c:pt idx="3954">
                  <c:v>14.217537</c:v>
                </c:pt>
                <c:pt idx="3955">
                  <c:v>15.459070000000001</c:v>
                </c:pt>
                <c:pt idx="3956">
                  <c:v>15.529754000000001</c:v>
                </c:pt>
                <c:pt idx="3957">
                  <c:v>16.304055999999999</c:v>
                </c:pt>
                <c:pt idx="3958">
                  <c:v>16.400048999999999</c:v>
                </c:pt>
                <c:pt idx="3959">
                  <c:v>16.582401000000001</c:v>
                </c:pt>
                <c:pt idx="3960">
                  <c:v>15.688359</c:v>
                </c:pt>
                <c:pt idx="3961">
                  <c:v>15.687761</c:v>
                </c:pt>
                <c:pt idx="3962">
                  <c:v>16.327048999999999</c:v>
                </c:pt>
                <c:pt idx="3963">
                  <c:v>16.460711</c:v>
                </c:pt>
                <c:pt idx="3964">
                  <c:v>17.237997</c:v>
                </c:pt>
                <c:pt idx="3965">
                  <c:v>17.248905000000001</c:v>
                </c:pt>
                <c:pt idx="3966">
                  <c:v>16.376942</c:v>
                </c:pt>
                <c:pt idx="3967">
                  <c:v>15.075692999999999</c:v>
                </c:pt>
                <c:pt idx="3968">
                  <c:v>15.87486</c:v>
                </c:pt>
                <c:pt idx="3969">
                  <c:v>15.412936</c:v>
                </c:pt>
                <c:pt idx="3970">
                  <c:v>16.497540999999998</c:v>
                </c:pt>
                <c:pt idx="3971">
                  <c:v>17.843969000000001</c:v>
                </c:pt>
                <c:pt idx="3972">
                  <c:v>18.365235999999999</c:v>
                </c:pt>
                <c:pt idx="3973">
                  <c:v>17.089451</c:v>
                </c:pt>
                <c:pt idx="3974">
                  <c:v>18.703807999999999</c:v>
                </c:pt>
                <c:pt idx="3975">
                  <c:v>18.482336</c:v>
                </c:pt>
                <c:pt idx="3976">
                  <c:v>17.99822</c:v>
                </c:pt>
                <c:pt idx="3977">
                  <c:v>18.553989000000001</c:v>
                </c:pt>
                <c:pt idx="3978">
                  <c:v>18.27054</c:v>
                </c:pt>
                <c:pt idx="3979">
                  <c:v>17.015955000000002</c:v>
                </c:pt>
                <c:pt idx="3980">
                  <c:v>18.018792999999999</c:v>
                </c:pt>
                <c:pt idx="3981">
                  <c:v>18.889433</c:v>
                </c:pt>
                <c:pt idx="3982">
                  <c:v>17.243812999999999</c:v>
                </c:pt>
                <c:pt idx="3983">
                  <c:v>18.087478999999998</c:v>
                </c:pt>
                <c:pt idx="3984">
                  <c:v>18.499928000000001</c:v>
                </c:pt>
                <c:pt idx="3985">
                  <c:v>18.062411999999998</c:v>
                </c:pt>
                <c:pt idx="3986">
                  <c:v>19.295424000000001</c:v>
                </c:pt>
                <c:pt idx="3987">
                  <c:v>19.543977999999999</c:v>
                </c:pt>
                <c:pt idx="3988">
                  <c:v>19.427600999999999</c:v>
                </c:pt>
                <c:pt idx="3989">
                  <c:v>19.924883000000001</c:v>
                </c:pt>
                <c:pt idx="3990">
                  <c:v>20.190145000000001</c:v>
                </c:pt>
                <c:pt idx="3991">
                  <c:v>18.751162000000001</c:v>
                </c:pt>
                <c:pt idx="3992">
                  <c:v>20.067829</c:v>
                </c:pt>
                <c:pt idx="3993">
                  <c:v>19.134998</c:v>
                </c:pt>
                <c:pt idx="3994">
                  <c:v>20.639182999999999</c:v>
                </c:pt>
                <c:pt idx="3995">
                  <c:v>19.550965999999999</c:v>
                </c:pt>
                <c:pt idx="3996">
                  <c:v>19.5488</c:v>
                </c:pt>
                <c:pt idx="3997">
                  <c:v>18.995778999999999</c:v>
                </c:pt>
                <c:pt idx="3998">
                  <c:v>18.355843</c:v>
                </c:pt>
                <c:pt idx="3999">
                  <c:v>17.744026000000002</c:v>
                </c:pt>
                <c:pt idx="4000">
                  <c:v>17.427098999999998</c:v>
                </c:pt>
                <c:pt idx="4001">
                  <c:v>17.26745</c:v>
                </c:pt>
                <c:pt idx="4002">
                  <c:v>18.496300000000002</c:v>
                </c:pt>
                <c:pt idx="4003">
                  <c:v>17.191849000000001</c:v>
                </c:pt>
                <c:pt idx="4004">
                  <c:v>15.960755000000001</c:v>
                </c:pt>
                <c:pt idx="4005">
                  <c:v>19.021114000000001</c:v>
                </c:pt>
                <c:pt idx="4006">
                  <c:v>18.185739999999999</c:v>
                </c:pt>
                <c:pt idx="4007">
                  <c:v>17.817136999999999</c:v>
                </c:pt>
                <c:pt idx="4008">
                  <c:v>15.402005000000001</c:v>
                </c:pt>
                <c:pt idx="4009">
                  <c:v>16.272324000000001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'both together'!$C$1</c:f>
              <c:strCache>
                <c:ptCount val="1"/>
                <c:pt idx="0">
                  <c:v>H174-H369</c:v>
                </c:pt>
              </c:strCache>
            </c:strRef>
          </c:tx>
          <c:spPr>
            <a:ln w="63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'both together'!$A$2:$A$4011</c:f>
              <c:numCache>
                <c:formatCode>General</c:formatCode>
                <c:ptCount val="40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</c:numCache>
            </c:numRef>
          </c:cat>
          <c:val>
            <c:numRef>
              <c:f>'both together'!$C$2:$C$4011</c:f>
              <c:numCache>
                <c:formatCode>General</c:formatCode>
                <c:ptCount val="4010"/>
                <c:pt idx="0">
                  <c:v>11.986473</c:v>
                </c:pt>
                <c:pt idx="1">
                  <c:v>12.455964</c:v>
                </c:pt>
                <c:pt idx="2">
                  <c:v>12.154249999999999</c:v>
                </c:pt>
                <c:pt idx="3">
                  <c:v>12.511335000000001</c:v>
                </c:pt>
                <c:pt idx="4">
                  <c:v>11.551233999999999</c:v>
                </c:pt>
                <c:pt idx="5">
                  <c:v>12.54078</c:v>
                </c:pt>
                <c:pt idx="6">
                  <c:v>12.246892000000001</c:v>
                </c:pt>
                <c:pt idx="7">
                  <c:v>12.927426000000001</c:v>
                </c:pt>
                <c:pt idx="8">
                  <c:v>13.3553</c:v>
                </c:pt>
                <c:pt idx="9">
                  <c:v>13.150926</c:v>
                </c:pt>
                <c:pt idx="10">
                  <c:v>13.567572</c:v>
                </c:pt>
                <c:pt idx="11">
                  <c:v>13.200589000000001</c:v>
                </c:pt>
                <c:pt idx="12">
                  <c:v>14.185801</c:v>
                </c:pt>
                <c:pt idx="13">
                  <c:v>13.47495</c:v>
                </c:pt>
                <c:pt idx="14">
                  <c:v>15.478085</c:v>
                </c:pt>
                <c:pt idx="15">
                  <c:v>16.016911</c:v>
                </c:pt>
                <c:pt idx="16">
                  <c:v>16.623242999999999</c:v>
                </c:pt>
                <c:pt idx="17">
                  <c:v>18.039667000000001</c:v>
                </c:pt>
                <c:pt idx="18">
                  <c:v>16.186184000000001</c:v>
                </c:pt>
                <c:pt idx="19">
                  <c:v>16.412068999999999</c:v>
                </c:pt>
                <c:pt idx="20">
                  <c:v>14.021547999999999</c:v>
                </c:pt>
                <c:pt idx="21">
                  <c:v>14.483389000000001</c:v>
                </c:pt>
                <c:pt idx="22">
                  <c:v>14.9884</c:v>
                </c:pt>
                <c:pt idx="23">
                  <c:v>15.084883</c:v>
                </c:pt>
                <c:pt idx="24">
                  <c:v>13.512534</c:v>
                </c:pt>
                <c:pt idx="25">
                  <c:v>15.237652000000001</c:v>
                </c:pt>
                <c:pt idx="26">
                  <c:v>15.288434000000001</c:v>
                </c:pt>
                <c:pt idx="27">
                  <c:v>15.607843000000001</c:v>
                </c:pt>
                <c:pt idx="28">
                  <c:v>14.458678000000001</c:v>
                </c:pt>
                <c:pt idx="29">
                  <c:v>14.642336</c:v>
                </c:pt>
                <c:pt idx="30">
                  <c:v>13.051621000000001</c:v>
                </c:pt>
                <c:pt idx="31">
                  <c:v>13.597984</c:v>
                </c:pt>
                <c:pt idx="32">
                  <c:v>13.398381000000001</c:v>
                </c:pt>
                <c:pt idx="33">
                  <c:v>12.943637000000001</c:v>
                </c:pt>
                <c:pt idx="34">
                  <c:v>13.921037</c:v>
                </c:pt>
                <c:pt idx="35">
                  <c:v>13.786626</c:v>
                </c:pt>
                <c:pt idx="36">
                  <c:v>13.587910000000001</c:v>
                </c:pt>
                <c:pt idx="37">
                  <c:v>13.865211</c:v>
                </c:pt>
                <c:pt idx="38">
                  <c:v>13.664076</c:v>
                </c:pt>
                <c:pt idx="39">
                  <c:v>13.435608</c:v>
                </c:pt>
                <c:pt idx="40">
                  <c:v>13.470632</c:v>
                </c:pt>
                <c:pt idx="41">
                  <c:v>14.999352</c:v>
                </c:pt>
                <c:pt idx="42">
                  <c:v>13.197792</c:v>
                </c:pt>
                <c:pt idx="43">
                  <c:v>13.453003000000001</c:v>
                </c:pt>
                <c:pt idx="44">
                  <c:v>13.338993</c:v>
                </c:pt>
                <c:pt idx="45">
                  <c:v>12.842954000000001</c:v>
                </c:pt>
                <c:pt idx="46">
                  <c:v>14.734845</c:v>
                </c:pt>
                <c:pt idx="47">
                  <c:v>15.316093</c:v>
                </c:pt>
                <c:pt idx="48">
                  <c:v>14.523985</c:v>
                </c:pt>
                <c:pt idx="49">
                  <c:v>14.427820000000001</c:v>
                </c:pt>
                <c:pt idx="50">
                  <c:v>14.371293</c:v>
                </c:pt>
                <c:pt idx="51">
                  <c:v>15.506432</c:v>
                </c:pt>
                <c:pt idx="52">
                  <c:v>16.382959</c:v>
                </c:pt>
                <c:pt idx="53">
                  <c:v>17.099926</c:v>
                </c:pt>
                <c:pt idx="54">
                  <c:v>15.637325000000001</c:v>
                </c:pt>
                <c:pt idx="55">
                  <c:v>15.720405</c:v>
                </c:pt>
                <c:pt idx="56">
                  <c:v>14.223001</c:v>
                </c:pt>
                <c:pt idx="57">
                  <c:v>14.495552999999999</c:v>
                </c:pt>
                <c:pt idx="58">
                  <c:v>14.180717</c:v>
                </c:pt>
                <c:pt idx="59">
                  <c:v>13.570269</c:v>
                </c:pt>
                <c:pt idx="60">
                  <c:v>14.168907000000001</c:v>
                </c:pt>
                <c:pt idx="61">
                  <c:v>14.478012</c:v>
                </c:pt>
                <c:pt idx="62">
                  <c:v>14.233566</c:v>
                </c:pt>
                <c:pt idx="63">
                  <c:v>14.950162000000001</c:v>
                </c:pt>
                <c:pt idx="64">
                  <c:v>15.30932</c:v>
                </c:pt>
                <c:pt idx="65">
                  <c:v>14.432515</c:v>
                </c:pt>
                <c:pt idx="66">
                  <c:v>13.355967</c:v>
                </c:pt>
                <c:pt idx="67">
                  <c:v>14.278471</c:v>
                </c:pt>
                <c:pt idx="68">
                  <c:v>15.356237</c:v>
                </c:pt>
                <c:pt idx="69">
                  <c:v>14.721349999999999</c:v>
                </c:pt>
                <c:pt idx="70">
                  <c:v>13.959505999999999</c:v>
                </c:pt>
                <c:pt idx="71">
                  <c:v>13.529112</c:v>
                </c:pt>
                <c:pt idx="72">
                  <c:v>14.092874</c:v>
                </c:pt>
                <c:pt idx="73">
                  <c:v>14.133495999999999</c:v>
                </c:pt>
                <c:pt idx="74">
                  <c:v>15.026754</c:v>
                </c:pt>
                <c:pt idx="75">
                  <c:v>14.381145</c:v>
                </c:pt>
                <c:pt idx="76">
                  <c:v>14.782301</c:v>
                </c:pt>
                <c:pt idx="77">
                  <c:v>13.394078</c:v>
                </c:pt>
                <c:pt idx="78">
                  <c:v>13.986898999999999</c:v>
                </c:pt>
                <c:pt idx="79">
                  <c:v>14.988181000000001</c:v>
                </c:pt>
                <c:pt idx="80">
                  <c:v>15.272351</c:v>
                </c:pt>
                <c:pt idx="81">
                  <c:v>14.416933999999999</c:v>
                </c:pt>
                <c:pt idx="82">
                  <c:v>13.544441000000001</c:v>
                </c:pt>
                <c:pt idx="83">
                  <c:v>13.236514</c:v>
                </c:pt>
                <c:pt idx="84">
                  <c:v>15.081481999999999</c:v>
                </c:pt>
                <c:pt idx="85">
                  <c:v>14.198869999999999</c:v>
                </c:pt>
                <c:pt idx="86">
                  <c:v>14.596660999999999</c:v>
                </c:pt>
                <c:pt idx="87">
                  <c:v>13.778674000000001</c:v>
                </c:pt>
                <c:pt idx="88">
                  <c:v>13.416458</c:v>
                </c:pt>
                <c:pt idx="89">
                  <c:v>13.738244999999999</c:v>
                </c:pt>
                <c:pt idx="90">
                  <c:v>13.511976000000001</c:v>
                </c:pt>
                <c:pt idx="91">
                  <c:v>14.0023</c:v>
                </c:pt>
                <c:pt idx="92">
                  <c:v>14.4407</c:v>
                </c:pt>
                <c:pt idx="93">
                  <c:v>14.525782</c:v>
                </c:pt>
                <c:pt idx="94">
                  <c:v>14.007951</c:v>
                </c:pt>
                <c:pt idx="95">
                  <c:v>13.538161000000001</c:v>
                </c:pt>
                <c:pt idx="96">
                  <c:v>13.549816</c:v>
                </c:pt>
                <c:pt idx="97">
                  <c:v>13.934889</c:v>
                </c:pt>
                <c:pt idx="98">
                  <c:v>14.935763</c:v>
                </c:pt>
                <c:pt idx="99">
                  <c:v>14.530644000000001</c:v>
                </c:pt>
                <c:pt idx="100">
                  <c:v>13.549170999999999</c:v>
                </c:pt>
                <c:pt idx="101">
                  <c:v>13.376155000000001</c:v>
                </c:pt>
                <c:pt idx="102">
                  <c:v>13.215768000000001</c:v>
                </c:pt>
                <c:pt idx="103">
                  <c:v>13.767815000000001</c:v>
                </c:pt>
                <c:pt idx="104">
                  <c:v>15.463774000000001</c:v>
                </c:pt>
                <c:pt idx="105">
                  <c:v>14.582267</c:v>
                </c:pt>
                <c:pt idx="106">
                  <c:v>15.416296000000001</c:v>
                </c:pt>
                <c:pt idx="107">
                  <c:v>14.450778</c:v>
                </c:pt>
                <c:pt idx="108">
                  <c:v>14.241540000000001</c:v>
                </c:pt>
                <c:pt idx="109">
                  <c:v>15.611165</c:v>
                </c:pt>
                <c:pt idx="110">
                  <c:v>16.053381000000002</c:v>
                </c:pt>
                <c:pt idx="111">
                  <c:v>13.752719000000001</c:v>
                </c:pt>
                <c:pt idx="112">
                  <c:v>15.057859000000001</c:v>
                </c:pt>
                <c:pt idx="113">
                  <c:v>16.612888000000002</c:v>
                </c:pt>
                <c:pt idx="114">
                  <c:v>16.232277</c:v>
                </c:pt>
                <c:pt idx="115">
                  <c:v>16.894238999999999</c:v>
                </c:pt>
                <c:pt idx="116">
                  <c:v>16.763432000000002</c:v>
                </c:pt>
                <c:pt idx="117">
                  <c:v>18.576747999999998</c:v>
                </c:pt>
                <c:pt idx="118">
                  <c:v>18.068667999999999</c:v>
                </c:pt>
                <c:pt idx="119">
                  <c:v>16.173591999999999</c:v>
                </c:pt>
                <c:pt idx="120">
                  <c:v>15.824721</c:v>
                </c:pt>
                <c:pt idx="121">
                  <c:v>17.372805</c:v>
                </c:pt>
                <c:pt idx="122">
                  <c:v>16.843257999999999</c:v>
                </c:pt>
                <c:pt idx="123">
                  <c:v>15.910365000000001</c:v>
                </c:pt>
                <c:pt idx="124">
                  <c:v>15.846702000000001</c:v>
                </c:pt>
                <c:pt idx="125">
                  <c:v>16.714404999999999</c:v>
                </c:pt>
                <c:pt idx="126">
                  <c:v>17.401318</c:v>
                </c:pt>
                <c:pt idx="127">
                  <c:v>17.366614999999999</c:v>
                </c:pt>
                <c:pt idx="128">
                  <c:v>16.717247</c:v>
                </c:pt>
                <c:pt idx="129">
                  <c:v>15.563157</c:v>
                </c:pt>
                <c:pt idx="130">
                  <c:v>15.546427</c:v>
                </c:pt>
                <c:pt idx="131">
                  <c:v>15.953512999999999</c:v>
                </c:pt>
                <c:pt idx="132">
                  <c:v>15.012661</c:v>
                </c:pt>
                <c:pt idx="133">
                  <c:v>17.590185000000002</c:v>
                </c:pt>
                <c:pt idx="134">
                  <c:v>15.755737999999999</c:v>
                </c:pt>
                <c:pt idx="135">
                  <c:v>16.246967000000001</c:v>
                </c:pt>
                <c:pt idx="136">
                  <c:v>15.295317000000001</c:v>
                </c:pt>
                <c:pt idx="137">
                  <c:v>16.805857</c:v>
                </c:pt>
                <c:pt idx="138">
                  <c:v>16.292573999999998</c:v>
                </c:pt>
                <c:pt idx="139">
                  <c:v>17.273001000000001</c:v>
                </c:pt>
                <c:pt idx="140">
                  <c:v>17.730672999999999</c:v>
                </c:pt>
                <c:pt idx="141">
                  <c:v>16.431353000000001</c:v>
                </c:pt>
                <c:pt idx="142">
                  <c:v>16.286404000000001</c:v>
                </c:pt>
                <c:pt idx="143">
                  <c:v>17.164542999999998</c:v>
                </c:pt>
                <c:pt idx="144">
                  <c:v>16.412528999999999</c:v>
                </c:pt>
                <c:pt idx="145">
                  <c:v>15.529610999999999</c:v>
                </c:pt>
                <c:pt idx="146">
                  <c:v>15.140059000000001</c:v>
                </c:pt>
                <c:pt idx="147">
                  <c:v>13.594692999999999</c:v>
                </c:pt>
                <c:pt idx="148">
                  <c:v>14.386251</c:v>
                </c:pt>
                <c:pt idx="149">
                  <c:v>14.06249</c:v>
                </c:pt>
                <c:pt idx="150">
                  <c:v>14.582839999999999</c:v>
                </c:pt>
                <c:pt idx="151">
                  <c:v>14.830245</c:v>
                </c:pt>
                <c:pt idx="152">
                  <c:v>13.514906</c:v>
                </c:pt>
                <c:pt idx="153">
                  <c:v>14.307701</c:v>
                </c:pt>
                <c:pt idx="154">
                  <c:v>14.88022</c:v>
                </c:pt>
                <c:pt idx="155">
                  <c:v>14.128966</c:v>
                </c:pt>
                <c:pt idx="156">
                  <c:v>15.197736000000001</c:v>
                </c:pt>
                <c:pt idx="157">
                  <c:v>14.937685</c:v>
                </c:pt>
                <c:pt idx="158">
                  <c:v>14.964907</c:v>
                </c:pt>
                <c:pt idx="159">
                  <c:v>13.960462</c:v>
                </c:pt>
                <c:pt idx="160">
                  <c:v>13.218056000000001</c:v>
                </c:pt>
                <c:pt idx="161">
                  <c:v>14.873381</c:v>
                </c:pt>
                <c:pt idx="162">
                  <c:v>15.113982999999999</c:v>
                </c:pt>
                <c:pt idx="163">
                  <c:v>14.682534</c:v>
                </c:pt>
                <c:pt idx="164">
                  <c:v>14.540208</c:v>
                </c:pt>
                <c:pt idx="165">
                  <c:v>15.308757</c:v>
                </c:pt>
                <c:pt idx="166">
                  <c:v>14.670832000000001</c:v>
                </c:pt>
                <c:pt idx="167">
                  <c:v>15.254026</c:v>
                </c:pt>
                <c:pt idx="168">
                  <c:v>14.199833</c:v>
                </c:pt>
                <c:pt idx="169">
                  <c:v>14.426461</c:v>
                </c:pt>
                <c:pt idx="170">
                  <c:v>14.899507</c:v>
                </c:pt>
                <c:pt idx="171">
                  <c:v>14.056326</c:v>
                </c:pt>
                <c:pt idx="172">
                  <c:v>14.445423999999999</c:v>
                </c:pt>
                <c:pt idx="173">
                  <c:v>15.611356000000001</c:v>
                </c:pt>
                <c:pt idx="174">
                  <c:v>14.868028000000001</c:v>
                </c:pt>
                <c:pt idx="175">
                  <c:v>15.304995</c:v>
                </c:pt>
                <c:pt idx="176">
                  <c:v>15.311762999999999</c:v>
                </c:pt>
                <c:pt idx="177">
                  <c:v>14.230513999999999</c:v>
                </c:pt>
                <c:pt idx="178">
                  <c:v>14.665449000000001</c:v>
                </c:pt>
                <c:pt idx="179">
                  <c:v>15.234228999999999</c:v>
                </c:pt>
                <c:pt idx="180">
                  <c:v>15.046758000000001</c:v>
                </c:pt>
                <c:pt idx="181">
                  <c:v>14.677915</c:v>
                </c:pt>
                <c:pt idx="182">
                  <c:v>13.841016</c:v>
                </c:pt>
                <c:pt idx="183">
                  <c:v>14.235652999999999</c:v>
                </c:pt>
                <c:pt idx="184">
                  <c:v>13.746040000000001</c:v>
                </c:pt>
                <c:pt idx="185">
                  <c:v>14.840634</c:v>
                </c:pt>
                <c:pt idx="186">
                  <c:v>14.904311999999999</c:v>
                </c:pt>
                <c:pt idx="187">
                  <c:v>15.165599</c:v>
                </c:pt>
                <c:pt idx="188">
                  <c:v>16.184048000000001</c:v>
                </c:pt>
                <c:pt idx="189">
                  <c:v>15.577483000000001</c:v>
                </c:pt>
                <c:pt idx="190">
                  <c:v>15.49358</c:v>
                </c:pt>
                <c:pt idx="191">
                  <c:v>16.538511</c:v>
                </c:pt>
                <c:pt idx="192">
                  <c:v>15.506413999999999</c:v>
                </c:pt>
                <c:pt idx="193">
                  <c:v>14.810859000000001</c:v>
                </c:pt>
                <c:pt idx="194">
                  <c:v>15.539562999999999</c:v>
                </c:pt>
                <c:pt idx="195">
                  <c:v>15.673916</c:v>
                </c:pt>
                <c:pt idx="196">
                  <c:v>14.399153999999999</c:v>
                </c:pt>
                <c:pt idx="197">
                  <c:v>15.185038</c:v>
                </c:pt>
                <c:pt idx="198">
                  <c:v>15.13599</c:v>
                </c:pt>
                <c:pt idx="199">
                  <c:v>13.634900999999999</c:v>
                </c:pt>
                <c:pt idx="200">
                  <c:v>13.986234</c:v>
                </c:pt>
                <c:pt idx="201">
                  <c:v>14.383445999999999</c:v>
                </c:pt>
                <c:pt idx="202">
                  <c:v>15.216288</c:v>
                </c:pt>
                <c:pt idx="203">
                  <c:v>14.12851</c:v>
                </c:pt>
                <c:pt idx="204">
                  <c:v>13.969306</c:v>
                </c:pt>
                <c:pt idx="205">
                  <c:v>14.068417999999999</c:v>
                </c:pt>
                <c:pt idx="206">
                  <c:v>14.431964000000001</c:v>
                </c:pt>
                <c:pt idx="207">
                  <c:v>14.742986999999999</c:v>
                </c:pt>
                <c:pt idx="208">
                  <c:v>14.767782</c:v>
                </c:pt>
                <c:pt idx="209">
                  <c:v>13.032973999999999</c:v>
                </c:pt>
                <c:pt idx="210">
                  <c:v>14.081296999999999</c:v>
                </c:pt>
                <c:pt idx="211">
                  <c:v>12.890769000000001</c:v>
                </c:pt>
                <c:pt idx="212">
                  <c:v>14.050684</c:v>
                </c:pt>
                <c:pt idx="213">
                  <c:v>13.235592</c:v>
                </c:pt>
                <c:pt idx="214">
                  <c:v>13.817973</c:v>
                </c:pt>
                <c:pt idx="215">
                  <c:v>13.821101000000001</c:v>
                </c:pt>
                <c:pt idx="216">
                  <c:v>15.004721</c:v>
                </c:pt>
                <c:pt idx="217">
                  <c:v>15.072998</c:v>
                </c:pt>
                <c:pt idx="218">
                  <c:v>14.327109999999999</c:v>
                </c:pt>
                <c:pt idx="219">
                  <c:v>15.769503</c:v>
                </c:pt>
                <c:pt idx="220">
                  <c:v>15.594011</c:v>
                </c:pt>
                <c:pt idx="221">
                  <c:v>13.809194</c:v>
                </c:pt>
                <c:pt idx="222">
                  <c:v>13.691651999999999</c:v>
                </c:pt>
                <c:pt idx="223">
                  <c:v>13.030055000000001</c:v>
                </c:pt>
                <c:pt idx="224">
                  <c:v>14.799480000000001</c:v>
                </c:pt>
                <c:pt idx="225">
                  <c:v>15.385192999999999</c:v>
                </c:pt>
                <c:pt idx="226">
                  <c:v>15.783168999999999</c:v>
                </c:pt>
                <c:pt idx="227">
                  <c:v>15.552694000000001</c:v>
                </c:pt>
                <c:pt idx="228">
                  <c:v>14.192924</c:v>
                </c:pt>
                <c:pt idx="229">
                  <c:v>15.003504</c:v>
                </c:pt>
                <c:pt idx="230">
                  <c:v>13.728440000000001</c:v>
                </c:pt>
                <c:pt idx="231">
                  <c:v>13.513197</c:v>
                </c:pt>
                <c:pt idx="232">
                  <c:v>13.518326</c:v>
                </c:pt>
                <c:pt idx="233">
                  <c:v>13.412006</c:v>
                </c:pt>
                <c:pt idx="234">
                  <c:v>14.97955</c:v>
                </c:pt>
                <c:pt idx="235">
                  <c:v>14.722016999999999</c:v>
                </c:pt>
                <c:pt idx="236">
                  <c:v>16.030384000000002</c:v>
                </c:pt>
                <c:pt idx="237">
                  <c:v>12.798518</c:v>
                </c:pt>
                <c:pt idx="238">
                  <c:v>12.636972</c:v>
                </c:pt>
                <c:pt idx="239">
                  <c:v>13.272145999999999</c:v>
                </c:pt>
                <c:pt idx="240">
                  <c:v>15.368677</c:v>
                </c:pt>
                <c:pt idx="241">
                  <c:v>14.076888</c:v>
                </c:pt>
                <c:pt idx="242">
                  <c:v>14.280061999999999</c:v>
                </c:pt>
                <c:pt idx="243">
                  <c:v>15.096405000000001</c:v>
                </c:pt>
                <c:pt idx="244">
                  <c:v>16.217731000000001</c:v>
                </c:pt>
                <c:pt idx="245">
                  <c:v>17.072514000000002</c:v>
                </c:pt>
                <c:pt idx="246">
                  <c:v>16.443442999999998</c:v>
                </c:pt>
                <c:pt idx="247">
                  <c:v>15.852119999999999</c:v>
                </c:pt>
                <c:pt idx="248">
                  <c:v>16.261194</c:v>
                </c:pt>
                <c:pt idx="249">
                  <c:v>16.068897</c:v>
                </c:pt>
                <c:pt idx="250">
                  <c:v>16.656893</c:v>
                </c:pt>
                <c:pt idx="251">
                  <c:v>16.390879000000002</c:v>
                </c:pt>
                <c:pt idx="252">
                  <c:v>14.96245</c:v>
                </c:pt>
                <c:pt idx="253">
                  <c:v>14.875711000000001</c:v>
                </c:pt>
                <c:pt idx="254">
                  <c:v>13.693994999999999</c:v>
                </c:pt>
                <c:pt idx="255">
                  <c:v>14.375508</c:v>
                </c:pt>
                <c:pt idx="256">
                  <c:v>14.539740999999999</c:v>
                </c:pt>
                <c:pt idx="257">
                  <c:v>14.275354999999999</c:v>
                </c:pt>
                <c:pt idx="258">
                  <c:v>13.557468</c:v>
                </c:pt>
                <c:pt idx="259">
                  <c:v>15.306355</c:v>
                </c:pt>
                <c:pt idx="260">
                  <c:v>14.355069</c:v>
                </c:pt>
                <c:pt idx="261">
                  <c:v>15.357861</c:v>
                </c:pt>
                <c:pt idx="262">
                  <c:v>14.769384000000001</c:v>
                </c:pt>
                <c:pt idx="263">
                  <c:v>14.553601</c:v>
                </c:pt>
                <c:pt idx="264">
                  <c:v>13.733529000000001</c:v>
                </c:pt>
                <c:pt idx="265">
                  <c:v>14.498939999999999</c:v>
                </c:pt>
                <c:pt idx="266">
                  <c:v>14.205352</c:v>
                </c:pt>
                <c:pt idx="267">
                  <c:v>13.409729</c:v>
                </c:pt>
                <c:pt idx="268">
                  <c:v>13.829950999999999</c:v>
                </c:pt>
                <c:pt idx="269">
                  <c:v>14.229492</c:v>
                </c:pt>
                <c:pt idx="270">
                  <c:v>14.858627</c:v>
                </c:pt>
                <c:pt idx="271">
                  <c:v>15.551959999999999</c:v>
                </c:pt>
                <c:pt idx="272">
                  <c:v>15.723421999999999</c:v>
                </c:pt>
                <c:pt idx="273">
                  <c:v>14.213372</c:v>
                </c:pt>
                <c:pt idx="274">
                  <c:v>14.766166999999999</c:v>
                </c:pt>
                <c:pt idx="275">
                  <c:v>13.820508</c:v>
                </c:pt>
                <c:pt idx="276">
                  <c:v>14.340271</c:v>
                </c:pt>
                <c:pt idx="277">
                  <c:v>17.573049999999999</c:v>
                </c:pt>
                <c:pt idx="278">
                  <c:v>18.097159999999999</c:v>
                </c:pt>
                <c:pt idx="279">
                  <c:v>16.168925999999999</c:v>
                </c:pt>
                <c:pt idx="280">
                  <c:v>17.666827999999999</c:v>
                </c:pt>
                <c:pt idx="281">
                  <c:v>18.226441999999999</c:v>
                </c:pt>
                <c:pt idx="282">
                  <c:v>15.540089</c:v>
                </c:pt>
                <c:pt idx="283">
                  <c:v>14.635097999999999</c:v>
                </c:pt>
                <c:pt idx="284">
                  <c:v>16.395157000000001</c:v>
                </c:pt>
                <c:pt idx="285">
                  <c:v>14.636212</c:v>
                </c:pt>
                <c:pt idx="286">
                  <c:v>14.354514</c:v>
                </c:pt>
                <c:pt idx="287">
                  <c:v>13.507828999999999</c:v>
                </c:pt>
                <c:pt idx="288">
                  <c:v>12.383205</c:v>
                </c:pt>
                <c:pt idx="289">
                  <c:v>13.657287</c:v>
                </c:pt>
                <c:pt idx="290">
                  <c:v>14.362050999999999</c:v>
                </c:pt>
                <c:pt idx="291">
                  <c:v>13.425552</c:v>
                </c:pt>
                <c:pt idx="292">
                  <c:v>15.663546</c:v>
                </c:pt>
                <c:pt idx="293">
                  <c:v>14.692335</c:v>
                </c:pt>
                <c:pt idx="294">
                  <c:v>11.630898999999999</c:v>
                </c:pt>
                <c:pt idx="295">
                  <c:v>12.116507</c:v>
                </c:pt>
                <c:pt idx="296">
                  <c:v>12.821662999999999</c:v>
                </c:pt>
                <c:pt idx="297">
                  <c:v>13.954186999999999</c:v>
                </c:pt>
                <c:pt idx="298">
                  <c:v>14.760571000000001</c:v>
                </c:pt>
                <c:pt idx="299">
                  <c:v>15.092534000000001</c:v>
                </c:pt>
                <c:pt idx="300">
                  <c:v>14.356674999999999</c:v>
                </c:pt>
                <c:pt idx="301">
                  <c:v>13.313103</c:v>
                </c:pt>
                <c:pt idx="302">
                  <c:v>14.068236000000001</c:v>
                </c:pt>
                <c:pt idx="303">
                  <c:v>14.440519999999999</c:v>
                </c:pt>
                <c:pt idx="304">
                  <c:v>12.984488000000001</c:v>
                </c:pt>
                <c:pt idx="305">
                  <c:v>13.88883</c:v>
                </c:pt>
                <c:pt idx="306">
                  <c:v>14.390551</c:v>
                </c:pt>
                <c:pt idx="307">
                  <c:v>14.175520000000001</c:v>
                </c:pt>
                <c:pt idx="308">
                  <c:v>16.243701999999999</c:v>
                </c:pt>
                <c:pt idx="309">
                  <c:v>14.326862</c:v>
                </c:pt>
                <c:pt idx="310">
                  <c:v>16.782509000000001</c:v>
                </c:pt>
                <c:pt idx="311">
                  <c:v>17.118158000000001</c:v>
                </c:pt>
                <c:pt idx="312">
                  <c:v>14.269164999999999</c:v>
                </c:pt>
                <c:pt idx="313">
                  <c:v>14.967193999999999</c:v>
                </c:pt>
                <c:pt idx="314">
                  <c:v>13.719098000000001</c:v>
                </c:pt>
                <c:pt idx="315">
                  <c:v>14.220148</c:v>
                </c:pt>
                <c:pt idx="316">
                  <c:v>13.049535000000001</c:v>
                </c:pt>
                <c:pt idx="317">
                  <c:v>14.665521</c:v>
                </c:pt>
                <c:pt idx="318">
                  <c:v>15.013074</c:v>
                </c:pt>
                <c:pt idx="319">
                  <c:v>13.480915</c:v>
                </c:pt>
                <c:pt idx="320">
                  <c:v>13.216034000000001</c:v>
                </c:pt>
                <c:pt idx="321">
                  <c:v>13.470708999999999</c:v>
                </c:pt>
                <c:pt idx="322">
                  <c:v>13.712635000000001</c:v>
                </c:pt>
                <c:pt idx="323">
                  <c:v>16.19293</c:v>
                </c:pt>
                <c:pt idx="324">
                  <c:v>13.486329</c:v>
                </c:pt>
                <c:pt idx="325">
                  <c:v>15.190738</c:v>
                </c:pt>
                <c:pt idx="326">
                  <c:v>13.067947</c:v>
                </c:pt>
                <c:pt idx="327">
                  <c:v>12.864655000000001</c:v>
                </c:pt>
                <c:pt idx="328">
                  <c:v>13.790215</c:v>
                </c:pt>
                <c:pt idx="329">
                  <c:v>14.130198999999999</c:v>
                </c:pt>
                <c:pt idx="330">
                  <c:v>13.952325999999999</c:v>
                </c:pt>
                <c:pt idx="331">
                  <c:v>13.352739</c:v>
                </c:pt>
                <c:pt idx="332">
                  <c:v>13.636756</c:v>
                </c:pt>
                <c:pt idx="333">
                  <c:v>14.285261</c:v>
                </c:pt>
                <c:pt idx="334">
                  <c:v>14.555600999999999</c:v>
                </c:pt>
                <c:pt idx="335">
                  <c:v>14.900263000000001</c:v>
                </c:pt>
                <c:pt idx="336">
                  <c:v>14.974805</c:v>
                </c:pt>
                <c:pt idx="337">
                  <c:v>15.522735000000001</c:v>
                </c:pt>
                <c:pt idx="338">
                  <c:v>17.561358999999999</c:v>
                </c:pt>
                <c:pt idx="339">
                  <c:v>14.67198</c:v>
                </c:pt>
                <c:pt idx="340">
                  <c:v>16.171989</c:v>
                </c:pt>
                <c:pt idx="341">
                  <c:v>13.812563000000001</c:v>
                </c:pt>
                <c:pt idx="342">
                  <c:v>13.207417</c:v>
                </c:pt>
                <c:pt idx="343">
                  <c:v>16.57987</c:v>
                </c:pt>
                <c:pt idx="344">
                  <c:v>15.465316</c:v>
                </c:pt>
                <c:pt idx="345">
                  <c:v>13.993384000000001</c:v>
                </c:pt>
                <c:pt idx="346">
                  <c:v>13.822381</c:v>
                </c:pt>
                <c:pt idx="347">
                  <c:v>14.514120999999999</c:v>
                </c:pt>
                <c:pt idx="348">
                  <c:v>15.915305999999999</c:v>
                </c:pt>
                <c:pt idx="349">
                  <c:v>15.050509999999999</c:v>
                </c:pt>
                <c:pt idx="350">
                  <c:v>14.698414</c:v>
                </c:pt>
                <c:pt idx="351">
                  <c:v>14.715405000000001</c:v>
                </c:pt>
                <c:pt idx="352">
                  <c:v>13.650904000000001</c:v>
                </c:pt>
                <c:pt idx="353">
                  <c:v>13.774922</c:v>
                </c:pt>
                <c:pt idx="354">
                  <c:v>14.319140000000001</c:v>
                </c:pt>
                <c:pt idx="355">
                  <c:v>15.50136</c:v>
                </c:pt>
                <c:pt idx="356">
                  <c:v>14.711414</c:v>
                </c:pt>
                <c:pt idx="357">
                  <c:v>14.997229000000001</c:v>
                </c:pt>
                <c:pt idx="358">
                  <c:v>15.692479000000001</c:v>
                </c:pt>
                <c:pt idx="359">
                  <c:v>15.573781</c:v>
                </c:pt>
                <c:pt idx="360">
                  <c:v>14.49254</c:v>
                </c:pt>
                <c:pt idx="361">
                  <c:v>14.145498</c:v>
                </c:pt>
                <c:pt idx="362">
                  <c:v>14.283766</c:v>
                </c:pt>
                <c:pt idx="363">
                  <c:v>14.729108</c:v>
                </c:pt>
                <c:pt idx="364">
                  <c:v>15.999556999999999</c:v>
                </c:pt>
                <c:pt idx="365">
                  <c:v>14.964017999999999</c:v>
                </c:pt>
                <c:pt idx="366">
                  <c:v>13.874714000000001</c:v>
                </c:pt>
                <c:pt idx="367">
                  <c:v>14.191692</c:v>
                </c:pt>
                <c:pt idx="368">
                  <c:v>15.804023000000001</c:v>
                </c:pt>
                <c:pt idx="369">
                  <c:v>13.637446000000001</c:v>
                </c:pt>
                <c:pt idx="370">
                  <c:v>13.519185</c:v>
                </c:pt>
                <c:pt idx="371">
                  <c:v>14.276964</c:v>
                </c:pt>
                <c:pt idx="372">
                  <c:v>14.782977000000001</c:v>
                </c:pt>
                <c:pt idx="373">
                  <c:v>15.122413</c:v>
                </c:pt>
                <c:pt idx="374">
                  <c:v>13.995222</c:v>
                </c:pt>
                <c:pt idx="375">
                  <c:v>15.810613</c:v>
                </c:pt>
                <c:pt idx="376">
                  <c:v>14.406169</c:v>
                </c:pt>
                <c:pt idx="377">
                  <c:v>13.250195</c:v>
                </c:pt>
                <c:pt idx="378">
                  <c:v>15.6046</c:v>
                </c:pt>
                <c:pt idx="379">
                  <c:v>13.806051999999999</c:v>
                </c:pt>
                <c:pt idx="380">
                  <c:v>13.186185999999999</c:v>
                </c:pt>
                <c:pt idx="381">
                  <c:v>14.144753</c:v>
                </c:pt>
                <c:pt idx="382">
                  <c:v>15.897068000000001</c:v>
                </c:pt>
                <c:pt idx="383">
                  <c:v>15.503092000000001</c:v>
                </c:pt>
                <c:pt idx="384">
                  <c:v>15.355014000000001</c:v>
                </c:pt>
                <c:pt idx="385">
                  <c:v>13.592828000000001</c:v>
                </c:pt>
                <c:pt idx="386">
                  <c:v>14.197100000000001</c:v>
                </c:pt>
                <c:pt idx="387">
                  <c:v>14.393022</c:v>
                </c:pt>
                <c:pt idx="388">
                  <c:v>14.376799999999999</c:v>
                </c:pt>
                <c:pt idx="389">
                  <c:v>16.780135999999999</c:v>
                </c:pt>
                <c:pt idx="390">
                  <c:v>15.949471000000001</c:v>
                </c:pt>
                <c:pt idx="391">
                  <c:v>14.831087</c:v>
                </c:pt>
                <c:pt idx="392">
                  <c:v>14.941307</c:v>
                </c:pt>
                <c:pt idx="393">
                  <c:v>15.545581</c:v>
                </c:pt>
                <c:pt idx="394">
                  <c:v>14.473186</c:v>
                </c:pt>
                <c:pt idx="395">
                  <c:v>14.173952999999999</c:v>
                </c:pt>
                <c:pt idx="396">
                  <c:v>14.949142</c:v>
                </c:pt>
                <c:pt idx="397">
                  <c:v>14.527255</c:v>
                </c:pt>
                <c:pt idx="398">
                  <c:v>15.376305</c:v>
                </c:pt>
                <c:pt idx="399">
                  <c:v>13.523412</c:v>
                </c:pt>
                <c:pt idx="400">
                  <c:v>12.555398</c:v>
                </c:pt>
                <c:pt idx="401">
                  <c:v>13.863187999999999</c:v>
                </c:pt>
                <c:pt idx="402">
                  <c:v>13.556668</c:v>
                </c:pt>
                <c:pt idx="403">
                  <c:v>13.978335</c:v>
                </c:pt>
                <c:pt idx="404">
                  <c:v>14.301869999999999</c:v>
                </c:pt>
                <c:pt idx="405">
                  <c:v>13.646198999999999</c:v>
                </c:pt>
                <c:pt idx="406">
                  <c:v>14.359695</c:v>
                </c:pt>
                <c:pt idx="407">
                  <c:v>12.924116</c:v>
                </c:pt>
                <c:pt idx="408">
                  <c:v>12.746138</c:v>
                </c:pt>
                <c:pt idx="409">
                  <c:v>12.466627000000001</c:v>
                </c:pt>
                <c:pt idx="410">
                  <c:v>14.181289</c:v>
                </c:pt>
                <c:pt idx="411">
                  <c:v>15.149056</c:v>
                </c:pt>
                <c:pt idx="412">
                  <c:v>14.068979000000001</c:v>
                </c:pt>
                <c:pt idx="413">
                  <c:v>14.865149000000001</c:v>
                </c:pt>
                <c:pt idx="414">
                  <c:v>13.780518000000001</c:v>
                </c:pt>
                <c:pt idx="415">
                  <c:v>14.590814999999999</c:v>
                </c:pt>
                <c:pt idx="416">
                  <c:v>15.118217</c:v>
                </c:pt>
                <c:pt idx="417">
                  <c:v>15.652405</c:v>
                </c:pt>
                <c:pt idx="418">
                  <c:v>14.983624000000001</c:v>
                </c:pt>
                <c:pt idx="419">
                  <c:v>15.119633</c:v>
                </c:pt>
                <c:pt idx="420">
                  <c:v>15.063972</c:v>
                </c:pt>
                <c:pt idx="421">
                  <c:v>15.379583</c:v>
                </c:pt>
                <c:pt idx="422">
                  <c:v>14.09707</c:v>
                </c:pt>
                <c:pt idx="423">
                  <c:v>15.738958</c:v>
                </c:pt>
                <c:pt idx="424">
                  <c:v>14.081593</c:v>
                </c:pt>
                <c:pt idx="425">
                  <c:v>13.335062000000001</c:v>
                </c:pt>
                <c:pt idx="426">
                  <c:v>15.515243</c:v>
                </c:pt>
                <c:pt idx="427">
                  <c:v>15.453741000000001</c:v>
                </c:pt>
                <c:pt idx="428">
                  <c:v>13.650755</c:v>
                </c:pt>
                <c:pt idx="429">
                  <c:v>16.324833000000002</c:v>
                </c:pt>
                <c:pt idx="430">
                  <c:v>14.259309999999999</c:v>
                </c:pt>
                <c:pt idx="431">
                  <c:v>14.691326</c:v>
                </c:pt>
                <c:pt idx="432">
                  <c:v>15.233594</c:v>
                </c:pt>
                <c:pt idx="433">
                  <c:v>14.207359</c:v>
                </c:pt>
                <c:pt idx="434">
                  <c:v>14.814738999999999</c:v>
                </c:pt>
                <c:pt idx="435">
                  <c:v>14.977605000000001</c:v>
                </c:pt>
                <c:pt idx="436">
                  <c:v>14.900696999999999</c:v>
                </c:pt>
                <c:pt idx="437">
                  <c:v>15.090151000000001</c:v>
                </c:pt>
                <c:pt idx="438">
                  <c:v>15.026871</c:v>
                </c:pt>
                <c:pt idx="439">
                  <c:v>14.531459</c:v>
                </c:pt>
                <c:pt idx="440">
                  <c:v>14.248661999999999</c:v>
                </c:pt>
                <c:pt idx="441">
                  <c:v>14.525238</c:v>
                </c:pt>
                <c:pt idx="442">
                  <c:v>14.218643999999999</c:v>
                </c:pt>
                <c:pt idx="443">
                  <c:v>14.17962</c:v>
                </c:pt>
                <c:pt idx="444">
                  <c:v>14.250652000000001</c:v>
                </c:pt>
                <c:pt idx="445">
                  <c:v>15.26084</c:v>
                </c:pt>
                <c:pt idx="446">
                  <c:v>14.329385</c:v>
                </c:pt>
                <c:pt idx="447">
                  <c:v>15.434882</c:v>
                </c:pt>
                <c:pt idx="448">
                  <c:v>15.082383999999999</c:v>
                </c:pt>
                <c:pt idx="449">
                  <c:v>13.911348</c:v>
                </c:pt>
                <c:pt idx="450">
                  <c:v>14.578690999999999</c:v>
                </c:pt>
                <c:pt idx="451">
                  <c:v>14.562151</c:v>
                </c:pt>
                <c:pt idx="452">
                  <c:v>15.970696</c:v>
                </c:pt>
                <c:pt idx="453">
                  <c:v>14.654616000000001</c:v>
                </c:pt>
                <c:pt idx="454">
                  <c:v>14.67713</c:v>
                </c:pt>
                <c:pt idx="455">
                  <c:v>14.686199999999999</c:v>
                </c:pt>
                <c:pt idx="456">
                  <c:v>15.589805999999999</c:v>
                </c:pt>
                <c:pt idx="457">
                  <c:v>14.825398</c:v>
                </c:pt>
                <c:pt idx="458">
                  <c:v>15.153285</c:v>
                </c:pt>
                <c:pt idx="459">
                  <c:v>14.396293999999999</c:v>
                </c:pt>
                <c:pt idx="460">
                  <c:v>16.237528000000001</c:v>
                </c:pt>
                <c:pt idx="461">
                  <c:v>13.946615</c:v>
                </c:pt>
                <c:pt idx="462">
                  <c:v>13.774300999999999</c:v>
                </c:pt>
                <c:pt idx="463">
                  <c:v>14.150361999999999</c:v>
                </c:pt>
                <c:pt idx="464">
                  <c:v>15.879424</c:v>
                </c:pt>
                <c:pt idx="465">
                  <c:v>15.482799</c:v>
                </c:pt>
                <c:pt idx="466">
                  <c:v>15.008398</c:v>
                </c:pt>
                <c:pt idx="467">
                  <c:v>14.719027000000001</c:v>
                </c:pt>
                <c:pt idx="468">
                  <c:v>14.705697000000001</c:v>
                </c:pt>
                <c:pt idx="469">
                  <c:v>14.537663</c:v>
                </c:pt>
                <c:pt idx="470">
                  <c:v>14.885013000000001</c:v>
                </c:pt>
                <c:pt idx="471">
                  <c:v>14.566428999999999</c:v>
                </c:pt>
                <c:pt idx="472">
                  <c:v>15.254651000000001</c:v>
                </c:pt>
                <c:pt idx="473">
                  <c:v>14.983141</c:v>
                </c:pt>
                <c:pt idx="474">
                  <c:v>15.013963</c:v>
                </c:pt>
                <c:pt idx="475">
                  <c:v>15.480217</c:v>
                </c:pt>
                <c:pt idx="476">
                  <c:v>14.398376000000001</c:v>
                </c:pt>
                <c:pt idx="477">
                  <c:v>14.182767</c:v>
                </c:pt>
                <c:pt idx="478">
                  <c:v>13.714238</c:v>
                </c:pt>
                <c:pt idx="479">
                  <c:v>13.391867</c:v>
                </c:pt>
                <c:pt idx="480">
                  <c:v>13.815325</c:v>
                </c:pt>
                <c:pt idx="481">
                  <c:v>17.058717999999999</c:v>
                </c:pt>
                <c:pt idx="482">
                  <c:v>14.222481</c:v>
                </c:pt>
                <c:pt idx="483">
                  <c:v>13.625112</c:v>
                </c:pt>
                <c:pt idx="484">
                  <c:v>14.134828000000001</c:v>
                </c:pt>
                <c:pt idx="485">
                  <c:v>13.719588</c:v>
                </c:pt>
                <c:pt idx="486">
                  <c:v>14.510035999999999</c:v>
                </c:pt>
                <c:pt idx="487">
                  <c:v>15.846890999999999</c:v>
                </c:pt>
                <c:pt idx="488">
                  <c:v>15.521677</c:v>
                </c:pt>
                <c:pt idx="489">
                  <c:v>14.890021000000001</c:v>
                </c:pt>
                <c:pt idx="490">
                  <c:v>15.914773</c:v>
                </c:pt>
                <c:pt idx="491">
                  <c:v>15.375465</c:v>
                </c:pt>
                <c:pt idx="492">
                  <c:v>15.701689</c:v>
                </c:pt>
                <c:pt idx="493">
                  <c:v>14.639462</c:v>
                </c:pt>
                <c:pt idx="494">
                  <c:v>14.100986000000001</c:v>
                </c:pt>
                <c:pt idx="495">
                  <c:v>14.10535</c:v>
                </c:pt>
                <c:pt idx="496">
                  <c:v>13.71791</c:v>
                </c:pt>
                <c:pt idx="497">
                  <c:v>13.032885</c:v>
                </c:pt>
                <c:pt idx="498">
                  <c:v>13.554281</c:v>
                </c:pt>
                <c:pt idx="499">
                  <c:v>14.771545</c:v>
                </c:pt>
                <c:pt idx="500">
                  <c:v>13.564025000000001</c:v>
                </c:pt>
                <c:pt idx="501">
                  <c:v>13.457077999999999</c:v>
                </c:pt>
                <c:pt idx="502">
                  <c:v>13.537601</c:v>
                </c:pt>
                <c:pt idx="503">
                  <c:v>15.014449000000001</c:v>
                </c:pt>
                <c:pt idx="504">
                  <c:v>15.266242999999999</c:v>
                </c:pt>
                <c:pt idx="505">
                  <c:v>14.125914</c:v>
                </c:pt>
                <c:pt idx="506">
                  <c:v>14.293015</c:v>
                </c:pt>
                <c:pt idx="507">
                  <c:v>15.358528</c:v>
                </c:pt>
                <c:pt idx="508">
                  <c:v>14.488626999999999</c:v>
                </c:pt>
                <c:pt idx="509">
                  <c:v>13.998680999999999</c:v>
                </c:pt>
                <c:pt idx="510">
                  <c:v>14.320256000000001</c:v>
                </c:pt>
                <c:pt idx="511">
                  <c:v>14.954732999999999</c:v>
                </c:pt>
                <c:pt idx="512">
                  <c:v>14.761118</c:v>
                </c:pt>
                <c:pt idx="513">
                  <c:v>13.609011000000001</c:v>
                </c:pt>
                <c:pt idx="514">
                  <c:v>12.379868</c:v>
                </c:pt>
                <c:pt idx="515">
                  <c:v>13.265299000000001</c:v>
                </c:pt>
                <c:pt idx="516">
                  <c:v>12.762445</c:v>
                </c:pt>
                <c:pt idx="517">
                  <c:v>12.344754</c:v>
                </c:pt>
                <c:pt idx="518">
                  <c:v>11.935843</c:v>
                </c:pt>
                <c:pt idx="519">
                  <c:v>12.685560000000001</c:v>
                </c:pt>
                <c:pt idx="520">
                  <c:v>12.839585</c:v>
                </c:pt>
                <c:pt idx="521">
                  <c:v>14.002461</c:v>
                </c:pt>
                <c:pt idx="522">
                  <c:v>13.297631000000001</c:v>
                </c:pt>
                <c:pt idx="523">
                  <c:v>13.290122999999999</c:v>
                </c:pt>
                <c:pt idx="524">
                  <c:v>13.699303</c:v>
                </c:pt>
                <c:pt idx="525">
                  <c:v>13.171144</c:v>
                </c:pt>
                <c:pt idx="526">
                  <c:v>12.700865</c:v>
                </c:pt>
                <c:pt idx="527">
                  <c:v>13.096080000000001</c:v>
                </c:pt>
                <c:pt idx="528">
                  <c:v>13.141427</c:v>
                </c:pt>
                <c:pt idx="529">
                  <c:v>12.983067999999999</c:v>
                </c:pt>
                <c:pt idx="530">
                  <c:v>13.653896</c:v>
                </c:pt>
                <c:pt idx="531">
                  <c:v>12.954319</c:v>
                </c:pt>
                <c:pt idx="532">
                  <c:v>12.747002</c:v>
                </c:pt>
                <c:pt idx="533">
                  <c:v>14.379593</c:v>
                </c:pt>
                <c:pt idx="534">
                  <c:v>13.950137</c:v>
                </c:pt>
                <c:pt idx="535">
                  <c:v>12.935356000000001</c:v>
                </c:pt>
                <c:pt idx="536">
                  <c:v>13.297616</c:v>
                </c:pt>
                <c:pt idx="537">
                  <c:v>13.458031</c:v>
                </c:pt>
                <c:pt idx="538">
                  <c:v>12.164612999999999</c:v>
                </c:pt>
                <c:pt idx="539">
                  <c:v>13.650539</c:v>
                </c:pt>
                <c:pt idx="540">
                  <c:v>13.376709</c:v>
                </c:pt>
                <c:pt idx="541">
                  <c:v>13.619479999999999</c:v>
                </c:pt>
                <c:pt idx="542">
                  <c:v>13.517949</c:v>
                </c:pt>
                <c:pt idx="543">
                  <c:v>13.259895999999999</c:v>
                </c:pt>
                <c:pt idx="544">
                  <c:v>13.002886</c:v>
                </c:pt>
                <c:pt idx="545">
                  <c:v>13.108409</c:v>
                </c:pt>
                <c:pt idx="546">
                  <c:v>13.55016</c:v>
                </c:pt>
                <c:pt idx="547">
                  <c:v>14.765281999999999</c:v>
                </c:pt>
                <c:pt idx="548">
                  <c:v>15.759962</c:v>
                </c:pt>
                <c:pt idx="549">
                  <c:v>15.140409</c:v>
                </c:pt>
                <c:pt idx="550">
                  <c:v>14.976067</c:v>
                </c:pt>
                <c:pt idx="551">
                  <c:v>14.905315</c:v>
                </c:pt>
                <c:pt idx="552">
                  <c:v>16.018518</c:v>
                </c:pt>
                <c:pt idx="553">
                  <c:v>14.646919</c:v>
                </c:pt>
                <c:pt idx="554">
                  <c:v>14.530816</c:v>
                </c:pt>
                <c:pt idx="555">
                  <c:v>15.270313</c:v>
                </c:pt>
                <c:pt idx="556">
                  <c:v>14.753947</c:v>
                </c:pt>
                <c:pt idx="557">
                  <c:v>14.522337</c:v>
                </c:pt>
                <c:pt idx="558">
                  <c:v>14.777698000000001</c:v>
                </c:pt>
                <c:pt idx="559">
                  <c:v>14.809241</c:v>
                </c:pt>
                <c:pt idx="560">
                  <c:v>16.339365000000001</c:v>
                </c:pt>
                <c:pt idx="561">
                  <c:v>17.392976999999998</c:v>
                </c:pt>
                <c:pt idx="562">
                  <c:v>16.523052</c:v>
                </c:pt>
                <c:pt idx="563">
                  <c:v>16.981584999999999</c:v>
                </c:pt>
                <c:pt idx="564">
                  <c:v>15.392257000000001</c:v>
                </c:pt>
                <c:pt idx="565">
                  <c:v>16.695585000000001</c:v>
                </c:pt>
                <c:pt idx="566">
                  <c:v>15.243078000000001</c:v>
                </c:pt>
                <c:pt idx="567">
                  <c:v>15.266462000000001</c:v>
                </c:pt>
                <c:pt idx="568">
                  <c:v>15.333728000000001</c:v>
                </c:pt>
                <c:pt idx="569">
                  <c:v>14.438986999999999</c:v>
                </c:pt>
                <c:pt idx="570">
                  <c:v>14.371302</c:v>
                </c:pt>
                <c:pt idx="571">
                  <c:v>15.167965000000001</c:v>
                </c:pt>
                <c:pt idx="572">
                  <c:v>15.317618</c:v>
                </c:pt>
                <c:pt idx="573">
                  <c:v>15.436871999999999</c:v>
                </c:pt>
                <c:pt idx="574">
                  <c:v>15.666952</c:v>
                </c:pt>
                <c:pt idx="575">
                  <c:v>15.491587000000001</c:v>
                </c:pt>
                <c:pt idx="576">
                  <c:v>15.201839</c:v>
                </c:pt>
                <c:pt idx="577">
                  <c:v>14.674848000000001</c:v>
                </c:pt>
                <c:pt idx="578">
                  <c:v>15.321237</c:v>
                </c:pt>
                <c:pt idx="579">
                  <c:v>15.07189</c:v>
                </c:pt>
                <c:pt idx="580">
                  <c:v>15.215942</c:v>
                </c:pt>
                <c:pt idx="581">
                  <c:v>14.455076999999999</c:v>
                </c:pt>
                <c:pt idx="582">
                  <c:v>16.281813</c:v>
                </c:pt>
                <c:pt idx="583">
                  <c:v>15.056784</c:v>
                </c:pt>
                <c:pt idx="584">
                  <c:v>15.344875999999999</c:v>
                </c:pt>
                <c:pt idx="585">
                  <c:v>15.267635</c:v>
                </c:pt>
                <c:pt idx="586">
                  <c:v>14.818247</c:v>
                </c:pt>
                <c:pt idx="587">
                  <c:v>14.293006</c:v>
                </c:pt>
                <c:pt idx="588">
                  <c:v>15.238711</c:v>
                </c:pt>
                <c:pt idx="589">
                  <c:v>14.925746999999999</c:v>
                </c:pt>
                <c:pt idx="590">
                  <c:v>14.377390999999999</c:v>
                </c:pt>
                <c:pt idx="591">
                  <c:v>15.267865</c:v>
                </c:pt>
                <c:pt idx="592">
                  <c:v>15.449448</c:v>
                </c:pt>
                <c:pt idx="593">
                  <c:v>15.84938</c:v>
                </c:pt>
                <c:pt idx="594">
                  <c:v>15.796243</c:v>
                </c:pt>
                <c:pt idx="595">
                  <c:v>15.088876000000001</c:v>
                </c:pt>
                <c:pt idx="596">
                  <c:v>14.950599</c:v>
                </c:pt>
                <c:pt idx="597">
                  <c:v>14.771456000000001</c:v>
                </c:pt>
                <c:pt idx="598">
                  <c:v>14.197088000000001</c:v>
                </c:pt>
                <c:pt idx="599">
                  <c:v>14.757251</c:v>
                </c:pt>
                <c:pt idx="600">
                  <c:v>15.905544000000001</c:v>
                </c:pt>
                <c:pt idx="601">
                  <c:v>14.485023</c:v>
                </c:pt>
                <c:pt idx="602">
                  <c:v>14.999741</c:v>
                </c:pt>
                <c:pt idx="603">
                  <c:v>15.743899000000001</c:v>
                </c:pt>
                <c:pt idx="604">
                  <c:v>16.481735</c:v>
                </c:pt>
                <c:pt idx="605">
                  <c:v>16.222355</c:v>
                </c:pt>
                <c:pt idx="606">
                  <c:v>15.715263</c:v>
                </c:pt>
                <c:pt idx="607">
                  <c:v>17.090859999999999</c:v>
                </c:pt>
                <c:pt idx="608">
                  <c:v>15.997453999999999</c:v>
                </c:pt>
                <c:pt idx="609">
                  <c:v>15.810060999999999</c:v>
                </c:pt>
                <c:pt idx="610">
                  <c:v>16.926224000000001</c:v>
                </c:pt>
                <c:pt idx="611">
                  <c:v>16.989768999999999</c:v>
                </c:pt>
                <c:pt idx="612">
                  <c:v>16.099091000000001</c:v>
                </c:pt>
                <c:pt idx="613">
                  <c:v>16.371715999999999</c:v>
                </c:pt>
                <c:pt idx="614">
                  <c:v>16.466963</c:v>
                </c:pt>
                <c:pt idx="615">
                  <c:v>16.569127999999999</c:v>
                </c:pt>
                <c:pt idx="616">
                  <c:v>14.098269</c:v>
                </c:pt>
                <c:pt idx="617">
                  <c:v>15.043946999999999</c:v>
                </c:pt>
                <c:pt idx="618">
                  <c:v>14.025805999999999</c:v>
                </c:pt>
                <c:pt idx="619">
                  <c:v>15.267277999999999</c:v>
                </c:pt>
                <c:pt idx="620">
                  <c:v>15.476101999999999</c:v>
                </c:pt>
                <c:pt idx="621">
                  <c:v>15.326271999999999</c:v>
                </c:pt>
                <c:pt idx="622">
                  <c:v>15.376357</c:v>
                </c:pt>
                <c:pt idx="623">
                  <c:v>15.687524</c:v>
                </c:pt>
                <c:pt idx="624">
                  <c:v>16.459993000000001</c:v>
                </c:pt>
                <c:pt idx="625">
                  <c:v>15.792624</c:v>
                </c:pt>
                <c:pt idx="626">
                  <c:v>16.291445</c:v>
                </c:pt>
                <c:pt idx="627">
                  <c:v>15.893889</c:v>
                </c:pt>
                <c:pt idx="628">
                  <c:v>16.593969000000001</c:v>
                </c:pt>
                <c:pt idx="629">
                  <c:v>15.906029999999999</c:v>
                </c:pt>
                <c:pt idx="630">
                  <c:v>15.990448000000001</c:v>
                </c:pt>
                <c:pt idx="631">
                  <c:v>15.494979000000001</c:v>
                </c:pt>
                <c:pt idx="632">
                  <c:v>15.470971</c:v>
                </c:pt>
                <c:pt idx="633">
                  <c:v>15.034378999999999</c:v>
                </c:pt>
                <c:pt idx="634">
                  <c:v>15.189018000000001</c:v>
                </c:pt>
                <c:pt idx="635">
                  <c:v>15.883486</c:v>
                </c:pt>
                <c:pt idx="636">
                  <c:v>15.498442000000001</c:v>
                </c:pt>
                <c:pt idx="637">
                  <c:v>15.69875</c:v>
                </c:pt>
                <c:pt idx="638">
                  <c:v>15.723444000000001</c:v>
                </c:pt>
                <c:pt idx="639">
                  <c:v>15.542118</c:v>
                </c:pt>
                <c:pt idx="640">
                  <c:v>15.950801999999999</c:v>
                </c:pt>
                <c:pt idx="641">
                  <c:v>14.886523</c:v>
                </c:pt>
                <c:pt idx="642">
                  <c:v>15.554107999999999</c:v>
                </c:pt>
                <c:pt idx="643">
                  <c:v>16.003874</c:v>
                </c:pt>
                <c:pt idx="644">
                  <c:v>15.503489</c:v>
                </c:pt>
                <c:pt idx="645">
                  <c:v>15.150307</c:v>
                </c:pt>
                <c:pt idx="646">
                  <c:v>15.324102</c:v>
                </c:pt>
                <c:pt idx="647">
                  <c:v>16.036324</c:v>
                </c:pt>
                <c:pt idx="648">
                  <c:v>17.156860000000002</c:v>
                </c:pt>
                <c:pt idx="649">
                  <c:v>17.389524000000002</c:v>
                </c:pt>
                <c:pt idx="650">
                  <c:v>17.12772</c:v>
                </c:pt>
                <c:pt idx="651">
                  <c:v>17.198333999999999</c:v>
                </c:pt>
                <c:pt idx="652">
                  <c:v>15.788385</c:v>
                </c:pt>
                <c:pt idx="653">
                  <c:v>16.486709999999999</c:v>
                </c:pt>
                <c:pt idx="654">
                  <c:v>16.256177999999998</c:v>
                </c:pt>
                <c:pt idx="655">
                  <c:v>17.398154999999999</c:v>
                </c:pt>
                <c:pt idx="656">
                  <c:v>15.970901</c:v>
                </c:pt>
                <c:pt idx="657">
                  <c:v>18.374296000000001</c:v>
                </c:pt>
                <c:pt idx="658">
                  <c:v>16.170067</c:v>
                </c:pt>
                <c:pt idx="659">
                  <c:v>18.520036999999999</c:v>
                </c:pt>
                <c:pt idx="660">
                  <c:v>17.817312000000001</c:v>
                </c:pt>
                <c:pt idx="661">
                  <c:v>16.746983</c:v>
                </c:pt>
                <c:pt idx="662">
                  <c:v>16.589264</c:v>
                </c:pt>
                <c:pt idx="663">
                  <c:v>15.907776</c:v>
                </c:pt>
                <c:pt idx="664">
                  <c:v>15.583615999999999</c:v>
                </c:pt>
                <c:pt idx="665">
                  <c:v>15.501194</c:v>
                </c:pt>
                <c:pt idx="666">
                  <c:v>15.316442</c:v>
                </c:pt>
                <c:pt idx="667">
                  <c:v>15.30782</c:v>
                </c:pt>
                <c:pt idx="668">
                  <c:v>16.727067999999999</c:v>
                </c:pt>
                <c:pt idx="669">
                  <c:v>16.547585000000002</c:v>
                </c:pt>
                <c:pt idx="670">
                  <c:v>16.388121000000002</c:v>
                </c:pt>
                <c:pt idx="671">
                  <c:v>15.331559</c:v>
                </c:pt>
                <c:pt idx="672">
                  <c:v>14.948285</c:v>
                </c:pt>
                <c:pt idx="673">
                  <c:v>17.130154000000001</c:v>
                </c:pt>
                <c:pt idx="674">
                  <c:v>15.509392999999999</c:v>
                </c:pt>
                <c:pt idx="675">
                  <c:v>16.022732000000001</c:v>
                </c:pt>
                <c:pt idx="676">
                  <c:v>16.997519</c:v>
                </c:pt>
                <c:pt idx="677">
                  <c:v>16.029453</c:v>
                </c:pt>
                <c:pt idx="678">
                  <c:v>16.884022000000002</c:v>
                </c:pt>
                <c:pt idx="679">
                  <c:v>14.939805</c:v>
                </c:pt>
                <c:pt idx="680">
                  <c:v>15.866657</c:v>
                </c:pt>
                <c:pt idx="681">
                  <c:v>16.420973</c:v>
                </c:pt>
                <c:pt idx="682">
                  <c:v>16.505324999999999</c:v>
                </c:pt>
                <c:pt idx="683">
                  <c:v>16.283473999999998</c:v>
                </c:pt>
                <c:pt idx="684">
                  <c:v>16.018785000000001</c:v>
                </c:pt>
                <c:pt idx="685">
                  <c:v>15.256290999999999</c:v>
                </c:pt>
                <c:pt idx="686">
                  <c:v>16.202448</c:v>
                </c:pt>
                <c:pt idx="687">
                  <c:v>15.248476999999999</c:v>
                </c:pt>
                <c:pt idx="688">
                  <c:v>15.972732000000001</c:v>
                </c:pt>
                <c:pt idx="689">
                  <c:v>15.90727</c:v>
                </c:pt>
                <c:pt idx="690">
                  <c:v>14.758067</c:v>
                </c:pt>
                <c:pt idx="691">
                  <c:v>16.162775</c:v>
                </c:pt>
                <c:pt idx="692">
                  <c:v>14.8314</c:v>
                </c:pt>
                <c:pt idx="693">
                  <c:v>15.832774000000001</c:v>
                </c:pt>
                <c:pt idx="694">
                  <c:v>15.737622999999999</c:v>
                </c:pt>
                <c:pt idx="695">
                  <c:v>14.268701</c:v>
                </c:pt>
                <c:pt idx="696">
                  <c:v>15.658715000000001</c:v>
                </c:pt>
                <c:pt idx="697">
                  <c:v>16.440718</c:v>
                </c:pt>
                <c:pt idx="698">
                  <c:v>16.746973000000001</c:v>
                </c:pt>
                <c:pt idx="699">
                  <c:v>16.586898999999999</c:v>
                </c:pt>
                <c:pt idx="700">
                  <c:v>15.077147999999999</c:v>
                </c:pt>
                <c:pt idx="701">
                  <c:v>15.849356</c:v>
                </c:pt>
                <c:pt idx="702">
                  <c:v>16.414439999999999</c:v>
                </c:pt>
                <c:pt idx="703">
                  <c:v>16.173935</c:v>
                </c:pt>
                <c:pt idx="704">
                  <c:v>16.556436999999999</c:v>
                </c:pt>
                <c:pt idx="705">
                  <c:v>15.871282000000001</c:v>
                </c:pt>
                <c:pt idx="706">
                  <c:v>14.719237</c:v>
                </c:pt>
                <c:pt idx="707">
                  <c:v>16.207165</c:v>
                </c:pt>
                <c:pt idx="708">
                  <c:v>15.187253</c:v>
                </c:pt>
                <c:pt idx="709">
                  <c:v>15.221254</c:v>
                </c:pt>
                <c:pt idx="710">
                  <c:v>16.085930000000001</c:v>
                </c:pt>
                <c:pt idx="711">
                  <c:v>15.887262</c:v>
                </c:pt>
                <c:pt idx="712">
                  <c:v>15.686062</c:v>
                </c:pt>
                <c:pt idx="713">
                  <c:v>14.32643</c:v>
                </c:pt>
                <c:pt idx="714">
                  <c:v>17.594698000000001</c:v>
                </c:pt>
                <c:pt idx="715">
                  <c:v>16.729101</c:v>
                </c:pt>
                <c:pt idx="716">
                  <c:v>18.060155999999999</c:v>
                </c:pt>
                <c:pt idx="717">
                  <c:v>16.375767</c:v>
                </c:pt>
                <c:pt idx="718">
                  <c:v>16.448893000000002</c:v>
                </c:pt>
                <c:pt idx="719">
                  <c:v>16.619012999999999</c:v>
                </c:pt>
                <c:pt idx="720">
                  <c:v>16.766135999999999</c:v>
                </c:pt>
                <c:pt idx="721">
                  <c:v>16.760884999999998</c:v>
                </c:pt>
                <c:pt idx="722">
                  <c:v>16.885403</c:v>
                </c:pt>
                <c:pt idx="723">
                  <c:v>16.615185</c:v>
                </c:pt>
                <c:pt idx="724">
                  <c:v>17.149954000000001</c:v>
                </c:pt>
                <c:pt idx="725">
                  <c:v>17.996988000000002</c:v>
                </c:pt>
                <c:pt idx="726">
                  <c:v>18.119530000000001</c:v>
                </c:pt>
                <c:pt idx="727">
                  <c:v>18.69454</c:v>
                </c:pt>
                <c:pt idx="728">
                  <c:v>17.825436</c:v>
                </c:pt>
                <c:pt idx="729">
                  <c:v>17.217576999999999</c:v>
                </c:pt>
                <c:pt idx="730">
                  <c:v>15.738648</c:v>
                </c:pt>
                <c:pt idx="731">
                  <c:v>16.860579999999999</c:v>
                </c:pt>
                <c:pt idx="732">
                  <c:v>15.846166</c:v>
                </c:pt>
                <c:pt idx="733">
                  <c:v>18.732588</c:v>
                </c:pt>
                <c:pt idx="734">
                  <c:v>19.146303</c:v>
                </c:pt>
                <c:pt idx="735">
                  <c:v>18.947073</c:v>
                </c:pt>
                <c:pt idx="736">
                  <c:v>18.695124</c:v>
                </c:pt>
                <c:pt idx="737">
                  <c:v>18.471968</c:v>
                </c:pt>
                <c:pt idx="738">
                  <c:v>19.833786</c:v>
                </c:pt>
                <c:pt idx="739">
                  <c:v>18.920704000000001</c:v>
                </c:pt>
                <c:pt idx="740">
                  <c:v>18.635195</c:v>
                </c:pt>
                <c:pt idx="741">
                  <c:v>17.041159</c:v>
                </c:pt>
                <c:pt idx="742">
                  <c:v>18.060862</c:v>
                </c:pt>
                <c:pt idx="743">
                  <c:v>17.039868999999999</c:v>
                </c:pt>
                <c:pt idx="744">
                  <c:v>15.408486999999999</c:v>
                </c:pt>
                <c:pt idx="745">
                  <c:v>16.669241</c:v>
                </c:pt>
                <c:pt idx="746">
                  <c:v>18.3141</c:v>
                </c:pt>
                <c:pt idx="747">
                  <c:v>17.451853</c:v>
                </c:pt>
                <c:pt idx="748">
                  <c:v>15.471223</c:v>
                </c:pt>
                <c:pt idx="749">
                  <c:v>17.217533</c:v>
                </c:pt>
                <c:pt idx="750">
                  <c:v>16.879919000000001</c:v>
                </c:pt>
                <c:pt idx="751">
                  <c:v>16.297874</c:v>
                </c:pt>
                <c:pt idx="752">
                  <c:v>16.817060000000001</c:v>
                </c:pt>
                <c:pt idx="753">
                  <c:v>16.593513000000002</c:v>
                </c:pt>
                <c:pt idx="754">
                  <c:v>17.492740999999999</c:v>
                </c:pt>
                <c:pt idx="755">
                  <c:v>18.078745000000001</c:v>
                </c:pt>
                <c:pt idx="756">
                  <c:v>14.413145999999999</c:v>
                </c:pt>
                <c:pt idx="757">
                  <c:v>14.932928</c:v>
                </c:pt>
                <c:pt idx="758">
                  <c:v>14.450143000000001</c:v>
                </c:pt>
                <c:pt idx="759">
                  <c:v>16.224785000000001</c:v>
                </c:pt>
                <c:pt idx="760">
                  <c:v>14.827845999999999</c:v>
                </c:pt>
                <c:pt idx="761">
                  <c:v>17.624310000000001</c:v>
                </c:pt>
                <c:pt idx="762">
                  <c:v>16.312522999999999</c:v>
                </c:pt>
                <c:pt idx="763">
                  <c:v>17.140532</c:v>
                </c:pt>
                <c:pt idx="764">
                  <c:v>15.933210000000001</c:v>
                </c:pt>
                <c:pt idx="765">
                  <c:v>16.178221000000001</c:v>
                </c:pt>
                <c:pt idx="766">
                  <c:v>16.241099999999999</c:v>
                </c:pt>
                <c:pt idx="767">
                  <c:v>14.565746000000001</c:v>
                </c:pt>
                <c:pt idx="768">
                  <c:v>15.025865</c:v>
                </c:pt>
                <c:pt idx="769">
                  <c:v>15.688245999999999</c:v>
                </c:pt>
                <c:pt idx="770">
                  <c:v>17.187365</c:v>
                </c:pt>
                <c:pt idx="771">
                  <c:v>18.350663999999998</c:v>
                </c:pt>
                <c:pt idx="772">
                  <c:v>16.214158999999999</c:v>
                </c:pt>
                <c:pt idx="773">
                  <c:v>17.130821000000001</c:v>
                </c:pt>
                <c:pt idx="774">
                  <c:v>17.138055999999999</c:v>
                </c:pt>
                <c:pt idx="775">
                  <c:v>14.059525000000001</c:v>
                </c:pt>
                <c:pt idx="776">
                  <c:v>15.456666999999999</c:v>
                </c:pt>
                <c:pt idx="777">
                  <c:v>15.933318</c:v>
                </c:pt>
                <c:pt idx="778">
                  <c:v>17.030144</c:v>
                </c:pt>
                <c:pt idx="779">
                  <c:v>16.285056999999998</c:v>
                </c:pt>
                <c:pt idx="780">
                  <c:v>16.52656</c:v>
                </c:pt>
                <c:pt idx="781">
                  <c:v>16.169373</c:v>
                </c:pt>
                <c:pt idx="782">
                  <c:v>16.000229000000001</c:v>
                </c:pt>
                <c:pt idx="783">
                  <c:v>17.293984999999999</c:v>
                </c:pt>
                <c:pt idx="784">
                  <c:v>17.608104999999998</c:v>
                </c:pt>
                <c:pt idx="785">
                  <c:v>18.158566</c:v>
                </c:pt>
                <c:pt idx="786">
                  <c:v>19.021533999999999</c:v>
                </c:pt>
                <c:pt idx="787">
                  <c:v>17.979975</c:v>
                </c:pt>
                <c:pt idx="788">
                  <c:v>17.035501</c:v>
                </c:pt>
                <c:pt idx="789">
                  <c:v>17.485647</c:v>
                </c:pt>
                <c:pt idx="790">
                  <c:v>18.166626000000001</c:v>
                </c:pt>
                <c:pt idx="791">
                  <c:v>16.924776000000001</c:v>
                </c:pt>
                <c:pt idx="792">
                  <c:v>16.779040999999999</c:v>
                </c:pt>
                <c:pt idx="793">
                  <c:v>15.817235999999999</c:v>
                </c:pt>
                <c:pt idx="794">
                  <c:v>18.660499999999999</c:v>
                </c:pt>
                <c:pt idx="795">
                  <c:v>16.729897999999999</c:v>
                </c:pt>
                <c:pt idx="796">
                  <c:v>17.516886</c:v>
                </c:pt>
                <c:pt idx="797">
                  <c:v>16.278637</c:v>
                </c:pt>
                <c:pt idx="798">
                  <c:v>16.661864999999999</c:v>
                </c:pt>
                <c:pt idx="799">
                  <c:v>15.83305</c:v>
                </c:pt>
                <c:pt idx="800">
                  <c:v>15.895103000000001</c:v>
                </c:pt>
                <c:pt idx="801">
                  <c:v>17.294789999999999</c:v>
                </c:pt>
                <c:pt idx="802">
                  <c:v>17.928162</c:v>
                </c:pt>
                <c:pt idx="803">
                  <c:v>17.049714999999999</c:v>
                </c:pt>
                <c:pt idx="804">
                  <c:v>19.961817</c:v>
                </c:pt>
                <c:pt idx="805">
                  <c:v>17.132262999999998</c:v>
                </c:pt>
                <c:pt idx="806">
                  <c:v>16.882950000000001</c:v>
                </c:pt>
                <c:pt idx="807">
                  <c:v>16.450731000000001</c:v>
                </c:pt>
                <c:pt idx="808">
                  <c:v>17.10511</c:v>
                </c:pt>
                <c:pt idx="809">
                  <c:v>17.390564000000001</c:v>
                </c:pt>
                <c:pt idx="810">
                  <c:v>16.099401</c:v>
                </c:pt>
                <c:pt idx="811">
                  <c:v>15.581239999999999</c:v>
                </c:pt>
                <c:pt idx="812">
                  <c:v>15.452806000000001</c:v>
                </c:pt>
                <c:pt idx="813">
                  <c:v>15.585806</c:v>
                </c:pt>
                <c:pt idx="814">
                  <c:v>16.577162000000001</c:v>
                </c:pt>
                <c:pt idx="815">
                  <c:v>16.694738000000001</c:v>
                </c:pt>
                <c:pt idx="816">
                  <c:v>15.828094</c:v>
                </c:pt>
                <c:pt idx="817">
                  <c:v>16.632286000000001</c:v>
                </c:pt>
                <c:pt idx="818">
                  <c:v>16.534880000000001</c:v>
                </c:pt>
                <c:pt idx="819">
                  <c:v>14.424859</c:v>
                </c:pt>
                <c:pt idx="820">
                  <c:v>16.801777000000001</c:v>
                </c:pt>
                <c:pt idx="821">
                  <c:v>15.079698</c:v>
                </c:pt>
                <c:pt idx="822">
                  <c:v>15.867474</c:v>
                </c:pt>
                <c:pt idx="823">
                  <c:v>15.611952</c:v>
                </c:pt>
                <c:pt idx="824">
                  <c:v>15.977302</c:v>
                </c:pt>
                <c:pt idx="825">
                  <c:v>15.321982</c:v>
                </c:pt>
                <c:pt idx="826">
                  <c:v>16.774258</c:v>
                </c:pt>
                <c:pt idx="827">
                  <c:v>17.485125</c:v>
                </c:pt>
                <c:pt idx="828">
                  <c:v>16.369516000000001</c:v>
                </c:pt>
                <c:pt idx="829">
                  <c:v>16.001638</c:v>
                </c:pt>
                <c:pt idx="830">
                  <c:v>14.818137999999999</c:v>
                </c:pt>
                <c:pt idx="831">
                  <c:v>15.734923999999999</c:v>
                </c:pt>
                <c:pt idx="832">
                  <c:v>15.221672</c:v>
                </c:pt>
                <c:pt idx="833">
                  <c:v>16.490849999999998</c:v>
                </c:pt>
                <c:pt idx="834">
                  <c:v>17.319374</c:v>
                </c:pt>
                <c:pt idx="835">
                  <c:v>17.945011000000001</c:v>
                </c:pt>
                <c:pt idx="836">
                  <c:v>17.248605999999999</c:v>
                </c:pt>
                <c:pt idx="837">
                  <c:v>17.760836000000001</c:v>
                </c:pt>
                <c:pt idx="838">
                  <c:v>16.716716999999999</c:v>
                </c:pt>
                <c:pt idx="839">
                  <c:v>17.967413000000001</c:v>
                </c:pt>
                <c:pt idx="840">
                  <c:v>18.577777999999999</c:v>
                </c:pt>
                <c:pt idx="841">
                  <c:v>17.496323</c:v>
                </c:pt>
                <c:pt idx="842">
                  <c:v>16.123854000000001</c:v>
                </c:pt>
                <c:pt idx="843">
                  <c:v>16.046811999999999</c:v>
                </c:pt>
                <c:pt idx="844">
                  <c:v>16.581274000000001</c:v>
                </c:pt>
                <c:pt idx="845">
                  <c:v>17.421906</c:v>
                </c:pt>
                <c:pt idx="846">
                  <c:v>15.087038</c:v>
                </c:pt>
                <c:pt idx="847">
                  <c:v>15.567246000000001</c:v>
                </c:pt>
                <c:pt idx="848">
                  <c:v>16.135352999999999</c:v>
                </c:pt>
                <c:pt idx="849">
                  <c:v>16.932928</c:v>
                </c:pt>
                <c:pt idx="850">
                  <c:v>15.057022999999999</c:v>
                </c:pt>
                <c:pt idx="851">
                  <c:v>16.042061</c:v>
                </c:pt>
                <c:pt idx="852">
                  <c:v>16.614964000000001</c:v>
                </c:pt>
                <c:pt idx="853">
                  <c:v>16.758970000000001</c:v>
                </c:pt>
                <c:pt idx="854">
                  <c:v>16.315279</c:v>
                </c:pt>
                <c:pt idx="855">
                  <c:v>16.835901</c:v>
                </c:pt>
                <c:pt idx="856">
                  <c:v>16.605549</c:v>
                </c:pt>
                <c:pt idx="857">
                  <c:v>15.384442</c:v>
                </c:pt>
                <c:pt idx="858">
                  <c:v>15.867839999999999</c:v>
                </c:pt>
                <c:pt idx="859">
                  <c:v>16.553753</c:v>
                </c:pt>
                <c:pt idx="860">
                  <c:v>15.998792999999999</c:v>
                </c:pt>
                <c:pt idx="861">
                  <c:v>16.015467000000001</c:v>
                </c:pt>
                <c:pt idx="862">
                  <c:v>16.476521000000002</c:v>
                </c:pt>
                <c:pt idx="863">
                  <c:v>17.229464</c:v>
                </c:pt>
                <c:pt idx="864">
                  <c:v>15.862869</c:v>
                </c:pt>
                <c:pt idx="865">
                  <c:v>16.338867</c:v>
                </c:pt>
                <c:pt idx="866">
                  <c:v>16.722013</c:v>
                </c:pt>
                <c:pt idx="867">
                  <c:v>16.280761999999999</c:v>
                </c:pt>
                <c:pt idx="868">
                  <c:v>16.309100999999998</c:v>
                </c:pt>
                <c:pt idx="869">
                  <c:v>15.095649999999999</c:v>
                </c:pt>
                <c:pt idx="870">
                  <c:v>14.537649</c:v>
                </c:pt>
                <c:pt idx="871">
                  <c:v>16.163729</c:v>
                </c:pt>
                <c:pt idx="872">
                  <c:v>15.629953</c:v>
                </c:pt>
                <c:pt idx="873">
                  <c:v>16.991624999999999</c:v>
                </c:pt>
                <c:pt idx="874">
                  <c:v>16.075849999999999</c:v>
                </c:pt>
                <c:pt idx="875">
                  <c:v>16.292349000000002</c:v>
                </c:pt>
                <c:pt idx="876">
                  <c:v>15.610916</c:v>
                </c:pt>
                <c:pt idx="877">
                  <c:v>16.497795</c:v>
                </c:pt>
                <c:pt idx="878">
                  <c:v>15.703662</c:v>
                </c:pt>
                <c:pt idx="879">
                  <c:v>16.079488999999999</c:v>
                </c:pt>
                <c:pt idx="880">
                  <c:v>17.504090999999999</c:v>
                </c:pt>
                <c:pt idx="881">
                  <c:v>15.815909</c:v>
                </c:pt>
                <c:pt idx="882">
                  <c:v>16.617370999999999</c:v>
                </c:pt>
                <c:pt idx="883">
                  <c:v>16.732106999999999</c:v>
                </c:pt>
                <c:pt idx="884">
                  <c:v>16.358618</c:v>
                </c:pt>
                <c:pt idx="885">
                  <c:v>16.046589000000001</c:v>
                </c:pt>
                <c:pt idx="886">
                  <c:v>16.053186</c:v>
                </c:pt>
                <c:pt idx="887">
                  <c:v>15.618869999999999</c:v>
                </c:pt>
                <c:pt idx="888">
                  <c:v>17.358644000000002</c:v>
                </c:pt>
                <c:pt idx="889">
                  <c:v>17.067249</c:v>
                </c:pt>
                <c:pt idx="890">
                  <c:v>16.146065</c:v>
                </c:pt>
                <c:pt idx="891">
                  <c:v>15.921865</c:v>
                </c:pt>
                <c:pt idx="892">
                  <c:v>15.831728</c:v>
                </c:pt>
                <c:pt idx="893">
                  <c:v>17.849367000000001</c:v>
                </c:pt>
                <c:pt idx="894">
                  <c:v>15.474914</c:v>
                </c:pt>
                <c:pt idx="895">
                  <c:v>15.476312</c:v>
                </c:pt>
                <c:pt idx="896">
                  <c:v>16.601735999999999</c:v>
                </c:pt>
                <c:pt idx="897">
                  <c:v>16.316777999999999</c:v>
                </c:pt>
                <c:pt idx="898">
                  <c:v>16.397151999999998</c:v>
                </c:pt>
                <c:pt idx="899">
                  <c:v>15.981277</c:v>
                </c:pt>
                <c:pt idx="900">
                  <c:v>15.838723</c:v>
                </c:pt>
                <c:pt idx="901">
                  <c:v>14.33663</c:v>
                </c:pt>
                <c:pt idx="902">
                  <c:v>15.466279999999999</c:v>
                </c:pt>
                <c:pt idx="903">
                  <c:v>14.779782000000001</c:v>
                </c:pt>
                <c:pt idx="904">
                  <c:v>16.240009000000001</c:v>
                </c:pt>
                <c:pt idx="905">
                  <c:v>15.440144999999999</c:v>
                </c:pt>
                <c:pt idx="906">
                  <c:v>13.477688000000001</c:v>
                </c:pt>
                <c:pt idx="907">
                  <c:v>14.884834</c:v>
                </c:pt>
                <c:pt idx="908">
                  <c:v>15.214206000000001</c:v>
                </c:pt>
                <c:pt idx="909">
                  <c:v>15.502316</c:v>
                </c:pt>
                <c:pt idx="910">
                  <c:v>14.69154</c:v>
                </c:pt>
                <c:pt idx="911">
                  <c:v>14.483406</c:v>
                </c:pt>
                <c:pt idx="912">
                  <c:v>14.417122000000001</c:v>
                </c:pt>
                <c:pt idx="913">
                  <c:v>14.163684</c:v>
                </c:pt>
                <c:pt idx="914">
                  <c:v>15.090868</c:v>
                </c:pt>
                <c:pt idx="915">
                  <c:v>15.569953</c:v>
                </c:pt>
                <c:pt idx="916">
                  <c:v>15.814486</c:v>
                </c:pt>
                <c:pt idx="917">
                  <c:v>14.705012999999999</c:v>
                </c:pt>
                <c:pt idx="918">
                  <c:v>15.656146</c:v>
                </c:pt>
                <c:pt idx="919">
                  <c:v>15.584242</c:v>
                </c:pt>
                <c:pt idx="920">
                  <c:v>15.267092</c:v>
                </c:pt>
                <c:pt idx="921">
                  <c:v>15.292997</c:v>
                </c:pt>
                <c:pt idx="922">
                  <c:v>13.465277</c:v>
                </c:pt>
                <c:pt idx="923">
                  <c:v>16.012094000000001</c:v>
                </c:pt>
                <c:pt idx="924">
                  <c:v>17.468412000000001</c:v>
                </c:pt>
                <c:pt idx="925">
                  <c:v>16.182451</c:v>
                </c:pt>
                <c:pt idx="926">
                  <c:v>15.750677</c:v>
                </c:pt>
                <c:pt idx="927">
                  <c:v>16.951339999999998</c:v>
                </c:pt>
                <c:pt idx="928">
                  <c:v>16.493912000000002</c:v>
                </c:pt>
                <c:pt idx="929">
                  <c:v>15.025990999999999</c:v>
                </c:pt>
                <c:pt idx="930">
                  <c:v>14.228642000000001</c:v>
                </c:pt>
                <c:pt idx="931">
                  <c:v>14.836751</c:v>
                </c:pt>
                <c:pt idx="932">
                  <c:v>15.144206000000001</c:v>
                </c:pt>
                <c:pt idx="933">
                  <c:v>16.364909999999998</c:v>
                </c:pt>
                <c:pt idx="934">
                  <c:v>16.237143</c:v>
                </c:pt>
                <c:pt idx="935">
                  <c:v>15.619408</c:v>
                </c:pt>
                <c:pt idx="936">
                  <c:v>16.283857000000001</c:v>
                </c:pt>
                <c:pt idx="937">
                  <c:v>14.389645</c:v>
                </c:pt>
                <c:pt idx="938">
                  <c:v>15.500473</c:v>
                </c:pt>
                <c:pt idx="939">
                  <c:v>14.371755</c:v>
                </c:pt>
                <c:pt idx="940">
                  <c:v>14.541226999999999</c:v>
                </c:pt>
                <c:pt idx="941">
                  <c:v>15.992070999999999</c:v>
                </c:pt>
                <c:pt idx="942">
                  <c:v>13.948858</c:v>
                </c:pt>
                <c:pt idx="943">
                  <c:v>14.405571</c:v>
                </c:pt>
                <c:pt idx="944">
                  <c:v>14.412006</c:v>
                </c:pt>
                <c:pt idx="945">
                  <c:v>14.621808</c:v>
                </c:pt>
                <c:pt idx="946">
                  <c:v>14.560829999999999</c:v>
                </c:pt>
                <c:pt idx="947">
                  <c:v>14.824259</c:v>
                </c:pt>
                <c:pt idx="948">
                  <c:v>15.752015999999999</c:v>
                </c:pt>
                <c:pt idx="949">
                  <c:v>15.354816</c:v>
                </c:pt>
                <c:pt idx="950">
                  <c:v>15.330439999999999</c:v>
                </c:pt>
                <c:pt idx="951">
                  <c:v>15.243054000000001</c:v>
                </c:pt>
                <c:pt idx="952">
                  <c:v>14.596448000000001</c:v>
                </c:pt>
                <c:pt idx="953">
                  <c:v>15.870426999999999</c:v>
                </c:pt>
                <c:pt idx="954">
                  <c:v>15.712315</c:v>
                </c:pt>
                <c:pt idx="955">
                  <c:v>16.194507999999999</c:v>
                </c:pt>
                <c:pt idx="956">
                  <c:v>16.034438999999999</c:v>
                </c:pt>
                <c:pt idx="957">
                  <c:v>16.294450999999999</c:v>
                </c:pt>
                <c:pt idx="958">
                  <c:v>16.438927</c:v>
                </c:pt>
                <c:pt idx="959">
                  <c:v>16.169875999999999</c:v>
                </c:pt>
                <c:pt idx="960">
                  <c:v>16.809006</c:v>
                </c:pt>
                <c:pt idx="961">
                  <c:v>16.923280999999999</c:v>
                </c:pt>
                <c:pt idx="962">
                  <c:v>16.694481</c:v>
                </c:pt>
                <c:pt idx="963">
                  <c:v>15.765126</c:v>
                </c:pt>
                <c:pt idx="964">
                  <c:v>14.866999</c:v>
                </c:pt>
                <c:pt idx="965">
                  <c:v>16.566786</c:v>
                </c:pt>
                <c:pt idx="966">
                  <c:v>15.432370000000001</c:v>
                </c:pt>
                <c:pt idx="967">
                  <c:v>14.081229</c:v>
                </c:pt>
                <c:pt idx="968">
                  <c:v>14.767739000000001</c:v>
                </c:pt>
                <c:pt idx="969">
                  <c:v>15.343019999999999</c:v>
                </c:pt>
                <c:pt idx="970">
                  <c:v>15.488301</c:v>
                </c:pt>
                <c:pt idx="971">
                  <c:v>16.394569000000001</c:v>
                </c:pt>
                <c:pt idx="972">
                  <c:v>14.93276</c:v>
                </c:pt>
                <c:pt idx="973">
                  <c:v>16.255251000000001</c:v>
                </c:pt>
                <c:pt idx="974">
                  <c:v>15.74432</c:v>
                </c:pt>
                <c:pt idx="975">
                  <c:v>16.667421000000001</c:v>
                </c:pt>
                <c:pt idx="976">
                  <c:v>16.172243000000002</c:v>
                </c:pt>
                <c:pt idx="977">
                  <c:v>15.922261000000001</c:v>
                </c:pt>
                <c:pt idx="978">
                  <c:v>15.734080000000001</c:v>
                </c:pt>
                <c:pt idx="979">
                  <c:v>14.616433000000001</c:v>
                </c:pt>
                <c:pt idx="980">
                  <c:v>14.657038</c:v>
                </c:pt>
                <c:pt idx="981">
                  <c:v>16.470248999999999</c:v>
                </c:pt>
                <c:pt idx="982">
                  <c:v>15.215769999999999</c:v>
                </c:pt>
                <c:pt idx="983">
                  <c:v>15.070508</c:v>
                </c:pt>
                <c:pt idx="984">
                  <c:v>14.446463</c:v>
                </c:pt>
                <c:pt idx="985">
                  <c:v>15.347322999999999</c:v>
                </c:pt>
                <c:pt idx="986">
                  <c:v>15.453377</c:v>
                </c:pt>
                <c:pt idx="987">
                  <c:v>16.401312000000001</c:v>
                </c:pt>
                <c:pt idx="988">
                  <c:v>15.80829</c:v>
                </c:pt>
                <c:pt idx="989">
                  <c:v>15.000768000000001</c:v>
                </c:pt>
                <c:pt idx="990">
                  <c:v>15.432858</c:v>
                </c:pt>
                <c:pt idx="991">
                  <c:v>16.313479999999998</c:v>
                </c:pt>
                <c:pt idx="992">
                  <c:v>16.289007000000002</c:v>
                </c:pt>
                <c:pt idx="993">
                  <c:v>16.510534</c:v>
                </c:pt>
                <c:pt idx="994">
                  <c:v>16.178661000000002</c:v>
                </c:pt>
                <c:pt idx="995">
                  <c:v>14.790088000000001</c:v>
                </c:pt>
                <c:pt idx="996">
                  <c:v>15.795346</c:v>
                </c:pt>
                <c:pt idx="997">
                  <c:v>16.746254</c:v>
                </c:pt>
                <c:pt idx="998">
                  <c:v>16.047729</c:v>
                </c:pt>
                <c:pt idx="999">
                  <c:v>16.704125999999999</c:v>
                </c:pt>
                <c:pt idx="1000">
                  <c:v>16.594929</c:v>
                </c:pt>
                <c:pt idx="1001">
                  <c:v>16.699864999999999</c:v>
                </c:pt>
                <c:pt idx="1002">
                  <c:v>15.739844</c:v>
                </c:pt>
                <c:pt idx="1003">
                  <c:v>16.360742999999999</c:v>
                </c:pt>
                <c:pt idx="1004">
                  <c:v>18.065359000000001</c:v>
                </c:pt>
                <c:pt idx="1005">
                  <c:v>17.702164</c:v>
                </c:pt>
                <c:pt idx="1006">
                  <c:v>15.513507000000001</c:v>
                </c:pt>
                <c:pt idx="1007">
                  <c:v>16.247762999999999</c:v>
                </c:pt>
                <c:pt idx="1008">
                  <c:v>16.632021000000002</c:v>
                </c:pt>
                <c:pt idx="1009">
                  <c:v>15.138985999999999</c:v>
                </c:pt>
                <c:pt idx="1010">
                  <c:v>16.526247000000001</c:v>
                </c:pt>
                <c:pt idx="1011">
                  <c:v>15.599491</c:v>
                </c:pt>
                <c:pt idx="1012">
                  <c:v>17.368825999999999</c:v>
                </c:pt>
                <c:pt idx="1013">
                  <c:v>18.792960999999998</c:v>
                </c:pt>
                <c:pt idx="1014">
                  <c:v>16.569918000000001</c:v>
                </c:pt>
                <c:pt idx="1015">
                  <c:v>18.083950000000002</c:v>
                </c:pt>
                <c:pt idx="1016">
                  <c:v>15.634315000000001</c:v>
                </c:pt>
                <c:pt idx="1017">
                  <c:v>15.831118</c:v>
                </c:pt>
                <c:pt idx="1018">
                  <c:v>15.105948</c:v>
                </c:pt>
                <c:pt idx="1019">
                  <c:v>16.957176</c:v>
                </c:pt>
                <c:pt idx="1020">
                  <c:v>17.5487</c:v>
                </c:pt>
                <c:pt idx="1021">
                  <c:v>17.433855000000001</c:v>
                </c:pt>
                <c:pt idx="1022">
                  <c:v>16.891763999999998</c:v>
                </c:pt>
                <c:pt idx="1023">
                  <c:v>16.144531000000001</c:v>
                </c:pt>
                <c:pt idx="1024">
                  <c:v>15.135403</c:v>
                </c:pt>
                <c:pt idx="1025">
                  <c:v>18.802323999999999</c:v>
                </c:pt>
                <c:pt idx="1026">
                  <c:v>18.044056000000001</c:v>
                </c:pt>
                <c:pt idx="1027">
                  <c:v>17.075082999999999</c:v>
                </c:pt>
                <c:pt idx="1028">
                  <c:v>16.043358000000001</c:v>
                </c:pt>
                <c:pt idx="1029">
                  <c:v>15.982756999999999</c:v>
                </c:pt>
                <c:pt idx="1030">
                  <c:v>16.089731</c:v>
                </c:pt>
                <c:pt idx="1031">
                  <c:v>16.807734</c:v>
                </c:pt>
                <c:pt idx="1032">
                  <c:v>18.636254999999998</c:v>
                </c:pt>
                <c:pt idx="1033">
                  <c:v>15.460623999999999</c:v>
                </c:pt>
                <c:pt idx="1034">
                  <c:v>14.532341000000001</c:v>
                </c:pt>
                <c:pt idx="1035">
                  <c:v>15.844223</c:v>
                </c:pt>
                <c:pt idx="1036">
                  <c:v>16.990881000000002</c:v>
                </c:pt>
                <c:pt idx="1037">
                  <c:v>17.952337</c:v>
                </c:pt>
                <c:pt idx="1038">
                  <c:v>16.118917</c:v>
                </c:pt>
                <c:pt idx="1039">
                  <c:v>15.139804</c:v>
                </c:pt>
                <c:pt idx="1040">
                  <c:v>16.179478</c:v>
                </c:pt>
                <c:pt idx="1041">
                  <c:v>15.742228000000001</c:v>
                </c:pt>
                <c:pt idx="1042">
                  <c:v>15.649765</c:v>
                </c:pt>
                <c:pt idx="1043">
                  <c:v>15.595983</c:v>
                </c:pt>
                <c:pt idx="1044">
                  <c:v>15.411439</c:v>
                </c:pt>
                <c:pt idx="1045">
                  <c:v>14.952882000000001</c:v>
                </c:pt>
                <c:pt idx="1046">
                  <c:v>14.915445999999999</c:v>
                </c:pt>
                <c:pt idx="1047">
                  <c:v>15.467972</c:v>
                </c:pt>
                <c:pt idx="1048">
                  <c:v>15.386592</c:v>
                </c:pt>
                <c:pt idx="1049">
                  <c:v>16.196842</c:v>
                </c:pt>
                <c:pt idx="1050">
                  <c:v>16.840816</c:v>
                </c:pt>
                <c:pt idx="1051">
                  <c:v>16.272371</c:v>
                </c:pt>
                <c:pt idx="1052">
                  <c:v>15.650126999999999</c:v>
                </c:pt>
                <c:pt idx="1053">
                  <c:v>15.169521</c:v>
                </c:pt>
                <c:pt idx="1054">
                  <c:v>15.705296000000001</c:v>
                </c:pt>
                <c:pt idx="1055">
                  <c:v>16.478456000000001</c:v>
                </c:pt>
                <c:pt idx="1056">
                  <c:v>17.029098999999999</c:v>
                </c:pt>
                <c:pt idx="1057">
                  <c:v>16.658840000000001</c:v>
                </c:pt>
                <c:pt idx="1058">
                  <c:v>15.323363000000001</c:v>
                </c:pt>
                <c:pt idx="1059">
                  <c:v>16.671012999999999</c:v>
                </c:pt>
                <c:pt idx="1060">
                  <c:v>15.990748999999999</c:v>
                </c:pt>
                <c:pt idx="1061">
                  <c:v>16.439482000000002</c:v>
                </c:pt>
                <c:pt idx="1062">
                  <c:v>17.136372000000001</c:v>
                </c:pt>
                <c:pt idx="1063">
                  <c:v>16.274445</c:v>
                </c:pt>
                <c:pt idx="1064">
                  <c:v>16.177182999999999</c:v>
                </c:pt>
                <c:pt idx="1065">
                  <c:v>15.073587</c:v>
                </c:pt>
                <c:pt idx="1066">
                  <c:v>14.564365</c:v>
                </c:pt>
                <c:pt idx="1067">
                  <c:v>15.869261</c:v>
                </c:pt>
                <c:pt idx="1068">
                  <c:v>15.488607</c:v>
                </c:pt>
                <c:pt idx="1069">
                  <c:v>15.889730999999999</c:v>
                </c:pt>
                <c:pt idx="1070">
                  <c:v>15.206505</c:v>
                </c:pt>
                <c:pt idx="1071">
                  <c:v>16.286369000000001</c:v>
                </c:pt>
                <c:pt idx="1072">
                  <c:v>15.603260000000001</c:v>
                </c:pt>
                <c:pt idx="1073">
                  <c:v>16.670195</c:v>
                </c:pt>
                <c:pt idx="1074">
                  <c:v>15.452992</c:v>
                </c:pt>
                <c:pt idx="1075">
                  <c:v>15.214911000000001</c:v>
                </c:pt>
                <c:pt idx="1076">
                  <c:v>15.791117</c:v>
                </c:pt>
                <c:pt idx="1077">
                  <c:v>16.269693</c:v>
                </c:pt>
                <c:pt idx="1078">
                  <c:v>16.479136</c:v>
                </c:pt>
                <c:pt idx="1079">
                  <c:v>16.430035</c:v>
                </c:pt>
                <c:pt idx="1080">
                  <c:v>15.658045</c:v>
                </c:pt>
                <c:pt idx="1081">
                  <c:v>15.213666999999999</c:v>
                </c:pt>
                <c:pt idx="1082">
                  <c:v>16.098583000000001</c:v>
                </c:pt>
                <c:pt idx="1083">
                  <c:v>14.945608</c:v>
                </c:pt>
                <c:pt idx="1084">
                  <c:v>15.478577</c:v>
                </c:pt>
                <c:pt idx="1085">
                  <c:v>15.173757</c:v>
                </c:pt>
                <c:pt idx="1086">
                  <c:v>15.81758</c:v>
                </c:pt>
                <c:pt idx="1087">
                  <c:v>17.019396</c:v>
                </c:pt>
                <c:pt idx="1088">
                  <c:v>15.230480999999999</c:v>
                </c:pt>
                <c:pt idx="1089">
                  <c:v>15.551539999999999</c:v>
                </c:pt>
                <c:pt idx="1090">
                  <c:v>16.389596999999998</c:v>
                </c:pt>
                <c:pt idx="1091">
                  <c:v>15.193704</c:v>
                </c:pt>
                <c:pt idx="1092">
                  <c:v>15.662769000000001</c:v>
                </c:pt>
                <c:pt idx="1093">
                  <c:v>16.832301999999999</c:v>
                </c:pt>
                <c:pt idx="1094">
                  <c:v>17.021045999999998</c:v>
                </c:pt>
                <c:pt idx="1095">
                  <c:v>16.394110000000001</c:v>
                </c:pt>
                <c:pt idx="1096">
                  <c:v>16.213480000000001</c:v>
                </c:pt>
                <c:pt idx="1097">
                  <c:v>15.494532</c:v>
                </c:pt>
                <c:pt idx="1098">
                  <c:v>15.448505000000001</c:v>
                </c:pt>
                <c:pt idx="1099">
                  <c:v>15.426600000000001</c:v>
                </c:pt>
                <c:pt idx="1100">
                  <c:v>16.529216999999999</c:v>
                </c:pt>
                <c:pt idx="1101">
                  <c:v>16.218717999999999</c:v>
                </c:pt>
                <c:pt idx="1102">
                  <c:v>15.961966</c:v>
                </c:pt>
                <c:pt idx="1103">
                  <c:v>15.670973999999999</c:v>
                </c:pt>
                <c:pt idx="1104">
                  <c:v>15.165706</c:v>
                </c:pt>
                <c:pt idx="1105">
                  <c:v>15.208394999999999</c:v>
                </c:pt>
                <c:pt idx="1106">
                  <c:v>16.382581999999999</c:v>
                </c:pt>
                <c:pt idx="1107">
                  <c:v>15.103270999999999</c:v>
                </c:pt>
                <c:pt idx="1108">
                  <c:v>14.318351</c:v>
                </c:pt>
                <c:pt idx="1109">
                  <c:v>15.402894999999999</c:v>
                </c:pt>
                <c:pt idx="1110">
                  <c:v>15.263292</c:v>
                </c:pt>
                <c:pt idx="1111">
                  <c:v>14.84273</c:v>
                </c:pt>
                <c:pt idx="1112">
                  <c:v>15.474278</c:v>
                </c:pt>
                <c:pt idx="1113">
                  <c:v>15.323681000000001</c:v>
                </c:pt>
                <c:pt idx="1114">
                  <c:v>16.272055000000002</c:v>
                </c:pt>
                <c:pt idx="1115">
                  <c:v>16.698671000000001</c:v>
                </c:pt>
                <c:pt idx="1116">
                  <c:v>16.24258</c:v>
                </c:pt>
                <c:pt idx="1117">
                  <c:v>16.893515000000001</c:v>
                </c:pt>
                <c:pt idx="1118">
                  <c:v>17.207338</c:v>
                </c:pt>
                <c:pt idx="1119">
                  <c:v>16.565677999999998</c:v>
                </c:pt>
                <c:pt idx="1120">
                  <c:v>17.457415000000001</c:v>
                </c:pt>
                <c:pt idx="1121">
                  <c:v>16.580351</c:v>
                </c:pt>
                <c:pt idx="1122">
                  <c:v>15.599373999999999</c:v>
                </c:pt>
                <c:pt idx="1123">
                  <c:v>15.643012000000001</c:v>
                </c:pt>
                <c:pt idx="1124">
                  <c:v>16.591222999999999</c:v>
                </c:pt>
                <c:pt idx="1125">
                  <c:v>14.309894999999999</c:v>
                </c:pt>
                <c:pt idx="1126">
                  <c:v>14.021720999999999</c:v>
                </c:pt>
                <c:pt idx="1127">
                  <c:v>15.014393999999999</c:v>
                </c:pt>
                <c:pt idx="1128">
                  <c:v>15.200970999999999</c:v>
                </c:pt>
                <c:pt idx="1129">
                  <c:v>16.170908000000001</c:v>
                </c:pt>
                <c:pt idx="1130">
                  <c:v>15.644662</c:v>
                </c:pt>
                <c:pt idx="1131">
                  <c:v>14.042602</c:v>
                </c:pt>
                <c:pt idx="1132">
                  <c:v>14.398486</c:v>
                </c:pt>
                <c:pt idx="1133">
                  <c:v>15.747187</c:v>
                </c:pt>
                <c:pt idx="1134">
                  <c:v>14.024723</c:v>
                </c:pt>
                <c:pt idx="1135">
                  <c:v>15.124801</c:v>
                </c:pt>
                <c:pt idx="1136">
                  <c:v>16.540054000000001</c:v>
                </c:pt>
                <c:pt idx="1137">
                  <c:v>16.663678999999998</c:v>
                </c:pt>
                <c:pt idx="1138">
                  <c:v>16.724212999999999</c:v>
                </c:pt>
                <c:pt idx="1139">
                  <c:v>16.045905999999999</c:v>
                </c:pt>
                <c:pt idx="1140">
                  <c:v>15.62452</c:v>
                </c:pt>
                <c:pt idx="1141">
                  <c:v>14.838941</c:v>
                </c:pt>
                <c:pt idx="1142">
                  <c:v>15.382377</c:v>
                </c:pt>
                <c:pt idx="1143">
                  <c:v>15.177307000000001</c:v>
                </c:pt>
                <c:pt idx="1144">
                  <c:v>15.018748</c:v>
                </c:pt>
                <c:pt idx="1145">
                  <c:v>15.590657999999999</c:v>
                </c:pt>
                <c:pt idx="1146">
                  <c:v>14.753942</c:v>
                </c:pt>
                <c:pt idx="1147">
                  <c:v>16.052738000000002</c:v>
                </c:pt>
                <c:pt idx="1148">
                  <c:v>15.774816</c:v>
                </c:pt>
                <c:pt idx="1149">
                  <c:v>16.833237</c:v>
                </c:pt>
                <c:pt idx="1150">
                  <c:v>16.482472999999999</c:v>
                </c:pt>
                <c:pt idx="1151">
                  <c:v>16.056269</c:v>
                </c:pt>
                <c:pt idx="1152">
                  <c:v>15.142874000000001</c:v>
                </c:pt>
                <c:pt idx="1153">
                  <c:v>15.638048</c:v>
                </c:pt>
                <c:pt idx="1154">
                  <c:v>15.931182</c:v>
                </c:pt>
                <c:pt idx="1155">
                  <c:v>15.838687</c:v>
                </c:pt>
                <c:pt idx="1156">
                  <c:v>15.547670999999999</c:v>
                </c:pt>
                <c:pt idx="1157">
                  <c:v>14.662648000000001</c:v>
                </c:pt>
                <c:pt idx="1158">
                  <c:v>15.685954000000001</c:v>
                </c:pt>
                <c:pt idx="1159">
                  <c:v>16.258030000000002</c:v>
                </c:pt>
                <c:pt idx="1160">
                  <c:v>16.308831999999999</c:v>
                </c:pt>
                <c:pt idx="1161">
                  <c:v>15.494733</c:v>
                </c:pt>
                <c:pt idx="1162">
                  <c:v>14.728351</c:v>
                </c:pt>
                <c:pt idx="1163">
                  <c:v>14.953777000000001</c:v>
                </c:pt>
                <c:pt idx="1164">
                  <c:v>14.356441</c:v>
                </c:pt>
                <c:pt idx="1165">
                  <c:v>15.187891</c:v>
                </c:pt>
                <c:pt idx="1166">
                  <c:v>16.910323999999999</c:v>
                </c:pt>
                <c:pt idx="1167">
                  <c:v>15.429128</c:v>
                </c:pt>
                <c:pt idx="1168">
                  <c:v>15.067758</c:v>
                </c:pt>
                <c:pt idx="1169">
                  <c:v>14.990382</c:v>
                </c:pt>
                <c:pt idx="1170">
                  <c:v>15.055569</c:v>
                </c:pt>
                <c:pt idx="1171">
                  <c:v>15.508115</c:v>
                </c:pt>
                <c:pt idx="1172">
                  <c:v>15.573619000000001</c:v>
                </c:pt>
                <c:pt idx="1173">
                  <c:v>15.559798000000001</c:v>
                </c:pt>
                <c:pt idx="1174">
                  <c:v>14.370327</c:v>
                </c:pt>
                <c:pt idx="1175">
                  <c:v>14.761027</c:v>
                </c:pt>
                <c:pt idx="1176">
                  <c:v>15.516571000000001</c:v>
                </c:pt>
                <c:pt idx="1177">
                  <c:v>15.002435999999999</c:v>
                </c:pt>
                <c:pt idx="1178">
                  <c:v>14.975085999999999</c:v>
                </c:pt>
                <c:pt idx="1179">
                  <c:v>15.261296</c:v>
                </c:pt>
                <c:pt idx="1180">
                  <c:v>15.853892999999999</c:v>
                </c:pt>
                <c:pt idx="1181">
                  <c:v>15.786612</c:v>
                </c:pt>
                <c:pt idx="1182">
                  <c:v>15.650615999999999</c:v>
                </c:pt>
                <c:pt idx="1183">
                  <c:v>16.217984999999999</c:v>
                </c:pt>
                <c:pt idx="1184">
                  <c:v>15.344954</c:v>
                </c:pt>
                <c:pt idx="1185">
                  <c:v>15.579909000000001</c:v>
                </c:pt>
                <c:pt idx="1186">
                  <c:v>15.17394</c:v>
                </c:pt>
                <c:pt idx="1187">
                  <c:v>16.253018999999998</c:v>
                </c:pt>
                <c:pt idx="1188">
                  <c:v>14.784267</c:v>
                </c:pt>
                <c:pt idx="1189">
                  <c:v>14.561864999999999</c:v>
                </c:pt>
                <c:pt idx="1190">
                  <c:v>15.625080000000001</c:v>
                </c:pt>
                <c:pt idx="1191">
                  <c:v>16.246320999999998</c:v>
                </c:pt>
                <c:pt idx="1192">
                  <c:v>14.588107000000001</c:v>
                </c:pt>
                <c:pt idx="1193">
                  <c:v>15.087643999999999</c:v>
                </c:pt>
                <c:pt idx="1194">
                  <c:v>13.523629</c:v>
                </c:pt>
                <c:pt idx="1195">
                  <c:v>15.903361</c:v>
                </c:pt>
                <c:pt idx="1196">
                  <c:v>15.820485</c:v>
                </c:pt>
                <c:pt idx="1197">
                  <c:v>15.416998</c:v>
                </c:pt>
                <c:pt idx="1198">
                  <c:v>15.686396999999999</c:v>
                </c:pt>
                <c:pt idx="1199">
                  <c:v>16.268353000000001</c:v>
                </c:pt>
                <c:pt idx="1200">
                  <c:v>16.009398000000001</c:v>
                </c:pt>
                <c:pt idx="1201">
                  <c:v>15.505188</c:v>
                </c:pt>
                <c:pt idx="1202">
                  <c:v>15.999796</c:v>
                </c:pt>
                <c:pt idx="1203">
                  <c:v>15.516764999999999</c:v>
                </c:pt>
                <c:pt idx="1204">
                  <c:v>15.585133000000001</c:v>
                </c:pt>
                <c:pt idx="1205">
                  <c:v>15.380224999999999</c:v>
                </c:pt>
                <c:pt idx="1206">
                  <c:v>16.766891000000001</c:v>
                </c:pt>
                <c:pt idx="1207">
                  <c:v>15.215228</c:v>
                </c:pt>
                <c:pt idx="1208">
                  <c:v>16.657143000000001</c:v>
                </c:pt>
                <c:pt idx="1209">
                  <c:v>14.556366000000001</c:v>
                </c:pt>
                <c:pt idx="1210">
                  <c:v>15.811056000000001</c:v>
                </c:pt>
                <c:pt idx="1211">
                  <c:v>16.840021</c:v>
                </c:pt>
                <c:pt idx="1212">
                  <c:v>15.131615</c:v>
                </c:pt>
                <c:pt idx="1213">
                  <c:v>14.782812</c:v>
                </c:pt>
                <c:pt idx="1214">
                  <c:v>15.600322</c:v>
                </c:pt>
                <c:pt idx="1215">
                  <c:v>16.102537000000002</c:v>
                </c:pt>
                <c:pt idx="1216">
                  <c:v>17.011478</c:v>
                </c:pt>
                <c:pt idx="1217">
                  <c:v>16.091455</c:v>
                </c:pt>
                <c:pt idx="1218">
                  <c:v>15.559116</c:v>
                </c:pt>
                <c:pt idx="1219">
                  <c:v>16.349720000000001</c:v>
                </c:pt>
                <c:pt idx="1220">
                  <c:v>15.594379</c:v>
                </c:pt>
                <c:pt idx="1221">
                  <c:v>15.021617000000001</c:v>
                </c:pt>
                <c:pt idx="1222">
                  <c:v>15.629427</c:v>
                </c:pt>
                <c:pt idx="1223">
                  <c:v>14.853467999999999</c:v>
                </c:pt>
                <c:pt idx="1224">
                  <c:v>15.526997</c:v>
                </c:pt>
                <c:pt idx="1225">
                  <c:v>15.054482</c:v>
                </c:pt>
                <c:pt idx="1226">
                  <c:v>16.190863</c:v>
                </c:pt>
                <c:pt idx="1227">
                  <c:v>16.626529999999999</c:v>
                </c:pt>
                <c:pt idx="1228">
                  <c:v>15.353354</c:v>
                </c:pt>
                <c:pt idx="1229">
                  <c:v>16.797947000000001</c:v>
                </c:pt>
                <c:pt idx="1230">
                  <c:v>15.742883000000001</c:v>
                </c:pt>
                <c:pt idx="1231">
                  <c:v>16.135372</c:v>
                </c:pt>
                <c:pt idx="1232">
                  <c:v>15.927177</c:v>
                </c:pt>
                <c:pt idx="1233">
                  <c:v>16.946625000000001</c:v>
                </c:pt>
                <c:pt idx="1234">
                  <c:v>15.946790999999999</c:v>
                </c:pt>
                <c:pt idx="1235">
                  <c:v>16.000838999999999</c:v>
                </c:pt>
                <c:pt idx="1236">
                  <c:v>15.955507000000001</c:v>
                </c:pt>
                <c:pt idx="1237">
                  <c:v>15.906995999999999</c:v>
                </c:pt>
                <c:pt idx="1238">
                  <c:v>16.022299</c:v>
                </c:pt>
                <c:pt idx="1239">
                  <c:v>16.080015</c:v>
                </c:pt>
                <c:pt idx="1240">
                  <c:v>16.718547999999998</c:v>
                </c:pt>
                <c:pt idx="1241">
                  <c:v>15.433045</c:v>
                </c:pt>
                <c:pt idx="1242">
                  <c:v>16.553825</c:v>
                </c:pt>
                <c:pt idx="1243">
                  <c:v>17.496105</c:v>
                </c:pt>
                <c:pt idx="1244">
                  <c:v>16.6096</c:v>
                </c:pt>
                <c:pt idx="1245">
                  <c:v>17.237579</c:v>
                </c:pt>
                <c:pt idx="1246">
                  <c:v>16.301307999999999</c:v>
                </c:pt>
                <c:pt idx="1247">
                  <c:v>16.789597000000001</c:v>
                </c:pt>
                <c:pt idx="1248">
                  <c:v>17.001118000000002</c:v>
                </c:pt>
                <c:pt idx="1249">
                  <c:v>17.334219000000001</c:v>
                </c:pt>
                <c:pt idx="1250">
                  <c:v>15.78773</c:v>
                </c:pt>
                <c:pt idx="1251">
                  <c:v>16.47946</c:v>
                </c:pt>
                <c:pt idx="1252">
                  <c:v>16.242414</c:v>
                </c:pt>
                <c:pt idx="1253">
                  <c:v>16.227046999999999</c:v>
                </c:pt>
                <c:pt idx="1254">
                  <c:v>16.352205000000001</c:v>
                </c:pt>
                <c:pt idx="1255">
                  <c:v>16.161415000000002</c:v>
                </c:pt>
                <c:pt idx="1256">
                  <c:v>16.210497</c:v>
                </c:pt>
                <c:pt idx="1257">
                  <c:v>17.289660000000001</c:v>
                </c:pt>
                <c:pt idx="1258">
                  <c:v>15.719262000000001</c:v>
                </c:pt>
                <c:pt idx="1259">
                  <c:v>15.191986999999999</c:v>
                </c:pt>
                <c:pt idx="1260">
                  <c:v>16.219584999999999</c:v>
                </c:pt>
                <c:pt idx="1261">
                  <c:v>15.592184</c:v>
                </c:pt>
                <c:pt idx="1262">
                  <c:v>14.783078</c:v>
                </c:pt>
                <c:pt idx="1263">
                  <c:v>15.756881999999999</c:v>
                </c:pt>
                <c:pt idx="1264">
                  <c:v>14.035057</c:v>
                </c:pt>
                <c:pt idx="1265">
                  <c:v>16.817834999999999</c:v>
                </c:pt>
                <c:pt idx="1266">
                  <c:v>16.424655999999999</c:v>
                </c:pt>
                <c:pt idx="1267">
                  <c:v>16.836003999999999</c:v>
                </c:pt>
                <c:pt idx="1268">
                  <c:v>16.162043000000001</c:v>
                </c:pt>
                <c:pt idx="1269">
                  <c:v>16.049536</c:v>
                </c:pt>
                <c:pt idx="1270">
                  <c:v>15.029309</c:v>
                </c:pt>
                <c:pt idx="1271">
                  <c:v>15.885488</c:v>
                </c:pt>
                <c:pt idx="1272">
                  <c:v>15.555645</c:v>
                </c:pt>
                <c:pt idx="1273">
                  <c:v>16.113707000000002</c:v>
                </c:pt>
                <c:pt idx="1274">
                  <c:v>15.791895999999999</c:v>
                </c:pt>
                <c:pt idx="1275">
                  <c:v>14.905196999999999</c:v>
                </c:pt>
                <c:pt idx="1276">
                  <c:v>14.238079000000001</c:v>
                </c:pt>
                <c:pt idx="1277">
                  <c:v>15.019943</c:v>
                </c:pt>
                <c:pt idx="1278">
                  <c:v>15.648806</c:v>
                </c:pt>
                <c:pt idx="1279">
                  <c:v>15.838488999999999</c:v>
                </c:pt>
                <c:pt idx="1280">
                  <c:v>15.410531000000001</c:v>
                </c:pt>
                <c:pt idx="1281">
                  <c:v>15.182168000000001</c:v>
                </c:pt>
                <c:pt idx="1282">
                  <c:v>15.967841999999999</c:v>
                </c:pt>
                <c:pt idx="1283">
                  <c:v>15.626647999999999</c:v>
                </c:pt>
                <c:pt idx="1284">
                  <c:v>15.041159</c:v>
                </c:pt>
                <c:pt idx="1285">
                  <c:v>14.676917</c:v>
                </c:pt>
                <c:pt idx="1286">
                  <c:v>15.807454999999999</c:v>
                </c:pt>
                <c:pt idx="1287">
                  <c:v>15.439679999999999</c:v>
                </c:pt>
                <c:pt idx="1288">
                  <c:v>15.723955</c:v>
                </c:pt>
                <c:pt idx="1289">
                  <c:v>15.857097</c:v>
                </c:pt>
                <c:pt idx="1290">
                  <c:v>15.19942</c:v>
                </c:pt>
                <c:pt idx="1291">
                  <c:v>15.216661999999999</c:v>
                </c:pt>
                <c:pt idx="1292">
                  <c:v>15.028072</c:v>
                </c:pt>
                <c:pt idx="1293">
                  <c:v>15.191644</c:v>
                </c:pt>
                <c:pt idx="1294">
                  <c:v>16.219083999999999</c:v>
                </c:pt>
                <c:pt idx="1295">
                  <c:v>15.665307</c:v>
                </c:pt>
                <c:pt idx="1296">
                  <c:v>15.085425000000001</c:v>
                </c:pt>
                <c:pt idx="1297">
                  <c:v>15.166103</c:v>
                </c:pt>
                <c:pt idx="1298">
                  <c:v>14.834771</c:v>
                </c:pt>
                <c:pt idx="1299">
                  <c:v>15.633889999999999</c:v>
                </c:pt>
                <c:pt idx="1300">
                  <c:v>16.576563</c:v>
                </c:pt>
                <c:pt idx="1301">
                  <c:v>15.361916000000001</c:v>
                </c:pt>
                <c:pt idx="1302">
                  <c:v>14.67299</c:v>
                </c:pt>
                <c:pt idx="1303">
                  <c:v>15.775117</c:v>
                </c:pt>
                <c:pt idx="1304">
                  <c:v>15.582969</c:v>
                </c:pt>
                <c:pt idx="1305">
                  <c:v>15.265387</c:v>
                </c:pt>
                <c:pt idx="1306">
                  <c:v>16.080718999999998</c:v>
                </c:pt>
                <c:pt idx="1307">
                  <c:v>15.9353</c:v>
                </c:pt>
                <c:pt idx="1308">
                  <c:v>16.282876999999999</c:v>
                </c:pt>
                <c:pt idx="1309">
                  <c:v>15.235314000000001</c:v>
                </c:pt>
                <c:pt idx="1310">
                  <c:v>16.500702</c:v>
                </c:pt>
                <c:pt idx="1311">
                  <c:v>15.236548000000001</c:v>
                </c:pt>
                <c:pt idx="1312">
                  <c:v>15.477498000000001</c:v>
                </c:pt>
                <c:pt idx="1313">
                  <c:v>16.008125</c:v>
                </c:pt>
                <c:pt idx="1314">
                  <c:v>14.943033</c:v>
                </c:pt>
                <c:pt idx="1315">
                  <c:v>14.905862000000001</c:v>
                </c:pt>
                <c:pt idx="1316">
                  <c:v>15.003792000000001</c:v>
                </c:pt>
                <c:pt idx="1317">
                  <c:v>16.279288999999999</c:v>
                </c:pt>
                <c:pt idx="1318">
                  <c:v>15.749995</c:v>
                </c:pt>
                <c:pt idx="1319">
                  <c:v>16.345946999999999</c:v>
                </c:pt>
                <c:pt idx="1320">
                  <c:v>15.769688</c:v>
                </c:pt>
                <c:pt idx="1321">
                  <c:v>16.469781999999999</c:v>
                </c:pt>
                <c:pt idx="1322">
                  <c:v>15.577743999999999</c:v>
                </c:pt>
                <c:pt idx="1323">
                  <c:v>16.203430000000001</c:v>
                </c:pt>
                <c:pt idx="1324">
                  <c:v>15.790797</c:v>
                </c:pt>
                <c:pt idx="1325">
                  <c:v>15.577291000000001</c:v>
                </c:pt>
                <c:pt idx="1326">
                  <c:v>16.687664000000002</c:v>
                </c:pt>
                <c:pt idx="1327">
                  <c:v>16.659168000000001</c:v>
                </c:pt>
                <c:pt idx="1328">
                  <c:v>15.933415</c:v>
                </c:pt>
                <c:pt idx="1329">
                  <c:v>15.617737999999999</c:v>
                </c:pt>
                <c:pt idx="1330">
                  <c:v>15.581557999999999</c:v>
                </c:pt>
                <c:pt idx="1331">
                  <c:v>16.721920000000001</c:v>
                </c:pt>
                <c:pt idx="1332">
                  <c:v>17.257835</c:v>
                </c:pt>
                <c:pt idx="1333">
                  <c:v>16.705772</c:v>
                </c:pt>
                <c:pt idx="1334">
                  <c:v>15.697119000000001</c:v>
                </c:pt>
                <c:pt idx="1335">
                  <c:v>16.473092999999999</c:v>
                </c:pt>
                <c:pt idx="1336">
                  <c:v>15.859690000000001</c:v>
                </c:pt>
                <c:pt idx="1337">
                  <c:v>14.871634</c:v>
                </c:pt>
                <c:pt idx="1338">
                  <c:v>15.880312</c:v>
                </c:pt>
                <c:pt idx="1339">
                  <c:v>16.547018000000001</c:v>
                </c:pt>
                <c:pt idx="1340">
                  <c:v>15.550623</c:v>
                </c:pt>
                <c:pt idx="1341">
                  <c:v>16.458152999999999</c:v>
                </c:pt>
                <c:pt idx="1342">
                  <c:v>16.430883000000001</c:v>
                </c:pt>
                <c:pt idx="1343">
                  <c:v>15.836252999999999</c:v>
                </c:pt>
                <c:pt idx="1344">
                  <c:v>16.193494999999999</c:v>
                </c:pt>
                <c:pt idx="1345">
                  <c:v>15.701758</c:v>
                </c:pt>
                <c:pt idx="1346">
                  <c:v>16.894911</c:v>
                </c:pt>
                <c:pt idx="1347">
                  <c:v>15.910722</c:v>
                </c:pt>
                <c:pt idx="1348">
                  <c:v>15.587934000000001</c:v>
                </c:pt>
                <c:pt idx="1349">
                  <c:v>16.129847999999999</c:v>
                </c:pt>
                <c:pt idx="1350">
                  <c:v>15.804900999999999</c:v>
                </c:pt>
                <c:pt idx="1351">
                  <c:v>15.939427999999999</c:v>
                </c:pt>
                <c:pt idx="1352">
                  <c:v>15.271839999999999</c:v>
                </c:pt>
                <c:pt idx="1353">
                  <c:v>16.020302000000001</c:v>
                </c:pt>
                <c:pt idx="1354">
                  <c:v>16.363047000000002</c:v>
                </c:pt>
                <c:pt idx="1355">
                  <c:v>16.032160000000001</c:v>
                </c:pt>
                <c:pt idx="1356">
                  <c:v>15.006871</c:v>
                </c:pt>
                <c:pt idx="1357">
                  <c:v>16.236414</c:v>
                </c:pt>
                <c:pt idx="1358">
                  <c:v>16.134471999999999</c:v>
                </c:pt>
                <c:pt idx="1359">
                  <c:v>16.59355</c:v>
                </c:pt>
                <c:pt idx="1360">
                  <c:v>15.723642</c:v>
                </c:pt>
                <c:pt idx="1361">
                  <c:v>14.946313</c:v>
                </c:pt>
                <c:pt idx="1362">
                  <c:v>15.523510999999999</c:v>
                </c:pt>
                <c:pt idx="1363">
                  <c:v>15.824102</c:v>
                </c:pt>
                <c:pt idx="1364">
                  <c:v>17.300152000000001</c:v>
                </c:pt>
                <c:pt idx="1365">
                  <c:v>17.437522999999999</c:v>
                </c:pt>
                <c:pt idx="1366">
                  <c:v>16.368423</c:v>
                </c:pt>
                <c:pt idx="1367">
                  <c:v>15.877705000000001</c:v>
                </c:pt>
                <c:pt idx="1368">
                  <c:v>15.99732</c:v>
                </c:pt>
                <c:pt idx="1369">
                  <c:v>16.737293000000001</c:v>
                </c:pt>
                <c:pt idx="1370">
                  <c:v>15.523244</c:v>
                </c:pt>
                <c:pt idx="1371">
                  <c:v>15.796355999999999</c:v>
                </c:pt>
                <c:pt idx="1372">
                  <c:v>13.730619000000001</c:v>
                </c:pt>
                <c:pt idx="1373">
                  <c:v>15.138679</c:v>
                </c:pt>
                <c:pt idx="1374">
                  <c:v>15.043412999999999</c:v>
                </c:pt>
                <c:pt idx="1375">
                  <c:v>14.923914</c:v>
                </c:pt>
                <c:pt idx="1376">
                  <c:v>16.349668999999999</c:v>
                </c:pt>
                <c:pt idx="1377">
                  <c:v>15.256444999999999</c:v>
                </c:pt>
                <c:pt idx="1378">
                  <c:v>16.326809000000001</c:v>
                </c:pt>
                <c:pt idx="1379">
                  <c:v>16.156694000000002</c:v>
                </c:pt>
                <c:pt idx="1380">
                  <c:v>15.951969</c:v>
                </c:pt>
                <c:pt idx="1381">
                  <c:v>16.11722</c:v>
                </c:pt>
                <c:pt idx="1382">
                  <c:v>16.221855000000001</c:v>
                </c:pt>
                <c:pt idx="1383">
                  <c:v>15.917210000000001</c:v>
                </c:pt>
                <c:pt idx="1384">
                  <c:v>15.244884000000001</c:v>
                </c:pt>
                <c:pt idx="1385">
                  <c:v>15.423121</c:v>
                </c:pt>
                <c:pt idx="1386">
                  <c:v>15.883952000000001</c:v>
                </c:pt>
                <c:pt idx="1387">
                  <c:v>14.264289</c:v>
                </c:pt>
                <c:pt idx="1388">
                  <c:v>13.694523999999999</c:v>
                </c:pt>
                <c:pt idx="1389">
                  <c:v>13.549429</c:v>
                </c:pt>
                <c:pt idx="1390">
                  <c:v>14.283360999999999</c:v>
                </c:pt>
                <c:pt idx="1391">
                  <c:v>13.674530000000001</c:v>
                </c:pt>
                <c:pt idx="1392">
                  <c:v>13.696453999999999</c:v>
                </c:pt>
                <c:pt idx="1393">
                  <c:v>12.940645</c:v>
                </c:pt>
                <c:pt idx="1394">
                  <c:v>13.89425</c:v>
                </c:pt>
                <c:pt idx="1395">
                  <c:v>13.15812</c:v>
                </c:pt>
                <c:pt idx="1396">
                  <c:v>13.948670999999999</c:v>
                </c:pt>
                <c:pt idx="1397">
                  <c:v>14.787212</c:v>
                </c:pt>
                <c:pt idx="1398">
                  <c:v>15.663347</c:v>
                </c:pt>
                <c:pt idx="1399">
                  <c:v>16.122617999999999</c:v>
                </c:pt>
                <c:pt idx="1400">
                  <c:v>16.405745</c:v>
                </c:pt>
                <c:pt idx="1401">
                  <c:v>16.054238999999999</c:v>
                </c:pt>
                <c:pt idx="1402">
                  <c:v>15.807276999999999</c:v>
                </c:pt>
                <c:pt idx="1403">
                  <c:v>16.198544999999999</c:v>
                </c:pt>
                <c:pt idx="1404">
                  <c:v>14.558073</c:v>
                </c:pt>
                <c:pt idx="1405">
                  <c:v>15.626016999999999</c:v>
                </c:pt>
                <c:pt idx="1406">
                  <c:v>14.355737</c:v>
                </c:pt>
                <c:pt idx="1407">
                  <c:v>14.704312</c:v>
                </c:pt>
                <c:pt idx="1408">
                  <c:v>15.909642</c:v>
                </c:pt>
                <c:pt idx="1409">
                  <c:v>15.942311</c:v>
                </c:pt>
                <c:pt idx="1410">
                  <c:v>15.684502999999999</c:v>
                </c:pt>
                <c:pt idx="1411">
                  <c:v>15.674518000000001</c:v>
                </c:pt>
                <c:pt idx="1412">
                  <c:v>15.817614000000001</c:v>
                </c:pt>
                <c:pt idx="1413">
                  <c:v>14.360188000000001</c:v>
                </c:pt>
                <c:pt idx="1414">
                  <c:v>15.468969</c:v>
                </c:pt>
                <c:pt idx="1415">
                  <c:v>15.3291</c:v>
                </c:pt>
                <c:pt idx="1416">
                  <c:v>15.777450999999999</c:v>
                </c:pt>
                <c:pt idx="1417">
                  <c:v>15.656670999999999</c:v>
                </c:pt>
                <c:pt idx="1418">
                  <c:v>15.194139</c:v>
                </c:pt>
                <c:pt idx="1419">
                  <c:v>15.112836</c:v>
                </c:pt>
                <c:pt idx="1420">
                  <c:v>17.238596000000001</c:v>
                </c:pt>
                <c:pt idx="1421">
                  <c:v>15.339895</c:v>
                </c:pt>
                <c:pt idx="1422">
                  <c:v>15.772978</c:v>
                </c:pt>
                <c:pt idx="1423">
                  <c:v>15.265147000000001</c:v>
                </c:pt>
                <c:pt idx="1424">
                  <c:v>14.703446</c:v>
                </c:pt>
                <c:pt idx="1425">
                  <c:v>14.657589</c:v>
                </c:pt>
                <c:pt idx="1426">
                  <c:v>14.7216</c:v>
                </c:pt>
                <c:pt idx="1427">
                  <c:v>14.528053999999999</c:v>
                </c:pt>
                <c:pt idx="1428">
                  <c:v>14.534496000000001</c:v>
                </c:pt>
                <c:pt idx="1429">
                  <c:v>15.452194</c:v>
                </c:pt>
                <c:pt idx="1430">
                  <c:v>15.556874000000001</c:v>
                </c:pt>
                <c:pt idx="1431">
                  <c:v>14.779456</c:v>
                </c:pt>
                <c:pt idx="1432">
                  <c:v>15.213174</c:v>
                </c:pt>
                <c:pt idx="1433">
                  <c:v>15.507051000000001</c:v>
                </c:pt>
                <c:pt idx="1434">
                  <c:v>14.074833</c:v>
                </c:pt>
                <c:pt idx="1435">
                  <c:v>14.819018</c:v>
                </c:pt>
                <c:pt idx="1436">
                  <c:v>15.032702</c:v>
                </c:pt>
                <c:pt idx="1437">
                  <c:v>15.646298</c:v>
                </c:pt>
                <c:pt idx="1438">
                  <c:v>14.388626</c:v>
                </c:pt>
                <c:pt idx="1439">
                  <c:v>15.508682</c:v>
                </c:pt>
                <c:pt idx="1440">
                  <c:v>13.866586</c:v>
                </c:pt>
                <c:pt idx="1441">
                  <c:v>14.835588</c:v>
                </c:pt>
                <c:pt idx="1442">
                  <c:v>14.220708999999999</c:v>
                </c:pt>
                <c:pt idx="1443">
                  <c:v>14.559445999999999</c:v>
                </c:pt>
                <c:pt idx="1444">
                  <c:v>14.822564</c:v>
                </c:pt>
                <c:pt idx="1445">
                  <c:v>15.30823</c:v>
                </c:pt>
                <c:pt idx="1446">
                  <c:v>14.548852</c:v>
                </c:pt>
                <c:pt idx="1447">
                  <c:v>14.779184000000001</c:v>
                </c:pt>
                <c:pt idx="1448">
                  <c:v>14.203372</c:v>
                </c:pt>
                <c:pt idx="1449">
                  <c:v>15.337716</c:v>
                </c:pt>
                <c:pt idx="1450">
                  <c:v>16.704901</c:v>
                </c:pt>
                <c:pt idx="1451">
                  <c:v>14.007251</c:v>
                </c:pt>
                <c:pt idx="1452">
                  <c:v>15.62617</c:v>
                </c:pt>
                <c:pt idx="1453">
                  <c:v>16.442668999999999</c:v>
                </c:pt>
                <c:pt idx="1454">
                  <c:v>15.621918000000001</c:v>
                </c:pt>
                <c:pt idx="1455">
                  <c:v>16.212219000000001</c:v>
                </c:pt>
                <c:pt idx="1456">
                  <c:v>14.487117</c:v>
                </c:pt>
                <c:pt idx="1457">
                  <c:v>14.402768</c:v>
                </c:pt>
                <c:pt idx="1458">
                  <c:v>14.988390000000001</c:v>
                </c:pt>
                <c:pt idx="1459">
                  <c:v>15.313629000000001</c:v>
                </c:pt>
                <c:pt idx="1460">
                  <c:v>15.102866000000001</c:v>
                </c:pt>
                <c:pt idx="1461">
                  <c:v>15.907943</c:v>
                </c:pt>
                <c:pt idx="1462">
                  <c:v>16.049931999999998</c:v>
                </c:pt>
                <c:pt idx="1463">
                  <c:v>16.103472</c:v>
                </c:pt>
                <c:pt idx="1464">
                  <c:v>16.141946999999998</c:v>
                </c:pt>
                <c:pt idx="1465">
                  <c:v>15.638892</c:v>
                </c:pt>
                <c:pt idx="1466">
                  <c:v>14.398728</c:v>
                </c:pt>
                <c:pt idx="1467">
                  <c:v>14.955152999999999</c:v>
                </c:pt>
                <c:pt idx="1468">
                  <c:v>16.412261999999998</c:v>
                </c:pt>
                <c:pt idx="1469">
                  <c:v>16.448796999999999</c:v>
                </c:pt>
                <c:pt idx="1470">
                  <c:v>15.351430000000001</c:v>
                </c:pt>
                <c:pt idx="1471">
                  <c:v>15.342566</c:v>
                </c:pt>
                <c:pt idx="1472">
                  <c:v>15.376602999999999</c:v>
                </c:pt>
                <c:pt idx="1473">
                  <c:v>15.386968</c:v>
                </c:pt>
                <c:pt idx="1474">
                  <c:v>15.531886</c:v>
                </c:pt>
                <c:pt idx="1475">
                  <c:v>14.353802999999999</c:v>
                </c:pt>
                <c:pt idx="1476">
                  <c:v>15.566393</c:v>
                </c:pt>
                <c:pt idx="1477">
                  <c:v>13.950360999999999</c:v>
                </c:pt>
                <c:pt idx="1478">
                  <c:v>14.858498000000001</c:v>
                </c:pt>
                <c:pt idx="1479">
                  <c:v>13.897774</c:v>
                </c:pt>
                <c:pt idx="1480">
                  <c:v>15.481030000000001</c:v>
                </c:pt>
                <c:pt idx="1481">
                  <c:v>16.403236</c:v>
                </c:pt>
                <c:pt idx="1482">
                  <c:v>15.214024999999999</c:v>
                </c:pt>
                <c:pt idx="1483">
                  <c:v>15.253529</c:v>
                </c:pt>
                <c:pt idx="1484">
                  <c:v>14.697236</c:v>
                </c:pt>
                <c:pt idx="1485">
                  <c:v>15.132351999999999</c:v>
                </c:pt>
                <c:pt idx="1486">
                  <c:v>15.401165000000001</c:v>
                </c:pt>
                <c:pt idx="1487">
                  <c:v>15.829158</c:v>
                </c:pt>
                <c:pt idx="1488">
                  <c:v>16.527588000000002</c:v>
                </c:pt>
                <c:pt idx="1489">
                  <c:v>15.82427</c:v>
                </c:pt>
                <c:pt idx="1490">
                  <c:v>14.288632</c:v>
                </c:pt>
                <c:pt idx="1491">
                  <c:v>15.167864</c:v>
                </c:pt>
                <c:pt idx="1492">
                  <c:v>14.842705</c:v>
                </c:pt>
                <c:pt idx="1493">
                  <c:v>15.693047999999999</c:v>
                </c:pt>
                <c:pt idx="1494">
                  <c:v>15.500038999999999</c:v>
                </c:pt>
                <c:pt idx="1495">
                  <c:v>15.561851000000001</c:v>
                </c:pt>
                <c:pt idx="1496">
                  <c:v>15.124942000000001</c:v>
                </c:pt>
                <c:pt idx="1497">
                  <c:v>14.940937999999999</c:v>
                </c:pt>
                <c:pt idx="1498">
                  <c:v>14.636993</c:v>
                </c:pt>
                <c:pt idx="1499">
                  <c:v>13.679949000000001</c:v>
                </c:pt>
                <c:pt idx="1500">
                  <c:v>15.451193999999999</c:v>
                </c:pt>
                <c:pt idx="1501">
                  <c:v>15.079226</c:v>
                </c:pt>
                <c:pt idx="1502">
                  <c:v>15.394399999999999</c:v>
                </c:pt>
                <c:pt idx="1503">
                  <c:v>14.610256</c:v>
                </c:pt>
                <c:pt idx="1504">
                  <c:v>14.547727</c:v>
                </c:pt>
                <c:pt idx="1505">
                  <c:v>14.637238</c:v>
                </c:pt>
                <c:pt idx="1506">
                  <c:v>14.906871000000001</c:v>
                </c:pt>
                <c:pt idx="1507">
                  <c:v>15.846139000000001</c:v>
                </c:pt>
                <c:pt idx="1508">
                  <c:v>16.113358000000002</c:v>
                </c:pt>
                <c:pt idx="1509">
                  <c:v>13.260313999999999</c:v>
                </c:pt>
                <c:pt idx="1510">
                  <c:v>13.573463</c:v>
                </c:pt>
                <c:pt idx="1511">
                  <c:v>13.625629999999999</c:v>
                </c:pt>
                <c:pt idx="1512">
                  <c:v>14.612921999999999</c:v>
                </c:pt>
                <c:pt idx="1513">
                  <c:v>13.688867</c:v>
                </c:pt>
                <c:pt idx="1514">
                  <c:v>13.944335000000001</c:v>
                </c:pt>
                <c:pt idx="1515">
                  <c:v>16.317125000000001</c:v>
                </c:pt>
                <c:pt idx="1516">
                  <c:v>14.690022000000001</c:v>
                </c:pt>
                <c:pt idx="1517">
                  <c:v>14.983953</c:v>
                </c:pt>
                <c:pt idx="1518">
                  <c:v>14.274127</c:v>
                </c:pt>
                <c:pt idx="1519">
                  <c:v>15.115098</c:v>
                </c:pt>
                <c:pt idx="1520">
                  <c:v>14.399941999999999</c:v>
                </c:pt>
                <c:pt idx="1521">
                  <c:v>14.629733999999999</c:v>
                </c:pt>
                <c:pt idx="1522">
                  <c:v>14.906572000000001</c:v>
                </c:pt>
                <c:pt idx="1523">
                  <c:v>14.646739</c:v>
                </c:pt>
                <c:pt idx="1524">
                  <c:v>13.523838</c:v>
                </c:pt>
                <c:pt idx="1525">
                  <c:v>13.905665000000001</c:v>
                </c:pt>
                <c:pt idx="1526">
                  <c:v>12.698078000000001</c:v>
                </c:pt>
                <c:pt idx="1527">
                  <c:v>14.934365</c:v>
                </c:pt>
                <c:pt idx="1528">
                  <c:v>15.264999</c:v>
                </c:pt>
                <c:pt idx="1529">
                  <c:v>15.371498000000001</c:v>
                </c:pt>
                <c:pt idx="1530">
                  <c:v>15.532149</c:v>
                </c:pt>
                <c:pt idx="1531">
                  <c:v>14.012211000000001</c:v>
                </c:pt>
                <c:pt idx="1532">
                  <c:v>14.722541</c:v>
                </c:pt>
                <c:pt idx="1533">
                  <c:v>14.628263</c:v>
                </c:pt>
                <c:pt idx="1534">
                  <c:v>13.773685</c:v>
                </c:pt>
                <c:pt idx="1535">
                  <c:v>14.361544</c:v>
                </c:pt>
                <c:pt idx="1536">
                  <c:v>13.395599000000001</c:v>
                </c:pt>
                <c:pt idx="1537">
                  <c:v>13.123236</c:v>
                </c:pt>
                <c:pt idx="1538">
                  <c:v>15.118005</c:v>
                </c:pt>
                <c:pt idx="1539">
                  <c:v>14.331934</c:v>
                </c:pt>
                <c:pt idx="1540">
                  <c:v>16.039428999999998</c:v>
                </c:pt>
                <c:pt idx="1541">
                  <c:v>17.384588000000001</c:v>
                </c:pt>
                <c:pt idx="1542">
                  <c:v>14.940289999999999</c:v>
                </c:pt>
                <c:pt idx="1543">
                  <c:v>16.420926999999999</c:v>
                </c:pt>
                <c:pt idx="1544">
                  <c:v>16.476973000000001</c:v>
                </c:pt>
                <c:pt idx="1545">
                  <c:v>15.762233999999999</c:v>
                </c:pt>
                <c:pt idx="1546">
                  <c:v>14.579146</c:v>
                </c:pt>
                <c:pt idx="1547">
                  <c:v>14.836736999999999</c:v>
                </c:pt>
                <c:pt idx="1548">
                  <c:v>14.733976</c:v>
                </c:pt>
                <c:pt idx="1549">
                  <c:v>15.242672000000001</c:v>
                </c:pt>
                <c:pt idx="1550">
                  <c:v>14.917806000000001</c:v>
                </c:pt>
                <c:pt idx="1551">
                  <c:v>14.717152</c:v>
                </c:pt>
                <c:pt idx="1552">
                  <c:v>14.630038000000001</c:v>
                </c:pt>
                <c:pt idx="1553">
                  <c:v>15.15072</c:v>
                </c:pt>
                <c:pt idx="1554">
                  <c:v>14.823475</c:v>
                </c:pt>
                <c:pt idx="1555">
                  <c:v>15.87176</c:v>
                </c:pt>
                <c:pt idx="1556">
                  <c:v>16.254971000000001</c:v>
                </c:pt>
                <c:pt idx="1557">
                  <c:v>15.774099</c:v>
                </c:pt>
                <c:pt idx="1558">
                  <c:v>14.956072000000001</c:v>
                </c:pt>
                <c:pt idx="1559">
                  <c:v>15.010571000000001</c:v>
                </c:pt>
                <c:pt idx="1560">
                  <c:v>15.050043000000001</c:v>
                </c:pt>
                <c:pt idx="1561">
                  <c:v>15.593908000000001</c:v>
                </c:pt>
                <c:pt idx="1562">
                  <c:v>13.793595</c:v>
                </c:pt>
                <c:pt idx="1563">
                  <c:v>14.865375</c:v>
                </c:pt>
                <c:pt idx="1564">
                  <c:v>14.710691000000001</c:v>
                </c:pt>
                <c:pt idx="1565">
                  <c:v>14.893882</c:v>
                </c:pt>
                <c:pt idx="1566">
                  <c:v>15.402227</c:v>
                </c:pt>
                <c:pt idx="1567">
                  <c:v>16.683834000000001</c:v>
                </c:pt>
                <c:pt idx="1568">
                  <c:v>15.021628</c:v>
                </c:pt>
                <c:pt idx="1569">
                  <c:v>14.660892</c:v>
                </c:pt>
                <c:pt idx="1570">
                  <c:v>15.430586</c:v>
                </c:pt>
                <c:pt idx="1571">
                  <c:v>15.221724999999999</c:v>
                </c:pt>
                <c:pt idx="1572">
                  <c:v>16.082605000000001</c:v>
                </c:pt>
                <c:pt idx="1573">
                  <c:v>14.420394999999999</c:v>
                </c:pt>
                <c:pt idx="1574">
                  <c:v>14.332233</c:v>
                </c:pt>
                <c:pt idx="1575">
                  <c:v>14.686166999999999</c:v>
                </c:pt>
                <c:pt idx="1576">
                  <c:v>15.194972999999999</c:v>
                </c:pt>
                <c:pt idx="1577">
                  <c:v>14.876512999999999</c:v>
                </c:pt>
                <c:pt idx="1578">
                  <c:v>15.582890000000001</c:v>
                </c:pt>
                <c:pt idx="1579">
                  <c:v>14.267607999999999</c:v>
                </c:pt>
                <c:pt idx="1580">
                  <c:v>15.380946</c:v>
                </c:pt>
                <c:pt idx="1581">
                  <c:v>15.462448999999999</c:v>
                </c:pt>
                <c:pt idx="1582">
                  <c:v>15.662578999999999</c:v>
                </c:pt>
                <c:pt idx="1583">
                  <c:v>14.53801</c:v>
                </c:pt>
                <c:pt idx="1584">
                  <c:v>14.926626000000001</c:v>
                </c:pt>
                <c:pt idx="1585">
                  <c:v>14.748977</c:v>
                </c:pt>
                <c:pt idx="1586">
                  <c:v>14.949415999999999</c:v>
                </c:pt>
                <c:pt idx="1587">
                  <c:v>14.842110999999999</c:v>
                </c:pt>
                <c:pt idx="1588">
                  <c:v>15.593978999999999</c:v>
                </c:pt>
                <c:pt idx="1589">
                  <c:v>14.621781</c:v>
                </c:pt>
                <c:pt idx="1590">
                  <c:v>15.429415000000001</c:v>
                </c:pt>
                <c:pt idx="1591">
                  <c:v>13.916122</c:v>
                </c:pt>
                <c:pt idx="1592">
                  <c:v>15.411059</c:v>
                </c:pt>
                <c:pt idx="1593">
                  <c:v>13.889129000000001</c:v>
                </c:pt>
                <c:pt idx="1594">
                  <c:v>14.379039000000001</c:v>
                </c:pt>
                <c:pt idx="1595">
                  <c:v>14.575139999999999</c:v>
                </c:pt>
                <c:pt idx="1596">
                  <c:v>15.548755</c:v>
                </c:pt>
                <c:pt idx="1597">
                  <c:v>14.404369000000001</c:v>
                </c:pt>
                <c:pt idx="1598">
                  <c:v>14.226704</c:v>
                </c:pt>
                <c:pt idx="1599">
                  <c:v>13.807575999999999</c:v>
                </c:pt>
                <c:pt idx="1600">
                  <c:v>14.446082000000001</c:v>
                </c:pt>
                <c:pt idx="1601">
                  <c:v>15.146936999999999</c:v>
                </c:pt>
                <c:pt idx="1602">
                  <c:v>16.141179999999999</c:v>
                </c:pt>
                <c:pt idx="1603">
                  <c:v>15.33455</c:v>
                </c:pt>
                <c:pt idx="1604">
                  <c:v>14.68014</c:v>
                </c:pt>
                <c:pt idx="1605">
                  <c:v>15.482661</c:v>
                </c:pt>
                <c:pt idx="1606">
                  <c:v>15.351488</c:v>
                </c:pt>
                <c:pt idx="1607">
                  <c:v>15.777962</c:v>
                </c:pt>
                <c:pt idx="1608">
                  <c:v>15.267142</c:v>
                </c:pt>
                <c:pt idx="1609">
                  <c:v>14.588714</c:v>
                </c:pt>
                <c:pt idx="1610">
                  <c:v>15.812545</c:v>
                </c:pt>
                <c:pt idx="1611">
                  <c:v>15.667565</c:v>
                </c:pt>
                <c:pt idx="1612">
                  <c:v>16.290002999999999</c:v>
                </c:pt>
                <c:pt idx="1613">
                  <c:v>13.729843000000001</c:v>
                </c:pt>
                <c:pt idx="1614">
                  <c:v>15.310366999999999</c:v>
                </c:pt>
                <c:pt idx="1615">
                  <c:v>13.825324</c:v>
                </c:pt>
                <c:pt idx="1616">
                  <c:v>13.719068</c:v>
                </c:pt>
                <c:pt idx="1617">
                  <c:v>14.816357</c:v>
                </c:pt>
                <c:pt idx="1618">
                  <c:v>15.168129</c:v>
                </c:pt>
                <c:pt idx="1619">
                  <c:v>15.74225</c:v>
                </c:pt>
                <c:pt idx="1620">
                  <c:v>14.68465</c:v>
                </c:pt>
                <c:pt idx="1621">
                  <c:v>15.597826</c:v>
                </c:pt>
                <c:pt idx="1622">
                  <c:v>16.011486000000001</c:v>
                </c:pt>
                <c:pt idx="1623">
                  <c:v>14.663162</c:v>
                </c:pt>
                <c:pt idx="1624">
                  <c:v>14.204184</c:v>
                </c:pt>
                <c:pt idx="1625">
                  <c:v>13.619809</c:v>
                </c:pt>
                <c:pt idx="1626">
                  <c:v>14.124375000000001</c:v>
                </c:pt>
                <c:pt idx="1627">
                  <c:v>12.967145</c:v>
                </c:pt>
                <c:pt idx="1628">
                  <c:v>15.082184</c:v>
                </c:pt>
                <c:pt idx="1629">
                  <c:v>14.385221</c:v>
                </c:pt>
                <c:pt idx="1630">
                  <c:v>14.078438999999999</c:v>
                </c:pt>
                <c:pt idx="1631">
                  <c:v>14.393539000000001</c:v>
                </c:pt>
                <c:pt idx="1632">
                  <c:v>14.432484000000001</c:v>
                </c:pt>
                <c:pt idx="1633">
                  <c:v>14.123809</c:v>
                </c:pt>
                <c:pt idx="1634">
                  <c:v>14.361374</c:v>
                </c:pt>
                <c:pt idx="1635">
                  <c:v>14.93085</c:v>
                </c:pt>
                <c:pt idx="1636">
                  <c:v>14.547083000000001</c:v>
                </c:pt>
                <c:pt idx="1637">
                  <c:v>15.410474000000001</c:v>
                </c:pt>
                <c:pt idx="1638">
                  <c:v>14.047504</c:v>
                </c:pt>
                <c:pt idx="1639">
                  <c:v>15.812200000000001</c:v>
                </c:pt>
                <c:pt idx="1640">
                  <c:v>14.400498000000001</c:v>
                </c:pt>
                <c:pt idx="1641">
                  <c:v>14.889161</c:v>
                </c:pt>
                <c:pt idx="1642">
                  <c:v>15.145350000000001</c:v>
                </c:pt>
                <c:pt idx="1643">
                  <c:v>14.967055</c:v>
                </c:pt>
                <c:pt idx="1644">
                  <c:v>14.170954999999999</c:v>
                </c:pt>
                <c:pt idx="1645">
                  <c:v>14.4457</c:v>
                </c:pt>
                <c:pt idx="1646">
                  <c:v>15.550466999999999</c:v>
                </c:pt>
                <c:pt idx="1647">
                  <c:v>15.231954999999999</c:v>
                </c:pt>
                <c:pt idx="1648">
                  <c:v>16.239833999999998</c:v>
                </c:pt>
                <c:pt idx="1649">
                  <c:v>15.530018999999999</c:v>
                </c:pt>
                <c:pt idx="1650">
                  <c:v>15.240119</c:v>
                </c:pt>
                <c:pt idx="1651">
                  <c:v>15.465131</c:v>
                </c:pt>
                <c:pt idx="1652">
                  <c:v>15.091075999999999</c:v>
                </c:pt>
                <c:pt idx="1653">
                  <c:v>14.877316</c:v>
                </c:pt>
                <c:pt idx="1654">
                  <c:v>15.615508999999999</c:v>
                </c:pt>
                <c:pt idx="1655">
                  <c:v>15.568571</c:v>
                </c:pt>
                <c:pt idx="1656">
                  <c:v>15.437113</c:v>
                </c:pt>
                <c:pt idx="1657">
                  <c:v>14.755362999999999</c:v>
                </c:pt>
                <c:pt idx="1658">
                  <c:v>15.472222</c:v>
                </c:pt>
                <c:pt idx="1659">
                  <c:v>15.384339000000001</c:v>
                </c:pt>
                <c:pt idx="1660">
                  <c:v>14.474278</c:v>
                </c:pt>
                <c:pt idx="1661">
                  <c:v>14.944152000000001</c:v>
                </c:pt>
                <c:pt idx="1662">
                  <c:v>15.176409</c:v>
                </c:pt>
                <c:pt idx="1663">
                  <c:v>15.170994</c:v>
                </c:pt>
                <c:pt idx="1664">
                  <c:v>15.472642</c:v>
                </c:pt>
                <c:pt idx="1665">
                  <c:v>15.148173</c:v>
                </c:pt>
                <c:pt idx="1666">
                  <c:v>14.235860000000001</c:v>
                </c:pt>
                <c:pt idx="1667">
                  <c:v>14.710618999999999</c:v>
                </c:pt>
                <c:pt idx="1668">
                  <c:v>14.94481</c:v>
                </c:pt>
                <c:pt idx="1669">
                  <c:v>14.502814000000001</c:v>
                </c:pt>
                <c:pt idx="1670">
                  <c:v>13.529801000000001</c:v>
                </c:pt>
                <c:pt idx="1671">
                  <c:v>15.113488</c:v>
                </c:pt>
                <c:pt idx="1672">
                  <c:v>14.475918</c:v>
                </c:pt>
                <c:pt idx="1673">
                  <c:v>14.37406</c:v>
                </c:pt>
                <c:pt idx="1674">
                  <c:v>14.571111999999999</c:v>
                </c:pt>
                <c:pt idx="1675">
                  <c:v>14.849949000000001</c:v>
                </c:pt>
                <c:pt idx="1676">
                  <c:v>15.833505000000001</c:v>
                </c:pt>
                <c:pt idx="1677">
                  <c:v>14.892889</c:v>
                </c:pt>
                <c:pt idx="1678">
                  <c:v>15.425473999999999</c:v>
                </c:pt>
                <c:pt idx="1679">
                  <c:v>15.027559999999999</c:v>
                </c:pt>
                <c:pt idx="1680">
                  <c:v>15.296476999999999</c:v>
                </c:pt>
                <c:pt idx="1681">
                  <c:v>16.130607999999999</c:v>
                </c:pt>
                <c:pt idx="1682">
                  <c:v>15.750863000000001</c:v>
                </c:pt>
                <c:pt idx="1683">
                  <c:v>15.094241</c:v>
                </c:pt>
                <c:pt idx="1684">
                  <c:v>15.828452</c:v>
                </c:pt>
                <c:pt idx="1685">
                  <c:v>15.098805</c:v>
                </c:pt>
                <c:pt idx="1686">
                  <c:v>15.137331</c:v>
                </c:pt>
                <c:pt idx="1687">
                  <c:v>15.445876</c:v>
                </c:pt>
                <c:pt idx="1688">
                  <c:v>14.179976</c:v>
                </c:pt>
                <c:pt idx="1689">
                  <c:v>14.555113</c:v>
                </c:pt>
                <c:pt idx="1690">
                  <c:v>14.264796</c:v>
                </c:pt>
                <c:pt idx="1691">
                  <c:v>15.724363</c:v>
                </c:pt>
                <c:pt idx="1692">
                  <c:v>15.334329</c:v>
                </c:pt>
                <c:pt idx="1693">
                  <c:v>16.100866</c:v>
                </c:pt>
                <c:pt idx="1694">
                  <c:v>16.107438999999999</c:v>
                </c:pt>
                <c:pt idx="1695">
                  <c:v>15.573812</c:v>
                </c:pt>
                <c:pt idx="1696">
                  <c:v>15.324353</c:v>
                </c:pt>
                <c:pt idx="1697">
                  <c:v>14.595473999999999</c:v>
                </c:pt>
                <c:pt idx="1698">
                  <c:v>15.243430999999999</c:v>
                </c:pt>
                <c:pt idx="1699">
                  <c:v>15.807558</c:v>
                </c:pt>
                <c:pt idx="1700">
                  <c:v>17.025535999999999</c:v>
                </c:pt>
                <c:pt idx="1701">
                  <c:v>15.429798</c:v>
                </c:pt>
                <c:pt idx="1702">
                  <c:v>14.734705999999999</c:v>
                </c:pt>
                <c:pt idx="1703">
                  <c:v>14.989305999999999</c:v>
                </c:pt>
                <c:pt idx="1704">
                  <c:v>14.429301000000001</c:v>
                </c:pt>
                <c:pt idx="1705">
                  <c:v>15.003136</c:v>
                </c:pt>
                <c:pt idx="1706">
                  <c:v>15.275645000000001</c:v>
                </c:pt>
                <c:pt idx="1707">
                  <c:v>14.856780000000001</c:v>
                </c:pt>
                <c:pt idx="1708">
                  <c:v>15.672281999999999</c:v>
                </c:pt>
                <c:pt idx="1709">
                  <c:v>15.664828</c:v>
                </c:pt>
                <c:pt idx="1710">
                  <c:v>16.361834999999999</c:v>
                </c:pt>
                <c:pt idx="1711">
                  <c:v>15.644287</c:v>
                </c:pt>
                <c:pt idx="1712">
                  <c:v>15.539704</c:v>
                </c:pt>
                <c:pt idx="1713">
                  <c:v>17.226863999999999</c:v>
                </c:pt>
                <c:pt idx="1714">
                  <c:v>17.689534999999999</c:v>
                </c:pt>
                <c:pt idx="1715">
                  <c:v>16.157219000000001</c:v>
                </c:pt>
                <c:pt idx="1716">
                  <c:v>16.664411999999999</c:v>
                </c:pt>
                <c:pt idx="1717">
                  <c:v>15.549754</c:v>
                </c:pt>
                <c:pt idx="1718">
                  <c:v>16.667425000000001</c:v>
                </c:pt>
                <c:pt idx="1719">
                  <c:v>16.775804999999998</c:v>
                </c:pt>
                <c:pt idx="1720">
                  <c:v>16.541712</c:v>
                </c:pt>
                <c:pt idx="1721">
                  <c:v>14.452512</c:v>
                </c:pt>
                <c:pt idx="1722">
                  <c:v>15.767203</c:v>
                </c:pt>
                <c:pt idx="1723">
                  <c:v>15.370407999999999</c:v>
                </c:pt>
                <c:pt idx="1724">
                  <c:v>15.353821</c:v>
                </c:pt>
                <c:pt idx="1725">
                  <c:v>14.677633999999999</c:v>
                </c:pt>
                <c:pt idx="1726">
                  <c:v>15.165523</c:v>
                </c:pt>
                <c:pt idx="1727">
                  <c:v>15.807843999999999</c:v>
                </c:pt>
                <c:pt idx="1728">
                  <c:v>14.94478</c:v>
                </c:pt>
                <c:pt idx="1729">
                  <c:v>14.350394</c:v>
                </c:pt>
                <c:pt idx="1730">
                  <c:v>15.184459</c:v>
                </c:pt>
                <c:pt idx="1731">
                  <c:v>14.610856</c:v>
                </c:pt>
                <c:pt idx="1732">
                  <c:v>15.879379999999999</c:v>
                </c:pt>
                <c:pt idx="1733">
                  <c:v>15.538475999999999</c:v>
                </c:pt>
                <c:pt idx="1734">
                  <c:v>15.424758000000001</c:v>
                </c:pt>
                <c:pt idx="1735">
                  <c:v>15.293554</c:v>
                </c:pt>
                <c:pt idx="1736">
                  <c:v>14.460061</c:v>
                </c:pt>
                <c:pt idx="1737">
                  <c:v>15.999257999999999</c:v>
                </c:pt>
                <c:pt idx="1738">
                  <c:v>15.504417999999999</c:v>
                </c:pt>
                <c:pt idx="1739">
                  <c:v>15.180187999999999</c:v>
                </c:pt>
                <c:pt idx="1740">
                  <c:v>14.777704999999999</c:v>
                </c:pt>
                <c:pt idx="1741">
                  <c:v>14.859866999999999</c:v>
                </c:pt>
                <c:pt idx="1742">
                  <c:v>15.588032999999999</c:v>
                </c:pt>
                <c:pt idx="1743">
                  <c:v>15.021898</c:v>
                </c:pt>
                <c:pt idx="1744">
                  <c:v>15.679923</c:v>
                </c:pt>
                <c:pt idx="1745">
                  <c:v>15.072172999999999</c:v>
                </c:pt>
                <c:pt idx="1746">
                  <c:v>15.77037</c:v>
                </c:pt>
                <c:pt idx="1747">
                  <c:v>15.286163</c:v>
                </c:pt>
                <c:pt idx="1748">
                  <c:v>16.153438999999999</c:v>
                </c:pt>
                <c:pt idx="1749">
                  <c:v>15.611351000000001</c:v>
                </c:pt>
                <c:pt idx="1750">
                  <c:v>15.280704</c:v>
                </c:pt>
                <c:pt idx="1751">
                  <c:v>15.963547</c:v>
                </c:pt>
                <c:pt idx="1752">
                  <c:v>16.075482999999998</c:v>
                </c:pt>
                <c:pt idx="1753">
                  <c:v>16.784603000000001</c:v>
                </c:pt>
                <c:pt idx="1754">
                  <c:v>15.389067000000001</c:v>
                </c:pt>
                <c:pt idx="1755">
                  <c:v>15.199225</c:v>
                </c:pt>
                <c:pt idx="1756">
                  <c:v>15.825920999999999</c:v>
                </c:pt>
                <c:pt idx="1757">
                  <c:v>14.273457000000001</c:v>
                </c:pt>
                <c:pt idx="1758">
                  <c:v>14.917064999999999</c:v>
                </c:pt>
                <c:pt idx="1759">
                  <c:v>15.319254000000001</c:v>
                </c:pt>
                <c:pt idx="1760">
                  <c:v>14.615513</c:v>
                </c:pt>
                <c:pt idx="1761">
                  <c:v>14.916447</c:v>
                </c:pt>
                <c:pt idx="1762">
                  <c:v>15.617870999999999</c:v>
                </c:pt>
                <c:pt idx="1763">
                  <c:v>15.069642999999999</c:v>
                </c:pt>
                <c:pt idx="1764">
                  <c:v>14.944443</c:v>
                </c:pt>
                <c:pt idx="1765">
                  <c:v>16.011412</c:v>
                </c:pt>
                <c:pt idx="1766">
                  <c:v>16.859922000000001</c:v>
                </c:pt>
                <c:pt idx="1767">
                  <c:v>16.315638</c:v>
                </c:pt>
                <c:pt idx="1768">
                  <c:v>14.766068000000001</c:v>
                </c:pt>
                <c:pt idx="1769">
                  <c:v>16.333511000000001</c:v>
                </c:pt>
                <c:pt idx="1770">
                  <c:v>15.209872000000001</c:v>
                </c:pt>
                <c:pt idx="1771">
                  <c:v>15.59601</c:v>
                </c:pt>
                <c:pt idx="1772">
                  <c:v>15.228630000000001</c:v>
                </c:pt>
                <c:pt idx="1773">
                  <c:v>14.63613</c:v>
                </c:pt>
                <c:pt idx="1774">
                  <c:v>15.399792</c:v>
                </c:pt>
                <c:pt idx="1775">
                  <c:v>15.819564</c:v>
                </c:pt>
                <c:pt idx="1776">
                  <c:v>14.711467000000001</c:v>
                </c:pt>
                <c:pt idx="1777">
                  <c:v>15.082576</c:v>
                </c:pt>
                <c:pt idx="1778">
                  <c:v>15.412917</c:v>
                </c:pt>
                <c:pt idx="1779">
                  <c:v>14.970865</c:v>
                </c:pt>
                <c:pt idx="1780">
                  <c:v>15.198812</c:v>
                </c:pt>
                <c:pt idx="1781">
                  <c:v>15.188314</c:v>
                </c:pt>
                <c:pt idx="1782">
                  <c:v>15.526286000000001</c:v>
                </c:pt>
                <c:pt idx="1783">
                  <c:v>15.175356000000001</c:v>
                </c:pt>
                <c:pt idx="1784">
                  <c:v>16.663511</c:v>
                </c:pt>
                <c:pt idx="1785">
                  <c:v>15.789386</c:v>
                </c:pt>
                <c:pt idx="1786">
                  <c:v>14.683400000000001</c:v>
                </c:pt>
                <c:pt idx="1787">
                  <c:v>15.87758</c:v>
                </c:pt>
                <c:pt idx="1788">
                  <c:v>15.218881</c:v>
                </c:pt>
                <c:pt idx="1789">
                  <c:v>16.292560999999999</c:v>
                </c:pt>
                <c:pt idx="1790">
                  <c:v>15.934136000000001</c:v>
                </c:pt>
                <c:pt idx="1791">
                  <c:v>15.152753000000001</c:v>
                </c:pt>
                <c:pt idx="1792">
                  <c:v>16.082754000000001</c:v>
                </c:pt>
                <c:pt idx="1793">
                  <c:v>15.98724</c:v>
                </c:pt>
                <c:pt idx="1794">
                  <c:v>15.162886</c:v>
                </c:pt>
                <c:pt idx="1795">
                  <c:v>15.257676999999999</c:v>
                </c:pt>
                <c:pt idx="1796">
                  <c:v>14.938216000000001</c:v>
                </c:pt>
                <c:pt idx="1797">
                  <c:v>16.476987999999999</c:v>
                </c:pt>
                <c:pt idx="1798">
                  <c:v>15.012026000000001</c:v>
                </c:pt>
                <c:pt idx="1799">
                  <c:v>15.929523</c:v>
                </c:pt>
                <c:pt idx="1800">
                  <c:v>16.301765</c:v>
                </c:pt>
                <c:pt idx="1801">
                  <c:v>16.038073000000001</c:v>
                </c:pt>
                <c:pt idx="1802">
                  <c:v>14.518022</c:v>
                </c:pt>
                <c:pt idx="1803">
                  <c:v>15.193236000000001</c:v>
                </c:pt>
                <c:pt idx="1804">
                  <c:v>15.251175</c:v>
                </c:pt>
                <c:pt idx="1805">
                  <c:v>15.911415999999999</c:v>
                </c:pt>
                <c:pt idx="1806">
                  <c:v>15.569003</c:v>
                </c:pt>
                <c:pt idx="1807">
                  <c:v>15.049416000000001</c:v>
                </c:pt>
                <c:pt idx="1808">
                  <c:v>15.020410999999999</c:v>
                </c:pt>
                <c:pt idx="1809">
                  <c:v>15.224137000000001</c:v>
                </c:pt>
                <c:pt idx="1810">
                  <c:v>14.741821</c:v>
                </c:pt>
                <c:pt idx="1811">
                  <c:v>14.816867</c:v>
                </c:pt>
                <c:pt idx="1812">
                  <c:v>15.572952000000001</c:v>
                </c:pt>
                <c:pt idx="1813">
                  <c:v>15.580553999999999</c:v>
                </c:pt>
                <c:pt idx="1814">
                  <c:v>14.662547999999999</c:v>
                </c:pt>
                <c:pt idx="1815">
                  <c:v>15.738261</c:v>
                </c:pt>
                <c:pt idx="1816">
                  <c:v>16.08135</c:v>
                </c:pt>
                <c:pt idx="1817">
                  <c:v>16.412648999999998</c:v>
                </c:pt>
                <c:pt idx="1818">
                  <c:v>15.969336</c:v>
                </c:pt>
                <c:pt idx="1819">
                  <c:v>13.831594000000001</c:v>
                </c:pt>
                <c:pt idx="1820">
                  <c:v>15.223243999999999</c:v>
                </c:pt>
                <c:pt idx="1821">
                  <c:v>16.730371000000002</c:v>
                </c:pt>
                <c:pt idx="1822">
                  <c:v>15.782821</c:v>
                </c:pt>
                <c:pt idx="1823">
                  <c:v>15.628733</c:v>
                </c:pt>
                <c:pt idx="1824">
                  <c:v>15.379208999999999</c:v>
                </c:pt>
                <c:pt idx="1825">
                  <c:v>15.772988</c:v>
                </c:pt>
                <c:pt idx="1826">
                  <c:v>14.895944</c:v>
                </c:pt>
                <c:pt idx="1827">
                  <c:v>15.118728000000001</c:v>
                </c:pt>
                <c:pt idx="1828">
                  <c:v>16.568847999999999</c:v>
                </c:pt>
                <c:pt idx="1829">
                  <c:v>15.833887000000001</c:v>
                </c:pt>
                <c:pt idx="1830">
                  <c:v>15.591037</c:v>
                </c:pt>
                <c:pt idx="1831">
                  <c:v>14.079872999999999</c:v>
                </c:pt>
                <c:pt idx="1832">
                  <c:v>14.475372</c:v>
                </c:pt>
                <c:pt idx="1833">
                  <c:v>15.251609</c:v>
                </c:pt>
                <c:pt idx="1834">
                  <c:v>15.474375999999999</c:v>
                </c:pt>
                <c:pt idx="1835">
                  <c:v>14.379184</c:v>
                </c:pt>
                <c:pt idx="1836">
                  <c:v>15.256066000000001</c:v>
                </c:pt>
                <c:pt idx="1837">
                  <c:v>14.119973</c:v>
                </c:pt>
                <c:pt idx="1838">
                  <c:v>14.136312</c:v>
                </c:pt>
                <c:pt idx="1839">
                  <c:v>14.656058</c:v>
                </c:pt>
                <c:pt idx="1840">
                  <c:v>16.033918</c:v>
                </c:pt>
                <c:pt idx="1841">
                  <c:v>16.451981</c:v>
                </c:pt>
                <c:pt idx="1842">
                  <c:v>15.0185</c:v>
                </c:pt>
                <c:pt idx="1843">
                  <c:v>15.444993999999999</c:v>
                </c:pt>
                <c:pt idx="1844">
                  <c:v>15.916047000000001</c:v>
                </c:pt>
                <c:pt idx="1845">
                  <c:v>14.943766999999999</c:v>
                </c:pt>
                <c:pt idx="1846">
                  <c:v>15.030212000000001</c:v>
                </c:pt>
                <c:pt idx="1847">
                  <c:v>14.225623000000001</c:v>
                </c:pt>
                <c:pt idx="1848">
                  <c:v>15.289885999999999</c:v>
                </c:pt>
                <c:pt idx="1849">
                  <c:v>15.222277999999999</c:v>
                </c:pt>
                <c:pt idx="1850">
                  <c:v>16.419716000000001</c:v>
                </c:pt>
                <c:pt idx="1851">
                  <c:v>15.61375</c:v>
                </c:pt>
                <c:pt idx="1852">
                  <c:v>15.915354000000001</c:v>
                </c:pt>
                <c:pt idx="1853">
                  <c:v>15.296559</c:v>
                </c:pt>
                <c:pt idx="1854">
                  <c:v>15.123727000000001</c:v>
                </c:pt>
                <c:pt idx="1855">
                  <c:v>15.132821</c:v>
                </c:pt>
                <c:pt idx="1856">
                  <c:v>15.268451000000001</c:v>
                </c:pt>
                <c:pt idx="1857">
                  <c:v>14.361443</c:v>
                </c:pt>
                <c:pt idx="1858">
                  <c:v>15.300967</c:v>
                </c:pt>
                <c:pt idx="1859">
                  <c:v>16.473333</c:v>
                </c:pt>
                <c:pt idx="1860">
                  <c:v>15.231332</c:v>
                </c:pt>
                <c:pt idx="1861">
                  <c:v>15.211947</c:v>
                </c:pt>
                <c:pt idx="1862">
                  <c:v>16.027193</c:v>
                </c:pt>
                <c:pt idx="1863">
                  <c:v>14.974957</c:v>
                </c:pt>
                <c:pt idx="1864">
                  <c:v>16.483111999999998</c:v>
                </c:pt>
                <c:pt idx="1865">
                  <c:v>14.871807</c:v>
                </c:pt>
                <c:pt idx="1866">
                  <c:v>15.627043</c:v>
                </c:pt>
                <c:pt idx="1867">
                  <c:v>14.717513</c:v>
                </c:pt>
                <c:pt idx="1868">
                  <c:v>15.335519</c:v>
                </c:pt>
                <c:pt idx="1869">
                  <c:v>15.396542</c:v>
                </c:pt>
                <c:pt idx="1870">
                  <c:v>15.180282</c:v>
                </c:pt>
                <c:pt idx="1871">
                  <c:v>15.465634</c:v>
                </c:pt>
                <c:pt idx="1872">
                  <c:v>15.156128000000001</c:v>
                </c:pt>
                <c:pt idx="1873">
                  <c:v>15.381524000000001</c:v>
                </c:pt>
                <c:pt idx="1874">
                  <c:v>14.937602</c:v>
                </c:pt>
                <c:pt idx="1875">
                  <c:v>14.419091999999999</c:v>
                </c:pt>
                <c:pt idx="1876">
                  <c:v>14.608902</c:v>
                </c:pt>
                <c:pt idx="1877">
                  <c:v>15.187251</c:v>
                </c:pt>
                <c:pt idx="1878">
                  <c:v>15.105338</c:v>
                </c:pt>
                <c:pt idx="1879">
                  <c:v>15.989786</c:v>
                </c:pt>
                <c:pt idx="1880">
                  <c:v>15.969896</c:v>
                </c:pt>
                <c:pt idx="1881">
                  <c:v>15.483781</c:v>
                </c:pt>
                <c:pt idx="1882">
                  <c:v>15.434842</c:v>
                </c:pt>
                <c:pt idx="1883">
                  <c:v>16.023071000000002</c:v>
                </c:pt>
                <c:pt idx="1884">
                  <c:v>14.923826</c:v>
                </c:pt>
                <c:pt idx="1885">
                  <c:v>15.833465</c:v>
                </c:pt>
                <c:pt idx="1886">
                  <c:v>16.092745000000001</c:v>
                </c:pt>
                <c:pt idx="1887">
                  <c:v>15.809711999999999</c:v>
                </c:pt>
                <c:pt idx="1888">
                  <c:v>16.753025000000001</c:v>
                </c:pt>
                <c:pt idx="1889">
                  <c:v>16.715256</c:v>
                </c:pt>
                <c:pt idx="1890">
                  <c:v>15.125201000000001</c:v>
                </c:pt>
                <c:pt idx="1891">
                  <c:v>15.573539</c:v>
                </c:pt>
                <c:pt idx="1892">
                  <c:v>15.705409</c:v>
                </c:pt>
                <c:pt idx="1893">
                  <c:v>17.418206999999999</c:v>
                </c:pt>
                <c:pt idx="1894">
                  <c:v>16.414788999999999</c:v>
                </c:pt>
                <c:pt idx="1895">
                  <c:v>15.796333000000001</c:v>
                </c:pt>
                <c:pt idx="1896">
                  <c:v>15.829074</c:v>
                </c:pt>
                <c:pt idx="1897">
                  <c:v>15.191974999999999</c:v>
                </c:pt>
                <c:pt idx="1898">
                  <c:v>16.074207000000001</c:v>
                </c:pt>
                <c:pt idx="1899">
                  <c:v>14.793182</c:v>
                </c:pt>
                <c:pt idx="1900">
                  <c:v>14.796644000000001</c:v>
                </c:pt>
                <c:pt idx="1901">
                  <c:v>14.770557999999999</c:v>
                </c:pt>
                <c:pt idx="1902">
                  <c:v>15.382517</c:v>
                </c:pt>
                <c:pt idx="1903">
                  <c:v>15.148932</c:v>
                </c:pt>
                <c:pt idx="1904">
                  <c:v>14.410501</c:v>
                </c:pt>
                <c:pt idx="1905">
                  <c:v>14.953815000000001</c:v>
                </c:pt>
                <c:pt idx="1906">
                  <c:v>16.110800000000001</c:v>
                </c:pt>
                <c:pt idx="1907">
                  <c:v>16.093615</c:v>
                </c:pt>
                <c:pt idx="1908">
                  <c:v>14.858267</c:v>
                </c:pt>
                <c:pt idx="1909">
                  <c:v>14.60628</c:v>
                </c:pt>
                <c:pt idx="1910">
                  <c:v>15.196372999999999</c:v>
                </c:pt>
                <c:pt idx="1911">
                  <c:v>15.214131999999999</c:v>
                </c:pt>
                <c:pt idx="1912">
                  <c:v>15.338623</c:v>
                </c:pt>
                <c:pt idx="1913">
                  <c:v>15.163126</c:v>
                </c:pt>
                <c:pt idx="1914">
                  <c:v>15.595304</c:v>
                </c:pt>
                <c:pt idx="1915">
                  <c:v>15.856591999999999</c:v>
                </c:pt>
                <c:pt idx="1916">
                  <c:v>14.825047</c:v>
                </c:pt>
                <c:pt idx="1917">
                  <c:v>15.959694000000001</c:v>
                </c:pt>
                <c:pt idx="1918">
                  <c:v>15.555412</c:v>
                </c:pt>
                <c:pt idx="1919">
                  <c:v>15.381251000000001</c:v>
                </c:pt>
                <c:pt idx="1920">
                  <c:v>14.984208000000001</c:v>
                </c:pt>
                <c:pt idx="1921">
                  <c:v>16.519043</c:v>
                </c:pt>
                <c:pt idx="1922">
                  <c:v>16.008883000000001</c:v>
                </c:pt>
                <c:pt idx="1923">
                  <c:v>15.439514000000001</c:v>
                </c:pt>
                <c:pt idx="1924">
                  <c:v>15.197654</c:v>
                </c:pt>
                <c:pt idx="1925">
                  <c:v>15.708662</c:v>
                </c:pt>
                <c:pt idx="1926">
                  <c:v>15.539111</c:v>
                </c:pt>
                <c:pt idx="1927">
                  <c:v>14.460132</c:v>
                </c:pt>
                <c:pt idx="1928">
                  <c:v>15.155381999999999</c:v>
                </c:pt>
                <c:pt idx="1929">
                  <c:v>14.961190999999999</c:v>
                </c:pt>
                <c:pt idx="1930">
                  <c:v>15.179377000000001</c:v>
                </c:pt>
                <c:pt idx="1931">
                  <c:v>14.78055</c:v>
                </c:pt>
                <c:pt idx="1932">
                  <c:v>15.184976000000001</c:v>
                </c:pt>
                <c:pt idx="1933">
                  <c:v>14.939090999999999</c:v>
                </c:pt>
                <c:pt idx="1934">
                  <c:v>14.933001000000001</c:v>
                </c:pt>
                <c:pt idx="1935">
                  <c:v>15.491759</c:v>
                </c:pt>
                <c:pt idx="1936">
                  <c:v>14.963164000000001</c:v>
                </c:pt>
                <c:pt idx="1937">
                  <c:v>15.71317</c:v>
                </c:pt>
                <c:pt idx="1938">
                  <c:v>15.885225</c:v>
                </c:pt>
                <c:pt idx="1939">
                  <c:v>15.938969999999999</c:v>
                </c:pt>
                <c:pt idx="1940">
                  <c:v>15.523951</c:v>
                </c:pt>
                <c:pt idx="1941">
                  <c:v>15.280551000000001</c:v>
                </c:pt>
                <c:pt idx="1942">
                  <c:v>14.512083000000001</c:v>
                </c:pt>
                <c:pt idx="1943">
                  <c:v>15.428578</c:v>
                </c:pt>
                <c:pt idx="1944">
                  <c:v>14.774403</c:v>
                </c:pt>
                <c:pt idx="1945">
                  <c:v>15.436030000000001</c:v>
                </c:pt>
                <c:pt idx="1946">
                  <c:v>15.117838000000001</c:v>
                </c:pt>
                <c:pt idx="1947">
                  <c:v>15.500868000000001</c:v>
                </c:pt>
                <c:pt idx="1948">
                  <c:v>14.648242</c:v>
                </c:pt>
                <c:pt idx="1949">
                  <c:v>13.865091</c:v>
                </c:pt>
                <c:pt idx="1950">
                  <c:v>15.656241</c:v>
                </c:pt>
                <c:pt idx="1951">
                  <c:v>15.559049999999999</c:v>
                </c:pt>
                <c:pt idx="1952">
                  <c:v>15.637077</c:v>
                </c:pt>
                <c:pt idx="1953">
                  <c:v>14.571244</c:v>
                </c:pt>
                <c:pt idx="1954">
                  <c:v>14.969541</c:v>
                </c:pt>
                <c:pt idx="1955">
                  <c:v>16.010857000000001</c:v>
                </c:pt>
                <c:pt idx="1956">
                  <c:v>15.426043999999999</c:v>
                </c:pt>
                <c:pt idx="1957">
                  <c:v>16.923736999999999</c:v>
                </c:pt>
                <c:pt idx="1958">
                  <c:v>15.52453</c:v>
                </c:pt>
                <c:pt idx="1959">
                  <c:v>15.818693</c:v>
                </c:pt>
                <c:pt idx="1960">
                  <c:v>14.974888</c:v>
                </c:pt>
                <c:pt idx="1961">
                  <c:v>14.851003</c:v>
                </c:pt>
                <c:pt idx="1962">
                  <c:v>14.654045999999999</c:v>
                </c:pt>
                <c:pt idx="1963">
                  <c:v>15.824235</c:v>
                </c:pt>
                <c:pt idx="1964">
                  <c:v>15.240437</c:v>
                </c:pt>
                <c:pt idx="1965">
                  <c:v>16.401543</c:v>
                </c:pt>
                <c:pt idx="1966">
                  <c:v>16.785382999999999</c:v>
                </c:pt>
                <c:pt idx="1967">
                  <c:v>16.421167000000001</c:v>
                </c:pt>
                <c:pt idx="1968">
                  <c:v>16.159855</c:v>
                </c:pt>
                <c:pt idx="1969">
                  <c:v>14.913659000000001</c:v>
                </c:pt>
                <c:pt idx="1970">
                  <c:v>15.654980999999999</c:v>
                </c:pt>
                <c:pt idx="1971">
                  <c:v>14.657002</c:v>
                </c:pt>
                <c:pt idx="1972">
                  <c:v>16.240492</c:v>
                </c:pt>
                <c:pt idx="1973">
                  <c:v>16.177054999999999</c:v>
                </c:pt>
                <c:pt idx="1974">
                  <c:v>15.839179</c:v>
                </c:pt>
                <c:pt idx="1975">
                  <c:v>16.064623000000001</c:v>
                </c:pt>
                <c:pt idx="1976">
                  <c:v>15.001557999999999</c:v>
                </c:pt>
                <c:pt idx="1977">
                  <c:v>15.263861</c:v>
                </c:pt>
                <c:pt idx="1978">
                  <c:v>15.915084</c:v>
                </c:pt>
                <c:pt idx="1979">
                  <c:v>15.662715</c:v>
                </c:pt>
                <c:pt idx="1980">
                  <c:v>14.712513</c:v>
                </c:pt>
                <c:pt idx="1981">
                  <c:v>14.570432</c:v>
                </c:pt>
                <c:pt idx="1982">
                  <c:v>14.186534999999999</c:v>
                </c:pt>
                <c:pt idx="1983">
                  <c:v>15.069362999999999</c:v>
                </c:pt>
                <c:pt idx="1984">
                  <c:v>14.162868</c:v>
                </c:pt>
                <c:pt idx="1985">
                  <c:v>14.572308</c:v>
                </c:pt>
                <c:pt idx="1986">
                  <c:v>15.379362</c:v>
                </c:pt>
                <c:pt idx="1987">
                  <c:v>14.597113999999999</c:v>
                </c:pt>
                <c:pt idx="1988">
                  <c:v>15.389823</c:v>
                </c:pt>
                <c:pt idx="1989">
                  <c:v>14.312362</c:v>
                </c:pt>
                <c:pt idx="1990">
                  <c:v>15.552808000000001</c:v>
                </c:pt>
                <c:pt idx="1991">
                  <c:v>17.228819000000001</c:v>
                </c:pt>
                <c:pt idx="1992">
                  <c:v>15.294551</c:v>
                </c:pt>
                <c:pt idx="1993">
                  <c:v>14.725913</c:v>
                </c:pt>
                <c:pt idx="1994">
                  <c:v>13.348144</c:v>
                </c:pt>
                <c:pt idx="1995">
                  <c:v>14.405619</c:v>
                </c:pt>
                <c:pt idx="1996">
                  <c:v>13.589266</c:v>
                </c:pt>
                <c:pt idx="1997">
                  <c:v>14.049255</c:v>
                </c:pt>
                <c:pt idx="1998">
                  <c:v>13.972735</c:v>
                </c:pt>
                <c:pt idx="1999">
                  <c:v>14.985457</c:v>
                </c:pt>
                <c:pt idx="2000">
                  <c:v>16.379245999999998</c:v>
                </c:pt>
                <c:pt idx="2001">
                  <c:v>17.109992999999999</c:v>
                </c:pt>
                <c:pt idx="2002">
                  <c:v>16.040417000000001</c:v>
                </c:pt>
                <c:pt idx="2003">
                  <c:v>13.894550000000001</c:v>
                </c:pt>
                <c:pt idx="2004">
                  <c:v>14.757861</c:v>
                </c:pt>
                <c:pt idx="2005">
                  <c:v>14.993137000000001</c:v>
                </c:pt>
                <c:pt idx="2006">
                  <c:v>14.336906000000001</c:v>
                </c:pt>
                <c:pt idx="2007">
                  <c:v>15.365487999999999</c:v>
                </c:pt>
                <c:pt idx="2008">
                  <c:v>15.274974</c:v>
                </c:pt>
                <c:pt idx="2009">
                  <c:v>14.947963</c:v>
                </c:pt>
                <c:pt idx="2010">
                  <c:v>14.156696999999999</c:v>
                </c:pt>
                <c:pt idx="2011">
                  <c:v>14.735067000000001</c:v>
                </c:pt>
                <c:pt idx="2012">
                  <c:v>14.650850999999999</c:v>
                </c:pt>
                <c:pt idx="2013">
                  <c:v>15.930037</c:v>
                </c:pt>
                <c:pt idx="2014">
                  <c:v>14.787673</c:v>
                </c:pt>
                <c:pt idx="2015">
                  <c:v>15.648097999999999</c:v>
                </c:pt>
                <c:pt idx="2016">
                  <c:v>15.073907</c:v>
                </c:pt>
                <c:pt idx="2017">
                  <c:v>16.040593999999999</c:v>
                </c:pt>
                <c:pt idx="2018">
                  <c:v>14.698926</c:v>
                </c:pt>
                <c:pt idx="2019">
                  <c:v>15.325442000000001</c:v>
                </c:pt>
                <c:pt idx="2020">
                  <c:v>15.538943</c:v>
                </c:pt>
                <c:pt idx="2021">
                  <c:v>14.707036</c:v>
                </c:pt>
                <c:pt idx="2022">
                  <c:v>15.675890000000001</c:v>
                </c:pt>
                <c:pt idx="2023">
                  <c:v>15.246096</c:v>
                </c:pt>
                <c:pt idx="2024">
                  <c:v>15.288404</c:v>
                </c:pt>
                <c:pt idx="2025">
                  <c:v>15.89936</c:v>
                </c:pt>
                <c:pt idx="2026">
                  <c:v>15.563191</c:v>
                </c:pt>
                <c:pt idx="2027">
                  <c:v>15.700475000000001</c:v>
                </c:pt>
                <c:pt idx="2028">
                  <c:v>15.611412</c:v>
                </c:pt>
                <c:pt idx="2029">
                  <c:v>16.335999000000001</c:v>
                </c:pt>
                <c:pt idx="2030">
                  <c:v>16.677368000000001</c:v>
                </c:pt>
                <c:pt idx="2031">
                  <c:v>17.383022</c:v>
                </c:pt>
                <c:pt idx="2032">
                  <c:v>16.354884999999999</c:v>
                </c:pt>
                <c:pt idx="2033">
                  <c:v>15.646754</c:v>
                </c:pt>
                <c:pt idx="2034">
                  <c:v>16.223130999999999</c:v>
                </c:pt>
                <c:pt idx="2035">
                  <c:v>15.188307</c:v>
                </c:pt>
                <c:pt idx="2036">
                  <c:v>15.598597</c:v>
                </c:pt>
                <c:pt idx="2037">
                  <c:v>15.841201</c:v>
                </c:pt>
                <c:pt idx="2038">
                  <c:v>16.131048</c:v>
                </c:pt>
                <c:pt idx="2039">
                  <c:v>15.201271</c:v>
                </c:pt>
                <c:pt idx="2040">
                  <c:v>16.098161999999999</c:v>
                </c:pt>
                <c:pt idx="2041">
                  <c:v>16.689619</c:v>
                </c:pt>
                <c:pt idx="2042">
                  <c:v>16.540171000000001</c:v>
                </c:pt>
                <c:pt idx="2043">
                  <c:v>15.752532</c:v>
                </c:pt>
                <c:pt idx="2044">
                  <c:v>14.861729</c:v>
                </c:pt>
                <c:pt idx="2045">
                  <c:v>14.730067</c:v>
                </c:pt>
                <c:pt idx="2046">
                  <c:v>14.695791</c:v>
                </c:pt>
                <c:pt idx="2047">
                  <c:v>16.103770999999998</c:v>
                </c:pt>
                <c:pt idx="2048">
                  <c:v>15.454190000000001</c:v>
                </c:pt>
                <c:pt idx="2049">
                  <c:v>15.187355999999999</c:v>
                </c:pt>
                <c:pt idx="2050">
                  <c:v>14.332032</c:v>
                </c:pt>
                <c:pt idx="2051">
                  <c:v>15.706588</c:v>
                </c:pt>
                <c:pt idx="2052">
                  <c:v>14.274883000000001</c:v>
                </c:pt>
                <c:pt idx="2053">
                  <c:v>15.594006</c:v>
                </c:pt>
                <c:pt idx="2054">
                  <c:v>15.299376000000001</c:v>
                </c:pt>
                <c:pt idx="2055">
                  <c:v>15.21157</c:v>
                </c:pt>
                <c:pt idx="2056">
                  <c:v>14.642757</c:v>
                </c:pt>
                <c:pt idx="2057">
                  <c:v>15.982919000000001</c:v>
                </c:pt>
                <c:pt idx="2058">
                  <c:v>16.053267999999999</c:v>
                </c:pt>
                <c:pt idx="2059">
                  <c:v>14.505679000000001</c:v>
                </c:pt>
                <c:pt idx="2060">
                  <c:v>15.612643</c:v>
                </c:pt>
                <c:pt idx="2061">
                  <c:v>14.711949000000001</c:v>
                </c:pt>
                <c:pt idx="2062">
                  <c:v>15.416245</c:v>
                </c:pt>
                <c:pt idx="2063">
                  <c:v>14.815132999999999</c:v>
                </c:pt>
                <c:pt idx="2064">
                  <c:v>14.940452000000001</c:v>
                </c:pt>
                <c:pt idx="2065">
                  <c:v>14.829297</c:v>
                </c:pt>
                <c:pt idx="2066">
                  <c:v>15.374561999999999</c:v>
                </c:pt>
                <c:pt idx="2067">
                  <c:v>16.033999999999999</c:v>
                </c:pt>
                <c:pt idx="2068">
                  <c:v>15.224413</c:v>
                </c:pt>
                <c:pt idx="2069">
                  <c:v>16.433682999999998</c:v>
                </c:pt>
                <c:pt idx="2070">
                  <c:v>15.599195999999999</c:v>
                </c:pt>
                <c:pt idx="2071">
                  <c:v>16.494854</c:v>
                </c:pt>
                <c:pt idx="2072">
                  <c:v>14.95651</c:v>
                </c:pt>
                <c:pt idx="2073">
                  <c:v>16.134663</c:v>
                </c:pt>
                <c:pt idx="2074">
                  <c:v>15.272394</c:v>
                </c:pt>
                <c:pt idx="2075">
                  <c:v>15.830909</c:v>
                </c:pt>
                <c:pt idx="2076">
                  <c:v>14.995884</c:v>
                </c:pt>
                <c:pt idx="2077">
                  <c:v>15.564703</c:v>
                </c:pt>
                <c:pt idx="2078">
                  <c:v>16.174022999999998</c:v>
                </c:pt>
                <c:pt idx="2079">
                  <c:v>15.209562</c:v>
                </c:pt>
                <c:pt idx="2080">
                  <c:v>15.392459000000001</c:v>
                </c:pt>
                <c:pt idx="2081">
                  <c:v>15.545674999999999</c:v>
                </c:pt>
                <c:pt idx="2082">
                  <c:v>15.673277000000001</c:v>
                </c:pt>
                <c:pt idx="2083">
                  <c:v>15.543524</c:v>
                </c:pt>
                <c:pt idx="2084">
                  <c:v>16.022258999999998</c:v>
                </c:pt>
                <c:pt idx="2085">
                  <c:v>12.387748</c:v>
                </c:pt>
                <c:pt idx="2086">
                  <c:v>14.27491</c:v>
                </c:pt>
                <c:pt idx="2087">
                  <c:v>13.971405000000001</c:v>
                </c:pt>
                <c:pt idx="2088">
                  <c:v>13.738986000000001</c:v>
                </c:pt>
                <c:pt idx="2089">
                  <c:v>15.415915</c:v>
                </c:pt>
                <c:pt idx="2090">
                  <c:v>15.344582000000001</c:v>
                </c:pt>
                <c:pt idx="2091">
                  <c:v>15.879657999999999</c:v>
                </c:pt>
                <c:pt idx="2092">
                  <c:v>13.961074</c:v>
                </c:pt>
                <c:pt idx="2093">
                  <c:v>15.712527</c:v>
                </c:pt>
                <c:pt idx="2094">
                  <c:v>15.049554000000001</c:v>
                </c:pt>
                <c:pt idx="2095">
                  <c:v>15.79358</c:v>
                </c:pt>
                <c:pt idx="2096">
                  <c:v>16.367868000000001</c:v>
                </c:pt>
                <c:pt idx="2097">
                  <c:v>15.467324</c:v>
                </c:pt>
                <c:pt idx="2098">
                  <c:v>15.732329999999999</c:v>
                </c:pt>
                <c:pt idx="2099">
                  <c:v>16.375361999999999</c:v>
                </c:pt>
                <c:pt idx="2100">
                  <c:v>15.895225999999999</c:v>
                </c:pt>
                <c:pt idx="2101">
                  <c:v>15.457966000000001</c:v>
                </c:pt>
                <c:pt idx="2102">
                  <c:v>17.055171999999999</c:v>
                </c:pt>
                <c:pt idx="2103">
                  <c:v>15.724714000000001</c:v>
                </c:pt>
                <c:pt idx="2104">
                  <c:v>15.901236000000001</c:v>
                </c:pt>
                <c:pt idx="2105">
                  <c:v>15.351547999999999</c:v>
                </c:pt>
                <c:pt idx="2106">
                  <c:v>15.911981000000001</c:v>
                </c:pt>
                <c:pt idx="2107">
                  <c:v>15.098019000000001</c:v>
                </c:pt>
                <c:pt idx="2108">
                  <c:v>14.855700000000001</c:v>
                </c:pt>
                <c:pt idx="2109">
                  <c:v>15.052421000000001</c:v>
                </c:pt>
                <c:pt idx="2110">
                  <c:v>16.001608000000001</c:v>
                </c:pt>
                <c:pt idx="2111">
                  <c:v>15.957967</c:v>
                </c:pt>
                <c:pt idx="2112">
                  <c:v>15.747467</c:v>
                </c:pt>
                <c:pt idx="2113">
                  <c:v>15.296196999999999</c:v>
                </c:pt>
                <c:pt idx="2114">
                  <c:v>15.115632</c:v>
                </c:pt>
                <c:pt idx="2115">
                  <c:v>14.678373000000001</c:v>
                </c:pt>
                <c:pt idx="2116">
                  <c:v>14.53007</c:v>
                </c:pt>
                <c:pt idx="2117">
                  <c:v>14.793333000000001</c:v>
                </c:pt>
                <c:pt idx="2118">
                  <c:v>14.811368999999999</c:v>
                </c:pt>
                <c:pt idx="2119">
                  <c:v>16.797765999999999</c:v>
                </c:pt>
                <c:pt idx="2120">
                  <c:v>16.617138000000001</c:v>
                </c:pt>
                <c:pt idx="2121">
                  <c:v>15.568227</c:v>
                </c:pt>
                <c:pt idx="2122">
                  <c:v>15.631968000000001</c:v>
                </c:pt>
                <c:pt idx="2123">
                  <c:v>15.707974999999999</c:v>
                </c:pt>
                <c:pt idx="2124">
                  <c:v>14.845696</c:v>
                </c:pt>
                <c:pt idx="2125">
                  <c:v>16.188624999999998</c:v>
                </c:pt>
                <c:pt idx="2126">
                  <c:v>16.485537999999998</c:v>
                </c:pt>
                <c:pt idx="2127">
                  <c:v>14.54524</c:v>
                </c:pt>
                <c:pt idx="2128">
                  <c:v>16.164141000000001</c:v>
                </c:pt>
                <c:pt idx="2129">
                  <c:v>15.314446999999999</c:v>
                </c:pt>
                <c:pt idx="2130">
                  <c:v>15.911256</c:v>
                </c:pt>
                <c:pt idx="2131">
                  <c:v>16.136040000000001</c:v>
                </c:pt>
                <c:pt idx="2132">
                  <c:v>16.590755000000001</c:v>
                </c:pt>
                <c:pt idx="2133">
                  <c:v>14.979595</c:v>
                </c:pt>
                <c:pt idx="2134">
                  <c:v>14.944731000000001</c:v>
                </c:pt>
                <c:pt idx="2135">
                  <c:v>14.898736</c:v>
                </c:pt>
                <c:pt idx="2136">
                  <c:v>15.743617</c:v>
                </c:pt>
                <c:pt idx="2137">
                  <c:v>15.959543</c:v>
                </c:pt>
                <c:pt idx="2138">
                  <c:v>15.483402</c:v>
                </c:pt>
                <c:pt idx="2139">
                  <c:v>15.858890000000001</c:v>
                </c:pt>
                <c:pt idx="2140">
                  <c:v>15.628784</c:v>
                </c:pt>
                <c:pt idx="2141">
                  <c:v>15.045211999999999</c:v>
                </c:pt>
                <c:pt idx="2142">
                  <c:v>15.270739000000001</c:v>
                </c:pt>
                <c:pt idx="2143">
                  <c:v>15.517275</c:v>
                </c:pt>
                <c:pt idx="2144">
                  <c:v>16.079369</c:v>
                </c:pt>
                <c:pt idx="2145">
                  <c:v>14.776111</c:v>
                </c:pt>
                <c:pt idx="2146">
                  <c:v>15.018328</c:v>
                </c:pt>
                <c:pt idx="2147">
                  <c:v>14.054124</c:v>
                </c:pt>
                <c:pt idx="2148">
                  <c:v>15.302657</c:v>
                </c:pt>
                <c:pt idx="2149">
                  <c:v>14.915175</c:v>
                </c:pt>
                <c:pt idx="2150">
                  <c:v>15.710615000000001</c:v>
                </c:pt>
                <c:pt idx="2151">
                  <c:v>16.634004999999998</c:v>
                </c:pt>
                <c:pt idx="2152">
                  <c:v>14.286099999999999</c:v>
                </c:pt>
                <c:pt idx="2153">
                  <c:v>15.70675</c:v>
                </c:pt>
                <c:pt idx="2154">
                  <c:v>15.565901999999999</c:v>
                </c:pt>
                <c:pt idx="2155">
                  <c:v>15.947716</c:v>
                </c:pt>
                <c:pt idx="2156">
                  <c:v>16.084581</c:v>
                </c:pt>
                <c:pt idx="2157">
                  <c:v>15.063693000000001</c:v>
                </c:pt>
                <c:pt idx="2158">
                  <c:v>14.570755999999999</c:v>
                </c:pt>
                <c:pt idx="2159">
                  <c:v>15.756856000000001</c:v>
                </c:pt>
                <c:pt idx="2160">
                  <c:v>15.463715000000001</c:v>
                </c:pt>
                <c:pt idx="2161">
                  <c:v>15.469448999999999</c:v>
                </c:pt>
                <c:pt idx="2162">
                  <c:v>16.261483999999999</c:v>
                </c:pt>
                <c:pt idx="2163">
                  <c:v>17.138601000000001</c:v>
                </c:pt>
                <c:pt idx="2164">
                  <c:v>16.702815999999999</c:v>
                </c:pt>
                <c:pt idx="2165">
                  <c:v>15.777782</c:v>
                </c:pt>
                <c:pt idx="2166">
                  <c:v>15.954806</c:v>
                </c:pt>
                <c:pt idx="2167">
                  <c:v>17.133082999999999</c:v>
                </c:pt>
                <c:pt idx="2168">
                  <c:v>15.972013</c:v>
                </c:pt>
                <c:pt idx="2169">
                  <c:v>16.041943</c:v>
                </c:pt>
                <c:pt idx="2170">
                  <c:v>16.349567</c:v>
                </c:pt>
                <c:pt idx="2171">
                  <c:v>18.039950999999999</c:v>
                </c:pt>
                <c:pt idx="2172">
                  <c:v>16.733340999999999</c:v>
                </c:pt>
                <c:pt idx="2173">
                  <c:v>16.627977000000001</c:v>
                </c:pt>
                <c:pt idx="2174">
                  <c:v>14.337585000000001</c:v>
                </c:pt>
                <c:pt idx="2175">
                  <c:v>16.045828</c:v>
                </c:pt>
                <c:pt idx="2176">
                  <c:v>16.857182999999999</c:v>
                </c:pt>
                <c:pt idx="2177">
                  <c:v>16.527639000000001</c:v>
                </c:pt>
                <c:pt idx="2178">
                  <c:v>17.341476</c:v>
                </c:pt>
                <c:pt idx="2179">
                  <c:v>17.120718</c:v>
                </c:pt>
                <c:pt idx="2180">
                  <c:v>16.247353</c:v>
                </c:pt>
                <c:pt idx="2181">
                  <c:v>16.171258999999999</c:v>
                </c:pt>
                <c:pt idx="2182">
                  <c:v>17.589169999999999</c:v>
                </c:pt>
                <c:pt idx="2183">
                  <c:v>16.228224000000001</c:v>
                </c:pt>
                <c:pt idx="2184">
                  <c:v>14.272883</c:v>
                </c:pt>
                <c:pt idx="2185">
                  <c:v>18.306660000000001</c:v>
                </c:pt>
                <c:pt idx="2186">
                  <c:v>15.488792999999999</c:v>
                </c:pt>
                <c:pt idx="2187">
                  <c:v>13.819716</c:v>
                </c:pt>
                <c:pt idx="2188">
                  <c:v>13.716965999999999</c:v>
                </c:pt>
                <c:pt idx="2189">
                  <c:v>14.671428000000001</c:v>
                </c:pt>
                <c:pt idx="2190">
                  <c:v>15.598762000000001</c:v>
                </c:pt>
                <c:pt idx="2191">
                  <c:v>14.084866</c:v>
                </c:pt>
                <c:pt idx="2192">
                  <c:v>16.163494</c:v>
                </c:pt>
                <c:pt idx="2193">
                  <c:v>16.801024999999999</c:v>
                </c:pt>
                <c:pt idx="2194">
                  <c:v>16.338177000000002</c:v>
                </c:pt>
                <c:pt idx="2195">
                  <c:v>15.950958999999999</c:v>
                </c:pt>
                <c:pt idx="2196">
                  <c:v>16.229517000000001</c:v>
                </c:pt>
                <c:pt idx="2197">
                  <c:v>17.034914000000001</c:v>
                </c:pt>
                <c:pt idx="2198">
                  <c:v>15.125406999999999</c:v>
                </c:pt>
                <c:pt idx="2199">
                  <c:v>17.367799999999999</c:v>
                </c:pt>
                <c:pt idx="2200">
                  <c:v>18.008707000000001</c:v>
                </c:pt>
                <c:pt idx="2201">
                  <c:v>16.904834999999999</c:v>
                </c:pt>
                <c:pt idx="2202">
                  <c:v>16.157813999999998</c:v>
                </c:pt>
                <c:pt idx="2203">
                  <c:v>16.254867999999998</c:v>
                </c:pt>
                <c:pt idx="2204">
                  <c:v>16.806654000000002</c:v>
                </c:pt>
                <c:pt idx="2205">
                  <c:v>15.683623000000001</c:v>
                </c:pt>
                <c:pt idx="2206">
                  <c:v>18.683942999999999</c:v>
                </c:pt>
                <c:pt idx="2207">
                  <c:v>18.688091</c:v>
                </c:pt>
                <c:pt idx="2208">
                  <c:v>16.404249</c:v>
                </c:pt>
                <c:pt idx="2209">
                  <c:v>16.727312000000001</c:v>
                </c:pt>
                <c:pt idx="2210">
                  <c:v>15.759288</c:v>
                </c:pt>
                <c:pt idx="2211">
                  <c:v>16.262758000000002</c:v>
                </c:pt>
                <c:pt idx="2212">
                  <c:v>15.459379999999999</c:v>
                </c:pt>
                <c:pt idx="2213">
                  <c:v>16.685286999999999</c:v>
                </c:pt>
                <c:pt idx="2214">
                  <c:v>15.509862999999999</c:v>
                </c:pt>
                <c:pt idx="2215">
                  <c:v>16.533660999999999</c:v>
                </c:pt>
                <c:pt idx="2216">
                  <c:v>15.816380000000001</c:v>
                </c:pt>
                <c:pt idx="2217">
                  <c:v>16.258355999999999</c:v>
                </c:pt>
                <c:pt idx="2218">
                  <c:v>16.022713</c:v>
                </c:pt>
                <c:pt idx="2219">
                  <c:v>17.023503999999999</c:v>
                </c:pt>
                <c:pt idx="2220">
                  <c:v>17.662320999999999</c:v>
                </c:pt>
                <c:pt idx="2221">
                  <c:v>17.120540999999999</c:v>
                </c:pt>
                <c:pt idx="2222">
                  <c:v>16.763542000000001</c:v>
                </c:pt>
                <c:pt idx="2223">
                  <c:v>17.174835000000002</c:v>
                </c:pt>
                <c:pt idx="2224">
                  <c:v>16.884094000000001</c:v>
                </c:pt>
                <c:pt idx="2225">
                  <c:v>16.347249999999999</c:v>
                </c:pt>
                <c:pt idx="2226">
                  <c:v>17.052502</c:v>
                </c:pt>
                <c:pt idx="2227">
                  <c:v>15.230786999999999</c:v>
                </c:pt>
                <c:pt idx="2228">
                  <c:v>15.143466999999999</c:v>
                </c:pt>
                <c:pt idx="2229">
                  <c:v>14.699363999999999</c:v>
                </c:pt>
                <c:pt idx="2230">
                  <c:v>13.715253000000001</c:v>
                </c:pt>
                <c:pt idx="2231">
                  <c:v>14.062673</c:v>
                </c:pt>
                <c:pt idx="2232">
                  <c:v>14.481563</c:v>
                </c:pt>
                <c:pt idx="2233">
                  <c:v>16.118555000000001</c:v>
                </c:pt>
                <c:pt idx="2234">
                  <c:v>15.436064</c:v>
                </c:pt>
                <c:pt idx="2235">
                  <c:v>15.371817</c:v>
                </c:pt>
                <c:pt idx="2236">
                  <c:v>15.883654</c:v>
                </c:pt>
                <c:pt idx="2237">
                  <c:v>14.973291</c:v>
                </c:pt>
                <c:pt idx="2238">
                  <c:v>14.894685000000001</c:v>
                </c:pt>
                <c:pt idx="2239">
                  <c:v>15.122574999999999</c:v>
                </c:pt>
                <c:pt idx="2240">
                  <c:v>15.995339</c:v>
                </c:pt>
                <c:pt idx="2241">
                  <c:v>16.214808999999999</c:v>
                </c:pt>
                <c:pt idx="2242">
                  <c:v>16.001009</c:v>
                </c:pt>
                <c:pt idx="2243">
                  <c:v>15.202014999999999</c:v>
                </c:pt>
                <c:pt idx="2244">
                  <c:v>13.966549000000001</c:v>
                </c:pt>
                <c:pt idx="2245">
                  <c:v>16.258482000000001</c:v>
                </c:pt>
                <c:pt idx="2246">
                  <c:v>14.613614</c:v>
                </c:pt>
                <c:pt idx="2247">
                  <c:v>14.422243999999999</c:v>
                </c:pt>
                <c:pt idx="2248">
                  <c:v>14.934628</c:v>
                </c:pt>
                <c:pt idx="2249">
                  <c:v>14.779005</c:v>
                </c:pt>
                <c:pt idx="2250">
                  <c:v>16.087800999999999</c:v>
                </c:pt>
                <c:pt idx="2251">
                  <c:v>16.543361999999998</c:v>
                </c:pt>
                <c:pt idx="2252">
                  <c:v>15.33798</c:v>
                </c:pt>
                <c:pt idx="2253">
                  <c:v>15.240367000000001</c:v>
                </c:pt>
                <c:pt idx="2254">
                  <c:v>15.854251</c:v>
                </c:pt>
                <c:pt idx="2255">
                  <c:v>15.349771</c:v>
                </c:pt>
                <c:pt idx="2256">
                  <c:v>15.855898</c:v>
                </c:pt>
                <c:pt idx="2257">
                  <c:v>15.011673999999999</c:v>
                </c:pt>
                <c:pt idx="2258">
                  <c:v>14.886051</c:v>
                </c:pt>
                <c:pt idx="2259">
                  <c:v>15.528943999999999</c:v>
                </c:pt>
                <c:pt idx="2260">
                  <c:v>14.828598</c:v>
                </c:pt>
                <c:pt idx="2261">
                  <c:v>13.819337000000001</c:v>
                </c:pt>
                <c:pt idx="2262">
                  <c:v>14.528815</c:v>
                </c:pt>
                <c:pt idx="2263">
                  <c:v>16.629261</c:v>
                </c:pt>
                <c:pt idx="2264">
                  <c:v>14.536096000000001</c:v>
                </c:pt>
                <c:pt idx="2265">
                  <c:v>14.556867</c:v>
                </c:pt>
                <c:pt idx="2266">
                  <c:v>13.836980000000001</c:v>
                </c:pt>
                <c:pt idx="2267">
                  <c:v>14.8287</c:v>
                </c:pt>
                <c:pt idx="2268">
                  <c:v>15.031663999999999</c:v>
                </c:pt>
                <c:pt idx="2269">
                  <c:v>16.123702999999999</c:v>
                </c:pt>
                <c:pt idx="2270">
                  <c:v>15.691787</c:v>
                </c:pt>
                <c:pt idx="2271">
                  <c:v>15.676924</c:v>
                </c:pt>
                <c:pt idx="2272">
                  <c:v>16.098828999999999</c:v>
                </c:pt>
                <c:pt idx="2273">
                  <c:v>14.716438</c:v>
                </c:pt>
                <c:pt idx="2274">
                  <c:v>15.696599000000001</c:v>
                </c:pt>
                <c:pt idx="2275">
                  <c:v>15.295070000000001</c:v>
                </c:pt>
                <c:pt idx="2276">
                  <c:v>16.846122999999999</c:v>
                </c:pt>
                <c:pt idx="2277">
                  <c:v>15.196111</c:v>
                </c:pt>
                <c:pt idx="2278">
                  <c:v>14.513992</c:v>
                </c:pt>
                <c:pt idx="2279">
                  <c:v>15.734773000000001</c:v>
                </c:pt>
                <c:pt idx="2280">
                  <c:v>16.130341999999999</c:v>
                </c:pt>
                <c:pt idx="2281">
                  <c:v>14.964026</c:v>
                </c:pt>
                <c:pt idx="2282">
                  <c:v>16.539781999999999</c:v>
                </c:pt>
                <c:pt idx="2283">
                  <c:v>15.666036999999999</c:v>
                </c:pt>
                <c:pt idx="2284">
                  <c:v>16.508120000000002</c:v>
                </c:pt>
                <c:pt idx="2285">
                  <c:v>14.112672999999999</c:v>
                </c:pt>
                <c:pt idx="2286">
                  <c:v>16.434179</c:v>
                </c:pt>
                <c:pt idx="2287">
                  <c:v>15.835822</c:v>
                </c:pt>
                <c:pt idx="2288">
                  <c:v>15.483419</c:v>
                </c:pt>
                <c:pt idx="2289">
                  <c:v>16.524622000000001</c:v>
                </c:pt>
                <c:pt idx="2290">
                  <c:v>16.257597000000001</c:v>
                </c:pt>
                <c:pt idx="2291">
                  <c:v>14.721164</c:v>
                </c:pt>
                <c:pt idx="2292">
                  <c:v>16.236993999999999</c:v>
                </c:pt>
                <c:pt idx="2293">
                  <c:v>16.031251999999999</c:v>
                </c:pt>
                <c:pt idx="2294">
                  <c:v>14.353534</c:v>
                </c:pt>
                <c:pt idx="2295">
                  <c:v>15.747038999999999</c:v>
                </c:pt>
                <c:pt idx="2296">
                  <c:v>15.52791</c:v>
                </c:pt>
                <c:pt idx="2297">
                  <c:v>15.884752000000001</c:v>
                </c:pt>
                <c:pt idx="2298">
                  <c:v>15.221192</c:v>
                </c:pt>
                <c:pt idx="2299">
                  <c:v>16.778099000000001</c:v>
                </c:pt>
                <c:pt idx="2300">
                  <c:v>16.720177</c:v>
                </c:pt>
                <c:pt idx="2301">
                  <c:v>16.161058000000001</c:v>
                </c:pt>
                <c:pt idx="2302">
                  <c:v>14.928908</c:v>
                </c:pt>
                <c:pt idx="2303">
                  <c:v>15.548401</c:v>
                </c:pt>
                <c:pt idx="2304">
                  <c:v>15.571208</c:v>
                </c:pt>
                <c:pt idx="2305">
                  <c:v>15.678362999999999</c:v>
                </c:pt>
                <c:pt idx="2306">
                  <c:v>13.797713</c:v>
                </c:pt>
                <c:pt idx="2307">
                  <c:v>15.707224</c:v>
                </c:pt>
                <c:pt idx="2308">
                  <c:v>15.289944</c:v>
                </c:pt>
                <c:pt idx="2309">
                  <c:v>15.116096000000001</c:v>
                </c:pt>
                <c:pt idx="2310">
                  <c:v>14.79205</c:v>
                </c:pt>
                <c:pt idx="2311">
                  <c:v>15.21735</c:v>
                </c:pt>
                <c:pt idx="2312">
                  <c:v>15.321978</c:v>
                </c:pt>
                <c:pt idx="2313">
                  <c:v>14.717930000000001</c:v>
                </c:pt>
                <c:pt idx="2314">
                  <c:v>15.308253000000001</c:v>
                </c:pt>
                <c:pt idx="2315">
                  <c:v>14.296586</c:v>
                </c:pt>
                <c:pt idx="2316">
                  <c:v>15.190562</c:v>
                </c:pt>
                <c:pt idx="2317">
                  <c:v>15.226400999999999</c:v>
                </c:pt>
                <c:pt idx="2318">
                  <c:v>15.15082</c:v>
                </c:pt>
                <c:pt idx="2319">
                  <c:v>15.2379</c:v>
                </c:pt>
                <c:pt idx="2320">
                  <c:v>15.143769000000001</c:v>
                </c:pt>
                <c:pt idx="2321">
                  <c:v>14.660643</c:v>
                </c:pt>
                <c:pt idx="2322">
                  <c:v>15.161026</c:v>
                </c:pt>
                <c:pt idx="2323">
                  <c:v>14.665908</c:v>
                </c:pt>
                <c:pt idx="2324">
                  <c:v>13.784732999999999</c:v>
                </c:pt>
                <c:pt idx="2325">
                  <c:v>15.100996</c:v>
                </c:pt>
                <c:pt idx="2326">
                  <c:v>13.861715</c:v>
                </c:pt>
                <c:pt idx="2327">
                  <c:v>15.330888</c:v>
                </c:pt>
                <c:pt idx="2328">
                  <c:v>15.711054000000001</c:v>
                </c:pt>
                <c:pt idx="2329">
                  <c:v>15.699120000000001</c:v>
                </c:pt>
                <c:pt idx="2330">
                  <c:v>15.698396000000001</c:v>
                </c:pt>
                <c:pt idx="2331">
                  <c:v>15.913880000000001</c:v>
                </c:pt>
                <c:pt idx="2332">
                  <c:v>15.201449</c:v>
                </c:pt>
                <c:pt idx="2333">
                  <c:v>16.651878</c:v>
                </c:pt>
                <c:pt idx="2334">
                  <c:v>16.007549000000001</c:v>
                </c:pt>
                <c:pt idx="2335">
                  <c:v>15.669487999999999</c:v>
                </c:pt>
                <c:pt idx="2336">
                  <c:v>16.209021</c:v>
                </c:pt>
                <c:pt idx="2337">
                  <c:v>15.894220000000001</c:v>
                </c:pt>
                <c:pt idx="2338">
                  <c:v>14.941932</c:v>
                </c:pt>
                <c:pt idx="2339">
                  <c:v>13.886089</c:v>
                </c:pt>
                <c:pt idx="2340">
                  <c:v>14.917274000000001</c:v>
                </c:pt>
                <c:pt idx="2341">
                  <c:v>14.476139999999999</c:v>
                </c:pt>
                <c:pt idx="2342">
                  <c:v>16.256640999999998</c:v>
                </c:pt>
                <c:pt idx="2343">
                  <c:v>15.632569</c:v>
                </c:pt>
                <c:pt idx="2344">
                  <c:v>15.950905000000001</c:v>
                </c:pt>
                <c:pt idx="2345">
                  <c:v>15.640774</c:v>
                </c:pt>
                <c:pt idx="2346">
                  <c:v>16.251712999999999</c:v>
                </c:pt>
                <c:pt idx="2347">
                  <c:v>15.873775</c:v>
                </c:pt>
                <c:pt idx="2348">
                  <c:v>15.677293000000001</c:v>
                </c:pt>
                <c:pt idx="2349">
                  <c:v>14.900734</c:v>
                </c:pt>
                <c:pt idx="2350">
                  <c:v>14.890615</c:v>
                </c:pt>
                <c:pt idx="2351">
                  <c:v>15.571903000000001</c:v>
                </c:pt>
                <c:pt idx="2352">
                  <c:v>16.388653000000001</c:v>
                </c:pt>
                <c:pt idx="2353">
                  <c:v>15.836543000000001</c:v>
                </c:pt>
                <c:pt idx="2354">
                  <c:v>14.900921</c:v>
                </c:pt>
                <c:pt idx="2355">
                  <c:v>15.832506</c:v>
                </c:pt>
                <c:pt idx="2356">
                  <c:v>15.10577</c:v>
                </c:pt>
                <c:pt idx="2357">
                  <c:v>16.356795999999999</c:v>
                </c:pt>
                <c:pt idx="2358">
                  <c:v>15.855618</c:v>
                </c:pt>
                <c:pt idx="2359">
                  <c:v>16.161515999999999</c:v>
                </c:pt>
                <c:pt idx="2360">
                  <c:v>14.890903</c:v>
                </c:pt>
                <c:pt idx="2361">
                  <c:v>16.649412000000002</c:v>
                </c:pt>
                <c:pt idx="2362">
                  <c:v>16.272258999999998</c:v>
                </c:pt>
                <c:pt idx="2363">
                  <c:v>16.262263999999998</c:v>
                </c:pt>
                <c:pt idx="2364">
                  <c:v>16.417390999999999</c:v>
                </c:pt>
                <c:pt idx="2365">
                  <c:v>16.599627000000002</c:v>
                </c:pt>
                <c:pt idx="2366">
                  <c:v>14.557359</c:v>
                </c:pt>
                <c:pt idx="2367">
                  <c:v>14.257548</c:v>
                </c:pt>
                <c:pt idx="2368">
                  <c:v>13.157074</c:v>
                </c:pt>
                <c:pt idx="2369">
                  <c:v>15.388854</c:v>
                </c:pt>
                <c:pt idx="2370">
                  <c:v>15.011649</c:v>
                </c:pt>
                <c:pt idx="2371">
                  <c:v>14.179501999999999</c:v>
                </c:pt>
                <c:pt idx="2372">
                  <c:v>14.193846000000001</c:v>
                </c:pt>
                <c:pt idx="2373">
                  <c:v>15.052629</c:v>
                </c:pt>
                <c:pt idx="2374">
                  <c:v>15.828606000000001</c:v>
                </c:pt>
                <c:pt idx="2375">
                  <c:v>14.811619</c:v>
                </c:pt>
                <c:pt idx="2376">
                  <c:v>15.032006000000001</c:v>
                </c:pt>
                <c:pt idx="2377">
                  <c:v>14.755652</c:v>
                </c:pt>
                <c:pt idx="2378">
                  <c:v>15.133272</c:v>
                </c:pt>
                <c:pt idx="2379">
                  <c:v>14.243071</c:v>
                </c:pt>
                <c:pt idx="2380">
                  <c:v>15.206531999999999</c:v>
                </c:pt>
                <c:pt idx="2381">
                  <c:v>15.532162</c:v>
                </c:pt>
                <c:pt idx="2382">
                  <c:v>14.666923000000001</c:v>
                </c:pt>
                <c:pt idx="2383">
                  <c:v>16.622726</c:v>
                </c:pt>
                <c:pt idx="2384">
                  <c:v>16.275808000000001</c:v>
                </c:pt>
                <c:pt idx="2385">
                  <c:v>15.477081999999999</c:v>
                </c:pt>
                <c:pt idx="2386">
                  <c:v>14.157145</c:v>
                </c:pt>
                <c:pt idx="2387">
                  <c:v>16.28331</c:v>
                </c:pt>
                <c:pt idx="2388">
                  <c:v>16.474504</c:v>
                </c:pt>
                <c:pt idx="2389">
                  <c:v>15.171287</c:v>
                </c:pt>
                <c:pt idx="2390">
                  <c:v>16.144978999999999</c:v>
                </c:pt>
                <c:pt idx="2391">
                  <c:v>15.299461000000001</c:v>
                </c:pt>
                <c:pt idx="2392">
                  <c:v>17.260093999999999</c:v>
                </c:pt>
                <c:pt idx="2393">
                  <c:v>16.401468000000001</c:v>
                </c:pt>
                <c:pt idx="2394">
                  <c:v>16.138722999999999</c:v>
                </c:pt>
                <c:pt idx="2395">
                  <c:v>15.823425</c:v>
                </c:pt>
                <c:pt idx="2396">
                  <c:v>15.003035000000001</c:v>
                </c:pt>
                <c:pt idx="2397">
                  <c:v>14.698492999999999</c:v>
                </c:pt>
                <c:pt idx="2398">
                  <c:v>15.600524999999999</c:v>
                </c:pt>
                <c:pt idx="2399">
                  <c:v>14.357718999999999</c:v>
                </c:pt>
                <c:pt idx="2400">
                  <c:v>14.536546</c:v>
                </c:pt>
                <c:pt idx="2401">
                  <c:v>15.249703</c:v>
                </c:pt>
                <c:pt idx="2402">
                  <c:v>15.367137</c:v>
                </c:pt>
                <c:pt idx="2403">
                  <c:v>14.491307000000001</c:v>
                </c:pt>
                <c:pt idx="2404">
                  <c:v>15.592252999999999</c:v>
                </c:pt>
                <c:pt idx="2405">
                  <c:v>15.932926</c:v>
                </c:pt>
                <c:pt idx="2406">
                  <c:v>16.03698</c:v>
                </c:pt>
                <c:pt idx="2407">
                  <c:v>14.693101</c:v>
                </c:pt>
                <c:pt idx="2408">
                  <c:v>14.891684</c:v>
                </c:pt>
                <c:pt idx="2409">
                  <c:v>14.170074</c:v>
                </c:pt>
                <c:pt idx="2410">
                  <c:v>15.363244</c:v>
                </c:pt>
                <c:pt idx="2411">
                  <c:v>14.468415999999999</c:v>
                </c:pt>
                <c:pt idx="2412">
                  <c:v>14.726540999999999</c:v>
                </c:pt>
                <c:pt idx="2413">
                  <c:v>15.374991</c:v>
                </c:pt>
                <c:pt idx="2414">
                  <c:v>15.054308000000001</c:v>
                </c:pt>
                <c:pt idx="2415">
                  <c:v>16.825195000000001</c:v>
                </c:pt>
                <c:pt idx="2416">
                  <c:v>15.461997999999999</c:v>
                </c:pt>
                <c:pt idx="2417">
                  <c:v>14.588839</c:v>
                </c:pt>
                <c:pt idx="2418">
                  <c:v>14.889616</c:v>
                </c:pt>
                <c:pt idx="2419">
                  <c:v>14.797898999999999</c:v>
                </c:pt>
                <c:pt idx="2420">
                  <c:v>14.906877</c:v>
                </c:pt>
                <c:pt idx="2421">
                  <c:v>14.920249</c:v>
                </c:pt>
                <c:pt idx="2422">
                  <c:v>15.192114999999999</c:v>
                </c:pt>
                <c:pt idx="2423">
                  <c:v>15.910892</c:v>
                </c:pt>
                <c:pt idx="2424">
                  <c:v>16.026458999999999</c:v>
                </c:pt>
                <c:pt idx="2425">
                  <c:v>15.460887</c:v>
                </c:pt>
                <c:pt idx="2426">
                  <c:v>16.149435</c:v>
                </c:pt>
                <c:pt idx="2427">
                  <c:v>15.981813000000001</c:v>
                </c:pt>
                <c:pt idx="2428">
                  <c:v>16.117172</c:v>
                </c:pt>
                <c:pt idx="2429">
                  <c:v>15.878434</c:v>
                </c:pt>
                <c:pt idx="2430">
                  <c:v>15.808433000000001</c:v>
                </c:pt>
                <c:pt idx="2431">
                  <c:v>15.101699999999999</c:v>
                </c:pt>
                <c:pt idx="2432">
                  <c:v>15.111741</c:v>
                </c:pt>
                <c:pt idx="2433">
                  <c:v>14.857006</c:v>
                </c:pt>
                <c:pt idx="2434">
                  <c:v>13.862342999999999</c:v>
                </c:pt>
                <c:pt idx="2435">
                  <c:v>16.500799000000001</c:v>
                </c:pt>
                <c:pt idx="2436">
                  <c:v>16.542006000000001</c:v>
                </c:pt>
                <c:pt idx="2437">
                  <c:v>16.546091000000001</c:v>
                </c:pt>
                <c:pt idx="2438">
                  <c:v>15.456854</c:v>
                </c:pt>
                <c:pt idx="2439">
                  <c:v>16.152923999999999</c:v>
                </c:pt>
                <c:pt idx="2440">
                  <c:v>16.060324000000001</c:v>
                </c:pt>
                <c:pt idx="2441">
                  <c:v>16.989622000000001</c:v>
                </c:pt>
                <c:pt idx="2442">
                  <c:v>16.079681000000001</c:v>
                </c:pt>
                <c:pt idx="2443">
                  <c:v>15.958693999999999</c:v>
                </c:pt>
                <c:pt idx="2444">
                  <c:v>14.930614</c:v>
                </c:pt>
                <c:pt idx="2445">
                  <c:v>13.796046</c:v>
                </c:pt>
                <c:pt idx="2446">
                  <c:v>14.92897</c:v>
                </c:pt>
                <c:pt idx="2447">
                  <c:v>14.363369</c:v>
                </c:pt>
                <c:pt idx="2448">
                  <c:v>14.897815</c:v>
                </c:pt>
                <c:pt idx="2449">
                  <c:v>15.369011</c:v>
                </c:pt>
                <c:pt idx="2450">
                  <c:v>15.111618</c:v>
                </c:pt>
                <c:pt idx="2451">
                  <c:v>15.524602</c:v>
                </c:pt>
                <c:pt idx="2452">
                  <c:v>16.309259000000001</c:v>
                </c:pt>
                <c:pt idx="2453">
                  <c:v>15.542386</c:v>
                </c:pt>
                <c:pt idx="2454">
                  <c:v>16.687052000000001</c:v>
                </c:pt>
                <c:pt idx="2455">
                  <c:v>17.086645000000001</c:v>
                </c:pt>
                <c:pt idx="2456">
                  <c:v>15.254004</c:v>
                </c:pt>
                <c:pt idx="2457">
                  <c:v>16.55489</c:v>
                </c:pt>
                <c:pt idx="2458">
                  <c:v>15.83121</c:v>
                </c:pt>
                <c:pt idx="2459">
                  <c:v>17.340962999999999</c:v>
                </c:pt>
                <c:pt idx="2460">
                  <c:v>15.888726</c:v>
                </c:pt>
                <c:pt idx="2461">
                  <c:v>15.282048</c:v>
                </c:pt>
                <c:pt idx="2462">
                  <c:v>16.522006999999999</c:v>
                </c:pt>
                <c:pt idx="2463">
                  <c:v>16.022089000000001</c:v>
                </c:pt>
                <c:pt idx="2464">
                  <c:v>18.102153999999999</c:v>
                </c:pt>
                <c:pt idx="2465">
                  <c:v>17.059258</c:v>
                </c:pt>
                <c:pt idx="2466">
                  <c:v>18.060364</c:v>
                </c:pt>
                <c:pt idx="2467">
                  <c:v>16.352257000000002</c:v>
                </c:pt>
                <c:pt idx="2468">
                  <c:v>16.725864000000001</c:v>
                </c:pt>
                <c:pt idx="2469">
                  <c:v>17.426217999999999</c:v>
                </c:pt>
                <c:pt idx="2470">
                  <c:v>17.984328999999999</c:v>
                </c:pt>
                <c:pt idx="2471">
                  <c:v>16.266971999999999</c:v>
                </c:pt>
                <c:pt idx="2472">
                  <c:v>15.802262000000001</c:v>
                </c:pt>
                <c:pt idx="2473">
                  <c:v>17.118476999999999</c:v>
                </c:pt>
                <c:pt idx="2474">
                  <c:v>15.117379</c:v>
                </c:pt>
                <c:pt idx="2475">
                  <c:v>16.528694000000002</c:v>
                </c:pt>
                <c:pt idx="2476">
                  <c:v>15.448547</c:v>
                </c:pt>
                <c:pt idx="2477">
                  <c:v>16.479818000000002</c:v>
                </c:pt>
                <c:pt idx="2478">
                  <c:v>17.081420999999999</c:v>
                </c:pt>
                <c:pt idx="2479">
                  <c:v>16.640768000000001</c:v>
                </c:pt>
                <c:pt idx="2480">
                  <c:v>15.190431</c:v>
                </c:pt>
                <c:pt idx="2481">
                  <c:v>15.849487999999999</c:v>
                </c:pt>
                <c:pt idx="2482">
                  <c:v>17.503350999999999</c:v>
                </c:pt>
                <c:pt idx="2483">
                  <c:v>17.418061999999999</c:v>
                </c:pt>
                <c:pt idx="2484">
                  <c:v>17.724088999999999</c:v>
                </c:pt>
                <c:pt idx="2485">
                  <c:v>19.112507000000001</c:v>
                </c:pt>
                <c:pt idx="2486">
                  <c:v>17.241454999999998</c:v>
                </c:pt>
                <c:pt idx="2487">
                  <c:v>17.291578000000001</c:v>
                </c:pt>
                <c:pt idx="2488">
                  <c:v>18.150314000000002</c:v>
                </c:pt>
                <c:pt idx="2489">
                  <c:v>17.051912000000002</c:v>
                </c:pt>
                <c:pt idx="2490">
                  <c:v>19.331313999999999</c:v>
                </c:pt>
                <c:pt idx="2491">
                  <c:v>15.413836</c:v>
                </c:pt>
                <c:pt idx="2492">
                  <c:v>15.820031</c:v>
                </c:pt>
                <c:pt idx="2493">
                  <c:v>16.008495</c:v>
                </c:pt>
                <c:pt idx="2494">
                  <c:v>16.952124000000001</c:v>
                </c:pt>
                <c:pt idx="2495">
                  <c:v>16.177817999999998</c:v>
                </c:pt>
                <c:pt idx="2496">
                  <c:v>16.831454999999998</c:v>
                </c:pt>
                <c:pt idx="2497">
                  <c:v>17.294125000000001</c:v>
                </c:pt>
                <c:pt idx="2498">
                  <c:v>16.914206</c:v>
                </c:pt>
                <c:pt idx="2499">
                  <c:v>16.899519000000002</c:v>
                </c:pt>
                <c:pt idx="2500">
                  <c:v>16.940608999999998</c:v>
                </c:pt>
                <c:pt idx="2501">
                  <c:v>16.984749000000001</c:v>
                </c:pt>
                <c:pt idx="2502">
                  <c:v>18.143308999999999</c:v>
                </c:pt>
                <c:pt idx="2503">
                  <c:v>15.902127</c:v>
                </c:pt>
                <c:pt idx="2504">
                  <c:v>15.590579</c:v>
                </c:pt>
                <c:pt idx="2505">
                  <c:v>18.045027000000001</c:v>
                </c:pt>
                <c:pt idx="2506">
                  <c:v>15.164863</c:v>
                </c:pt>
                <c:pt idx="2507">
                  <c:v>15.307524000000001</c:v>
                </c:pt>
                <c:pt idx="2508">
                  <c:v>15.649715</c:v>
                </c:pt>
                <c:pt idx="2509">
                  <c:v>14.09783</c:v>
                </c:pt>
                <c:pt idx="2510">
                  <c:v>14.329421</c:v>
                </c:pt>
                <c:pt idx="2511">
                  <c:v>15.983295</c:v>
                </c:pt>
                <c:pt idx="2512">
                  <c:v>15.064071</c:v>
                </c:pt>
                <c:pt idx="2513">
                  <c:v>16.384239000000001</c:v>
                </c:pt>
                <c:pt idx="2514">
                  <c:v>18.692947</c:v>
                </c:pt>
                <c:pt idx="2515">
                  <c:v>15.660823000000001</c:v>
                </c:pt>
                <c:pt idx="2516">
                  <c:v>17.751636999999999</c:v>
                </c:pt>
                <c:pt idx="2517">
                  <c:v>16.369623000000001</c:v>
                </c:pt>
                <c:pt idx="2518">
                  <c:v>17.619130999999999</c:v>
                </c:pt>
                <c:pt idx="2519">
                  <c:v>16.718786000000001</c:v>
                </c:pt>
                <c:pt idx="2520">
                  <c:v>16.240532000000002</c:v>
                </c:pt>
                <c:pt idx="2521">
                  <c:v>15.400537</c:v>
                </c:pt>
                <c:pt idx="2522">
                  <c:v>18.595127000000002</c:v>
                </c:pt>
                <c:pt idx="2523">
                  <c:v>17.744071999999999</c:v>
                </c:pt>
                <c:pt idx="2524">
                  <c:v>16.584654</c:v>
                </c:pt>
                <c:pt idx="2525">
                  <c:v>17.421914999999998</c:v>
                </c:pt>
                <c:pt idx="2526">
                  <c:v>17.619671</c:v>
                </c:pt>
                <c:pt idx="2527">
                  <c:v>16.477713000000001</c:v>
                </c:pt>
                <c:pt idx="2528">
                  <c:v>16.256274999999999</c:v>
                </c:pt>
                <c:pt idx="2529">
                  <c:v>18.125778</c:v>
                </c:pt>
                <c:pt idx="2530">
                  <c:v>17.501303</c:v>
                </c:pt>
                <c:pt idx="2531">
                  <c:v>16.277414</c:v>
                </c:pt>
                <c:pt idx="2532">
                  <c:v>16.222684999999998</c:v>
                </c:pt>
                <c:pt idx="2533">
                  <c:v>16.881042000000001</c:v>
                </c:pt>
                <c:pt idx="2534">
                  <c:v>16.713819999999998</c:v>
                </c:pt>
                <c:pt idx="2535">
                  <c:v>16.612431999999998</c:v>
                </c:pt>
                <c:pt idx="2536">
                  <c:v>16.910004000000001</c:v>
                </c:pt>
                <c:pt idx="2537">
                  <c:v>15.722652999999999</c:v>
                </c:pt>
                <c:pt idx="2538">
                  <c:v>16.603527</c:v>
                </c:pt>
                <c:pt idx="2539">
                  <c:v>14.776237</c:v>
                </c:pt>
                <c:pt idx="2540">
                  <c:v>16.318778999999999</c:v>
                </c:pt>
                <c:pt idx="2541">
                  <c:v>17.028324000000001</c:v>
                </c:pt>
                <c:pt idx="2542">
                  <c:v>16.596943</c:v>
                </c:pt>
                <c:pt idx="2543">
                  <c:v>15.674265</c:v>
                </c:pt>
                <c:pt idx="2544">
                  <c:v>16.724544999999999</c:v>
                </c:pt>
                <c:pt idx="2545">
                  <c:v>19.056350999999999</c:v>
                </c:pt>
                <c:pt idx="2546">
                  <c:v>17.086573000000001</c:v>
                </c:pt>
                <c:pt idx="2547">
                  <c:v>18.980422999999998</c:v>
                </c:pt>
                <c:pt idx="2548">
                  <c:v>15.924813</c:v>
                </c:pt>
                <c:pt idx="2549">
                  <c:v>16.622430999999999</c:v>
                </c:pt>
                <c:pt idx="2550">
                  <c:v>14.535788999999999</c:v>
                </c:pt>
                <c:pt idx="2551">
                  <c:v>15.939577999999999</c:v>
                </c:pt>
                <c:pt idx="2552">
                  <c:v>17.929687999999999</c:v>
                </c:pt>
                <c:pt idx="2553">
                  <c:v>18.037379999999999</c:v>
                </c:pt>
                <c:pt idx="2554">
                  <c:v>17.838633000000002</c:v>
                </c:pt>
                <c:pt idx="2555">
                  <c:v>16.752375000000001</c:v>
                </c:pt>
                <c:pt idx="2556">
                  <c:v>18.578299999999999</c:v>
                </c:pt>
                <c:pt idx="2557">
                  <c:v>16.672219999999999</c:v>
                </c:pt>
                <c:pt idx="2558">
                  <c:v>16.135489</c:v>
                </c:pt>
                <c:pt idx="2559">
                  <c:v>14.557651999999999</c:v>
                </c:pt>
                <c:pt idx="2560">
                  <c:v>15.029483000000001</c:v>
                </c:pt>
                <c:pt idx="2561">
                  <c:v>16.477398000000001</c:v>
                </c:pt>
                <c:pt idx="2562">
                  <c:v>17.350131999999999</c:v>
                </c:pt>
                <c:pt idx="2563">
                  <c:v>17.609390000000001</c:v>
                </c:pt>
                <c:pt idx="2564">
                  <c:v>16.187479</c:v>
                </c:pt>
                <c:pt idx="2565">
                  <c:v>17.399301999999999</c:v>
                </c:pt>
                <c:pt idx="2566">
                  <c:v>17.968064999999999</c:v>
                </c:pt>
                <c:pt idx="2567">
                  <c:v>17.103991000000001</c:v>
                </c:pt>
                <c:pt idx="2568">
                  <c:v>16.483813999999999</c:v>
                </c:pt>
                <c:pt idx="2569">
                  <c:v>17.123861000000002</c:v>
                </c:pt>
                <c:pt idx="2570">
                  <c:v>17.993755</c:v>
                </c:pt>
                <c:pt idx="2571">
                  <c:v>17.118307000000001</c:v>
                </c:pt>
                <c:pt idx="2572">
                  <c:v>18.469318000000001</c:v>
                </c:pt>
                <c:pt idx="2573">
                  <c:v>17.741361999999999</c:v>
                </c:pt>
                <c:pt idx="2574">
                  <c:v>18.648551999999999</c:v>
                </c:pt>
                <c:pt idx="2575">
                  <c:v>16.939240000000002</c:v>
                </c:pt>
                <c:pt idx="2576">
                  <c:v>16.250122000000001</c:v>
                </c:pt>
                <c:pt idx="2577">
                  <c:v>16.868416</c:v>
                </c:pt>
                <c:pt idx="2578">
                  <c:v>16.935278</c:v>
                </c:pt>
                <c:pt idx="2579">
                  <c:v>16.001252999999998</c:v>
                </c:pt>
                <c:pt idx="2580">
                  <c:v>17.367204999999998</c:v>
                </c:pt>
                <c:pt idx="2581">
                  <c:v>17.284243</c:v>
                </c:pt>
                <c:pt idx="2582">
                  <c:v>16.367414</c:v>
                </c:pt>
                <c:pt idx="2583">
                  <c:v>15.952569</c:v>
                </c:pt>
                <c:pt idx="2584">
                  <c:v>16.039452000000001</c:v>
                </c:pt>
                <c:pt idx="2585">
                  <c:v>15.789123999999999</c:v>
                </c:pt>
                <c:pt idx="2586">
                  <c:v>15.139294</c:v>
                </c:pt>
                <c:pt idx="2587">
                  <c:v>15.609114</c:v>
                </c:pt>
                <c:pt idx="2588">
                  <c:v>17.226186999999999</c:v>
                </c:pt>
                <c:pt idx="2589">
                  <c:v>17.510470999999999</c:v>
                </c:pt>
                <c:pt idx="2590">
                  <c:v>14.399998</c:v>
                </c:pt>
                <c:pt idx="2591">
                  <c:v>14.478101000000001</c:v>
                </c:pt>
                <c:pt idx="2592">
                  <c:v>13.610982999999999</c:v>
                </c:pt>
                <c:pt idx="2593">
                  <c:v>14.316757000000001</c:v>
                </c:pt>
                <c:pt idx="2594">
                  <c:v>14.261794</c:v>
                </c:pt>
                <c:pt idx="2595">
                  <c:v>14.187944999999999</c:v>
                </c:pt>
                <c:pt idx="2596">
                  <c:v>13.853436</c:v>
                </c:pt>
                <c:pt idx="2597">
                  <c:v>13.757051000000001</c:v>
                </c:pt>
                <c:pt idx="2598">
                  <c:v>15.323736</c:v>
                </c:pt>
                <c:pt idx="2599">
                  <c:v>14.508492</c:v>
                </c:pt>
                <c:pt idx="2600">
                  <c:v>14.111098999999999</c:v>
                </c:pt>
                <c:pt idx="2601">
                  <c:v>15.842031</c:v>
                </c:pt>
                <c:pt idx="2602">
                  <c:v>14.182874999999999</c:v>
                </c:pt>
                <c:pt idx="2603">
                  <c:v>14.839012</c:v>
                </c:pt>
                <c:pt idx="2604">
                  <c:v>14.510659</c:v>
                </c:pt>
                <c:pt idx="2605">
                  <c:v>14.62411</c:v>
                </c:pt>
                <c:pt idx="2606">
                  <c:v>14.948646999999999</c:v>
                </c:pt>
                <c:pt idx="2607">
                  <c:v>14.667949999999999</c:v>
                </c:pt>
                <c:pt idx="2608">
                  <c:v>15.757180999999999</c:v>
                </c:pt>
                <c:pt idx="2609">
                  <c:v>13.747714999999999</c:v>
                </c:pt>
                <c:pt idx="2610">
                  <c:v>14.096144000000001</c:v>
                </c:pt>
                <c:pt idx="2611">
                  <c:v>14.448475999999999</c:v>
                </c:pt>
                <c:pt idx="2612">
                  <c:v>14.283977999999999</c:v>
                </c:pt>
                <c:pt idx="2613">
                  <c:v>16.066780000000001</c:v>
                </c:pt>
                <c:pt idx="2614">
                  <c:v>15.274744</c:v>
                </c:pt>
                <c:pt idx="2615">
                  <c:v>14.357474</c:v>
                </c:pt>
                <c:pt idx="2616">
                  <c:v>15.544421</c:v>
                </c:pt>
                <c:pt idx="2617">
                  <c:v>14.041570999999999</c:v>
                </c:pt>
                <c:pt idx="2618">
                  <c:v>14.357513000000001</c:v>
                </c:pt>
                <c:pt idx="2619">
                  <c:v>14.965661000000001</c:v>
                </c:pt>
                <c:pt idx="2620">
                  <c:v>14.812768999999999</c:v>
                </c:pt>
                <c:pt idx="2621">
                  <c:v>14.157057</c:v>
                </c:pt>
                <c:pt idx="2622">
                  <c:v>15.235799999999999</c:v>
                </c:pt>
                <c:pt idx="2623">
                  <c:v>14.376452</c:v>
                </c:pt>
                <c:pt idx="2624">
                  <c:v>14.009644</c:v>
                </c:pt>
                <c:pt idx="2625">
                  <c:v>14.510007</c:v>
                </c:pt>
                <c:pt idx="2626">
                  <c:v>12.742625</c:v>
                </c:pt>
                <c:pt idx="2627">
                  <c:v>14.236744</c:v>
                </c:pt>
                <c:pt idx="2628">
                  <c:v>13.580779</c:v>
                </c:pt>
                <c:pt idx="2629">
                  <c:v>14.166059000000001</c:v>
                </c:pt>
                <c:pt idx="2630">
                  <c:v>14.230347999999999</c:v>
                </c:pt>
                <c:pt idx="2631">
                  <c:v>14.468992</c:v>
                </c:pt>
                <c:pt idx="2632">
                  <c:v>14.368004000000001</c:v>
                </c:pt>
                <c:pt idx="2633">
                  <c:v>14.243517000000001</c:v>
                </c:pt>
                <c:pt idx="2634">
                  <c:v>14.798971999999999</c:v>
                </c:pt>
                <c:pt idx="2635">
                  <c:v>14.465403</c:v>
                </c:pt>
                <c:pt idx="2636">
                  <c:v>17.691284</c:v>
                </c:pt>
                <c:pt idx="2637">
                  <c:v>16.968273</c:v>
                </c:pt>
                <c:pt idx="2638">
                  <c:v>17.158306</c:v>
                </c:pt>
                <c:pt idx="2639">
                  <c:v>16.534867999999999</c:v>
                </c:pt>
                <c:pt idx="2640">
                  <c:v>16.696822999999998</c:v>
                </c:pt>
                <c:pt idx="2641">
                  <c:v>16.657623000000001</c:v>
                </c:pt>
                <c:pt idx="2642">
                  <c:v>15.461672999999999</c:v>
                </c:pt>
                <c:pt idx="2643">
                  <c:v>15.081778999999999</c:v>
                </c:pt>
                <c:pt idx="2644">
                  <c:v>15.217161000000001</c:v>
                </c:pt>
                <c:pt idx="2645">
                  <c:v>15.360984</c:v>
                </c:pt>
                <c:pt idx="2646">
                  <c:v>16.482384</c:v>
                </c:pt>
                <c:pt idx="2647">
                  <c:v>16.040648999999998</c:v>
                </c:pt>
                <c:pt idx="2648">
                  <c:v>16.425108000000002</c:v>
                </c:pt>
                <c:pt idx="2649">
                  <c:v>15.453860000000001</c:v>
                </c:pt>
                <c:pt idx="2650">
                  <c:v>13.924636</c:v>
                </c:pt>
                <c:pt idx="2651">
                  <c:v>15.790246</c:v>
                </c:pt>
                <c:pt idx="2652">
                  <c:v>14.755295</c:v>
                </c:pt>
                <c:pt idx="2653">
                  <c:v>14.382345000000001</c:v>
                </c:pt>
                <c:pt idx="2654">
                  <c:v>14.161453</c:v>
                </c:pt>
                <c:pt idx="2655">
                  <c:v>14.992210999999999</c:v>
                </c:pt>
                <c:pt idx="2656">
                  <c:v>14.506964999999999</c:v>
                </c:pt>
                <c:pt idx="2657">
                  <c:v>14.441933000000001</c:v>
                </c:pt>
                <c:pt idx="2658">
                  <c:v>14.979536</c:v>
                </c:pt>
                <c:pt idx="2659">
                  <c:v>16.480370000000001</c:v>
                </c:pt>
                <c:pt idx="2660">
                  <c:v>16.028072000000002</c:v>
                </c:pt>
                <c:pt idx="2661">
                  <c:v>15.124586000000001</c:v>
                </c:pt>
                <c:pt idx="2662">
                  <c:v>14.667584</c:v>
                </c:pt>
                <c:pt idx="2663">
                  <c:v>14.358129999999999</c:v>
                </c:pt>
                <c:pt idx="2664">
                  <c:v>15.111971</c:v>
                </c:pt>
                <c:pt idx="2665">
                  <c:v>15.976210999999999</c:v>
                </c:pt>
                <c:pt idx="2666">
                  <c:v>14.616025</c:v>
                </c:pt>
                <c:pt idx="2667">
                  <c:v>15.681746</c:v>
                </c:pt>
                <c:pt idx="2668">
                  <c:v>15.138446999999999</c:v>
                </c:pt>
                <c:pt idx="2669">
                  <c:v>15.920731999999999</c:v>
                </c:pt>
                <c:pt idx="2670">
                  <c:v>15.201034</c:v>
                </c:pt>
                <c:pt idx="2671">
                  <c:v>15.841055000000001</c:v>
                </c:pt>
                <c:pt idx="2672">
                  <c:v>14.916843</c:v>
                </c:pt>
                <c:pt idx="2673">
                  <c:v>15.078248</c:v>
                </c:pt>
                <c:pt idx="2674">
                  <c:v>15.751536</c:v>
                </c:pt>
                <c:pt idx="2675">
                  <c:v>16.281109000000001</c:v>
                </c:pt>
                <c:pt idx="2676">
                  <c:v>16.457882000000001</c:v>
                </c:pt>
                <c:pt idx="2677">
                  <c:v>14.192072</c:v>
                </c:pt>
                <c:pt idx="2678">
                  <c:v>15.220488</c:v>
                </c:pt>
                <c:pt idx="2679">
                  <c:v>15.340244</c:v>
                </c:pt>
                <c:pt idx="2680">
                  <c:v>16.158169000000001</c:v>
                </c:pt>
                <c:pt idx="2681">
                  <c:v>15.873939999999999</c:v>
                </c:pt>
                <c:pt idx="2682">
                  <c:v>15.155443</c:v>
                </c:pt>
                <c:pt idx="2683">
                  <c:v>15.945064</c:v>
                </c:pt>
                <c:pt idx="2684">
                  <c:v>15.192901000000001</c:v>
                </c:pt>
                <c:pt idx="2685">
                  <c:v>16.160378000000001</c:v>
                </c:pt>
                <c:pt idx="2686">
                  <c:v>15.786358999999999</c:v>
                </c:pt>
                <c:pt idx="2687">
                  <c:v>14.469998</c:v>
                </c:pt>
                <c:pt idx="2688">
                  <c:v>15.099332</c:v>
                </c:pt>
                <c:pt idx="2689">
                  <c:v>15.336792000000001</c:v>
                </c:pt>
                <c:pt idx="2690">
                  <c:v>15.269451</c:v>
                </c:pt>
                <c:pt idx="2691">
                  <c:v>14.889241999999999</c:v>
                </c:pt>
                <c:pt idx="2692">
                  <c:v>14.745094999999999</c:v>
                </c:pt>
                <c:pt idx="2693">
                  <c:v>14.841179</c:v>
                </c:pt>
                <c:pt idx="2694">
                  <c:v>14.952491999999999</c:v>
                </c:pt>
                <c:pt idx="2695">
                  <c:v>15.445809000000001</c:v>
                </c:pt>
                <c:pt idx="2696">
                  <c:v>15.405118</c:v>
                </c:pt>
                <c:pt idx="2697">
                  <c:v>15.622979000000001</c:v>
                </c:pt>
                <c:pt idx="2698">
                  <c:v>16.755230000000001</c:v>
                </c:pt>
                <c:pt idx="2699">
                  <c:v>16.125793000000002</c:v>
                </c:pt>
                <c:pt idx="2700">
                  <c:v>15.428122</c:v>
                </c:pt>
                <c:pt idx="2701">
                  <c:v>14.758056</c:v>
                </c:pt>
                <c:pt idx="2702">
                  <c:v>14.908147</c:v>
                </c:pt>
                <c:pt idx="2703">
                  <c:v>15.673042000000001</c:v>
                </c:pt>
                <c:pt idx="2704">
                  <c:v>15.760384</c:v>
                </c:pt>
                <c:pt idx="2705">
                  <c:v>15.781601999999999</c:v>
                </c:pt>
                <c:pt idx="2706">
                  <c:v>16.185486000000001</c:v>
                </c:pt>
                <c:pt idx="2707">
                  <c:v>14.964311</c:v>
                </c:pt>
                <c:pt idx="2708">
                  <c:v>15.369512</c:v>
                </c:pt>
                <c:pt idx="2709">
                  <c:v>15.362030000000001</c:v>
                </c:pt>
                <c:pt idx="2710">
                  <c:v>14.687605</c:v>
                </c:pt>
                <c:pt idx="2711">
                  <c:v>16.382238000000001</c:v>
                </c:pt>
                <c:pt idx="2712">
                  <c:v>15.865216</c:v>
                </c:pt>
                <c:pt idx="2713">
                  <c:v>15.949208</c:v>
                </c:pt>
                <c:pt idx="2714">
                  <c:v>15.982378000000001</c:v>
                </c:pt>
                <c:pt idx="2715">
                  <c:v>14.996217</c:v>
                </c:pt>
                <c:pt idx="2716">
                  <c:v>16.695074000000002</c:v>
                </c:pt>
                <c:pt idx="2717">
                  <c:v>17.475791999999998</c:v>
                </c:pt>
                <c:pt idx="2718">
                  <c:v>16.309664000000001</c:v>
                </c:pt>
                <c:pt idx="2719">
                  <c:v>16.028389000000001</c:v>
                </c:pt>
                <c:pt idx="2720">
                  <c:v>16.001778000000002</c:v>
                </c:pt>
                <c:pt idx="2721">
                  <c:v>15.364701999999999</c:v>
                </c:pt>
                <c:pt idx="2722">
                  <c:v>14.378959</c:v>
                </c:pt>
                <c:pt idx="2723">
                  <c:v>14.330418999999999</c:v>
                </c:pt>
                <c:pt idx="2724">
                  <c:v>14.734475</c:v>
                </c:pt>
                <c:pt idx="2725">
                  <c:v>13.144764</c:v>
                </c:pt>
                <c:pt idx="2726">
                  <c:v>14.880224999999999</c:v>
                </c:pt>
                <c:pt idx="2727">
                  <c:v>14.891610999999999</c:v>
                </c:pt>
                <c:pt idx="2728">
                  <c:v>13.679911000000001</c:v>
                </c:pt>
                <c:pt idx="2729">
                  <c:v>14.680185</c:v>
                </c:pt>
                <c:pt idx="2730">
                  <c:v>15.867452</c:v>
                </c:pt>
                <c:pt idx="2731">
                  <c:v>15.369790999999999</c:v>
                </c:pt>
                <c:pt idx="2732">
                  <c:v>15.543329999999999</c:v>
                </c:pt>
                <c:pt idx="2733">
                  <c:v>13.989267</c:v>
                </c:pt>
                <c:pt idx="2734">
                  <c:v>14.031359999999999</c:v>
                </c:pt>
                <c:pt idx="2735">
                  <c:v>15.860435000000001</c:v>
                </c:pt>
                <c:pt idx="2736">
                  <c:v>14.361503000000001</c:v>
                </c:pt>
                <c:pt idx="2737">
                  <c:v>15.406321</c:v>
                </c:pt>
                <c:pt idx="2738">
                  <c:v>15.008659</c:v>
                </c:pt>
                <c:pt idx="2739">
                  <c:v>15.242374999999999</c:v>
                </c:pt>
                <c:pt idx="2740">
                  <c:v>15.173429</c:v>
                </c:pt>
                <c:pt idx="2741">
                  <c:v>15.435668</c:v>
                </c:pt>
                <c:pt idx="2742">
                  <c:v>16.296721000000002</c:v>
                </c:pt>
                <c:pt idx="2743">
                  <c:v>14.965450000000001</c:v>
                </c:pt>
                <c:pt idx="2744">
                  <c:v>15.779067</c:v>
                </c:pt>
                <c:pt idx="2745">
                  <c:v>16.391731</c:v>
                </c:pt>
                <c:pt idx="2746">
                  <c:v>16.418880000000001</c:v>
                </c:pt>
                <c:pt idx="2747">
                  <c:v>18.114138000000001</c:v>
                </c:pt>
                <c:pt idx="2748">
                  <c:v>17.076567000000001</c:v>
                </c:pt>
                <c:pt idx="2749">
                  <c:v>16.415783000000001</c:v>
                </c:pt>
                <c:pt idx="2750">
                  <c:v>16.948318</c:v>
                </c:pt>
                <c:pt idx="2751">
                  <c:v>16.335173000000001</c:v>
                </c:pt>
                <c:pt idx="2752">
                  <c:v>16.508330999999998</c:v>
                </c:pt>
                <c:pt idx="2753">
                  <c:v>15.881341000000001</c:v>
                </c:pt>
                <c:pt idx="2754">
                  <c:v>16.220435999999999</c:v>
                </c:pt>
                <c:pt idx="2755">
                  <c:v>15.698255</c:v>
                </c:pt>
                <c:pt idx="2756">
                  <c:v>14.908747</c:v>
                </c:pt>
                <c:pt idx="2757">
                  <c:v>14.77389</c:v>
                </c:pt>
                <c:pt idx="2758">
                  <c:v>15.44487</c:v>
                </c:pt>
                <c:pt idx="2759">
                  <c:v>15.236997000000001</c:v>
                </c:pt>
                <c:pt idx="2760">
                  <c:v>15.347109</c:v>
                </c:pt>
                <c:pt idx="2761">
                  <c:v>15.540578999999999</c:v>
                </c:pt>
                <c:pt idx="2762">
                  <c:v>16.817150000000002</c:v>
                </c:pt>
                <c:pt idx="2763">
                  <c:v>16.804887999999998</c:v>
                </c:pt>
                <c:pt idx="2764">
                  <c:v>15.030169000000001</c:v>
                </c:pt>
                <c:pt idx="2765">
                  <c:v>15.045093</c:v>
                </c:pt>
                <c:pt idx="2766">
                  <c:v>14.055402000000001</c:v>
                </c:pt>
                <c:pt idx="2767">
                  <c:v>14.766125000000001</c:v>
                </c:pt>
                <c:pt idx="2768">
                  <c:v>14.746078000000001</c:v>
                </c:pt>
                <c:pt idx="2769">
                  <c:v>15.335941</c:v>
                </c:pt>
                <c:pt idx="2770">
                  <c:v>15.135724</c:v>
                </c:pt>
                <c:pt idx="2771">
                  <c:v>14.981591999999999</c:v>
                </c:pt>
                <c:pt idx="2772">
                  <c:v>14.703808</c:v>
                </c:pt>
                <c:pt idx="2773">
                  <c:v>15.616251</c:v>
                </c:pt>
                <c:pt idx="2774">
                  <c:v>14.740330999999999</c:v>
                </c:pt>
                <c:pt idx="2775">
                  <c:v>15.241424</c:v>
                </c:pt>
                <c:pt idx="2776">
                  <c:v>14.285817</c:v>
                </c:pt>
                <c:pt idx="2777">
                  <c:v>14.717085000000001</c:v>
                </c:pt>
                <c:pt idx="2778">
                  <c:v>15.248818</c:v>
                </c:pt>
                <c:pt idx="2779">
                  <c:v>15.127986999999999</c:v>
                </c:pt>
                <c:pt idx="2780">
                  <c:v>15.072806999999999</c:v>
                </c:pt>
                <c:pt idx="2781">
                  <c:v>16.3293</c:v>
                </c:pt>
                <c:pt idx="2782">
                  <c:v>17.079853</c:v>
                </c:pt>
                <c:pt idx="2783">
                  <c:v>15.833740000000001</c:v>
                </c:pt>
                <c:pt idx="2784">
                  <c:v>15.490356999999999</c:v>
                </c:pt>
                <c:pt idx="2785">
                  <c:v>14.628449</c:v>
                </c:pt>
                <c:pt idx="2786">
                  <c:v>14.919746999999999</c:v>
                </c:pt>
                <c:pt idx="2787">
                  <c:v>15.489217</c:v>
                </c:pt>
                <c:pt idx="2788">
                  <c:v>15.670138</c:v>
                </c:pt>
                <c:pt idx="2789">
                  <c:v>16.066756999999999</c:v>
                </c:pt>
                <c:pt idx="2790">
                  <c:v>16.374285</c:v>
                </c:pt>
                <c:pt idx="2791">
                  <c:v>15.746964</c:v>
                </c:pt>
                <c:pt idx="2792">
                  <c:v>15.521948999999999</c:v>
                </c:pt>
                <c:pt idx="2793">
                  <c:v>15.324528000000001</c:v>
                </c:pt>
                <c:pt idx="2794">
                  <c:v>14.300897000000001</c:v>
                </c:pt>
                <c:pt idx="2795">
                  <c:v>15.111367</c:v>
                </c:pt>
                <c:pt idx="2796">
                  <c:v>16.361179</c:v>
                </c:pt>
                <c:pt idx="2797">
                  <c:v>15.50901</c:v>
                </c:pt>
                <c:pt idx="2798">
                  <c:v>14.100125</c:v>
                </c:pt>
                <c:pt idx="2799">
                  <c:v>14.635431000000001</c:v>
                </c:pt>
                <c:pt idx="2800">
                  <c:v>15.847518000000001</c:v>
                </c:pt>
                <c:pt idx="2801">
                  <c:v>14.412955</c:v>
                </c:pt>
                <c:pt idx="2802">
                  <c:v>14.819850000000001</c:v>
                </c:pt>
                <c:pt idx="2803">
                  <c:v>14.222410999999999</c:v>
                </c:pt>
                <c:pt idx="2804">
                  <c:v>14.586950999999999</c:v>
                </c:pt>
                <c:pt idx="2805">
                  <c:v>14.887809000000001</c:v>
                </c:pt>
                <c:pt idx="2806">
                  <c:v>15.909992000000001</c:v>
                </c:pt>
                <c:pt idx="2807">
                  <c:v>15.641427</c:v>
                </c:pt>
                <c:pt idx="2808">
                  <c:v>15.272128</c:v>
                </c:pt>
                <c:pt idx="2809">
                  <c:v>15.688535</c:v>
                </c:pt>
                <c:pt idx="2810">
                  <c:v>15.198316999999999</c:v>
                </c:pt>
                <c:pt idx="2811">
                  <c:v>15.505477000000001</c:v>
                </c:pt>
                <c:pt idx="2812">
                  <c:v>15.749810999999999</c:v>
                </c:pt>
                <c:pt idx="2813">
                  <c:v>15.229772000000001</c:v>
                </c:pt>
                <c:pt idx="2814">
                  <c:v>14.944566</c:v>
                </c:pt>
                <c:pt idx="2815">
                  <c:v>15.916095</c:v>
                </c:pt>
                <c:pt idx="2816">
                  <c:v>13.866959</c:v>
                </c:pt>
                <c:pt idx="2817">
                  <c:v>14.994743</c:v>
                </c:pt>
                <c:pt idx="2818">
                  <c:v>14.583437999999999</c:v>
                </c:pt>
                <c:pt idx="2819">
                  <c:v>16.057590000000001</c:v>
                </c:pt>
                <c:pt idx="2820">
                  <c:v>15.226468000000001</c:v>
                </c:pt>
                <c:pt idx="2821">
                  <c:v>13.552569</c:v>
                </c:pt>
                <c:pt idx="2822">
                  <c:v>14.306556</c:v>
                </c:pt>
                <c:pt idx="2823">
                  <c:v>14.265487</c:v>
                </c:pt>
                <c:pt idx="2824">
                  <c:v>15.768431</c:v>
                </c:pt>
                <c:pt idx="2825">
                  <c:v>15.304995999999999</c:v>
                </c:pt>
                <c:pt idx="2826">
                  <c:v>15.149721</c:v>
                </c:pt>
                <c:pt idx="2827">
                  <c:v>15.05484</c:v>
                </c:pt>
                <c:pt idx="2828">
                  <c:v>15.114544</c:v>
                </c:pt>
                <c:pt idx="2829">
                  <c:v>16.311087000000001</c:v>
                </c:pt>
                <c:pt idx="2830">
                  <c:v>15.284863</c:v>
                </c:pt>
                <c:pt idx="2831">
                  <c:v>15.783058</c:v>
                </c:pt>
                <c:pt idx="2832">
                  <c:v>15.885242</c:v>
                </c:pt>
                <c:pt idx="2833">
                  <c:v>16.169574999999998</c:v>
                </c:pt>
                <c:pt idx="2834">
                  <c:v>15.195176</c:v>
                </c:pt>
                <c:pt idx="2835">
                  <c:v>16.559363999999999</c:v>
                </c:pt>
                <c:pt idx="2836">
                  <c:v>15.529301</c:v>
                </c:pt>
                <c:pt idx="2837">
                  <c:v>16.04645</c:v>
                </c:pt>
                <c:pt idx="2838">
                  <c:v>14.777409</c:v>
                </c:pt>
                <c:pt idx="2839">
                  <c:v>15.527174</c:v>
                </c:pt>
                <c:pt idx="2840">
                  <c:v>15.236351000000001</c:v>
                </c:pt>
                <c:pt idx="2841">
                  <c:v>15.08873</c:v>
                </c:pt>
                <c:pt idx="2842">
                  <c:v>15.613891000000001</c:v>
                </c:pt>
                <c:pt idx="2843">
                  <c:v>14.255462</c:v>
                </c:pt>
                <c:pt idx="2844">
                  <c:v>14.03144</c:v>
                </c:pt>
                <c:pt idx="2845">
                  <c:v>13.825068999999999</c:v>
                </c:pt>
                <c:pt idx="2846">
                  <c:v>14.925133000000001</c:v>
                </c:pt>
                <c:pt idx="2847">
                  <c:v>14.982044</c:v>
                </c:pt>
                <c:pt idx="2848">
                  <c:v>14.591974</c:v>
                </c:pt>
                <c:pt idx="2849">
                  <c:v>14.611624000000001</c:v>
                </c:pt>
                <c:pt idx="2850">
                  <c:v>14.25117</c:v>
                </c:pt>
                <c:pt idx="2851">
                  <c:v>14.788410000000001</c:v>
                </c:pt>
                <c:pt idx="2852">
                  <c:v>14.951567000000001</c:v>
                </c:pt>
                <c:pt idx="2853">
                  <c:v>14.659561999999999</c:v>
                </c:pt>
                <c:pt idx="2854">
                  <c:v>14.892562</c:v>
                </c:pt>
                <c:pt idx="2855">
                  <c:v>14.983787</c:v>
                </c:pt>
                <c:pt idx="2856">
                  <c:v>15.307741999999999</c:v>
                </c:pt>
                <c:pt idx="2857">
                  <c:v>14.699731999999999</c:v>
                </c:pt>
                <c:pt idx="2858">
                  <c:v>14.926523</c:v>
                </c:pt>
                <c:pt idx="2859">
                  <c:v>14.828487000000001</c:v>
                </c:pt>
                <c:pt idx="2860">
                  <c:v>15.251716999999999</c:v>
                </c:pt>
                <c:pt idx="2861">
                  <c:v>14.358437</c:v>
                </c:pt>
                <c:pt idx="2862">
                  <c:v>14.63228</c:v>
                </c:pt>
                <c:pt idx="2863">
                  <c:v>14.671844999999999</c:v>
                </c:pt>
                <c:pt idx="2864">
                  <c:v>14.42787</c:v>
                </c:pt>
                <c:pt idx="2865">
                  <c:v>15.177073</c:v>
                </c:pt>
                <c:pt idx="2866">
                  <c:v>14.977703</c:v>
                </c:pt>
                <c:pt idx="2867">
                  <c:v>15.607898</c:v>
                </c:pt>
                <c:pt idx="2868">
                  <c:v>15.646462</c:v>
                </c:pt>
                <c:pt idx="2869">
                  <c:v>14.735975</c:v>
                </c:pt>
                <c:pt idx="2870">
                  <c:v>14.998676</c:v>
                </c:pt>
                <c:pt idx="2871">
                  <c:v>14.532090999999999</c:v>
                </c:pt>
                <c:pt idx="2872">
                  <c:v>17.026373</c:v>
                </c:pt>
                <c:pt idx="2873">
                  <c:v>15.045339999999999</c:v>
                </c:pt>
                <c:pt idx="2874">
                  <c:v>13.557085000000001</c:v>
                </c:pt>
                <c:pt idx="2875">
                  <c:v>14.425673</c:v>
                </c:pt>
                <c:pt idx="2876">
                  <c:v>13.462014</c:v>
                </c:pt>
                <c:pt idx="2877">
                  <c:v>14.181431999999999</c:v>
                </c:pt>
                <c:pt idx="2878">
                  <c:v>13.056093000000001</c:v>
                </c:pt>
                <c:pt idx="2879">
                  <c:v>13.54189</c:v>
                </c:pt>
                <c:pt idx="2880">
                  <c:v>15.413271</c:v>
                </c:pt>
                <c:pt idx="2881">
                  <c:v>14.186515999999999</c:v>
                </c:pt>
                <c:pt idx="2882">
                  <c:v>14.857168</c:v>
                </c:pt>
                <c:pt idx="2883">
                  <c:v>15.099626000000001</c:v>
                </c:pt>
                <c:pt idx="2884">
                  <c:v>14.721959</c:v>
                </c:pt>
                <c:pt idx="2885">
                  <c:v>14.688352999999999</c:v>
                </c:pt>
                <c:pt idx="2886">
                  <c:v>14.57272</c:v>
                </c:pt>
                <c:pt idx="2887">
                  <c:v>15.124567000000001</c:v>
                </c:pt>
                <c:pt idx="2888">
                  <c:v>15.768435</c:v>
                </c:pt>
                <c:pt idx="2889">
                  <c:v>16.147469000000001</c:v>
                </c:pt>
                <c:pt idx="2890">
                  <c:v>14.754422999999999</c:v>
                </c:pt>
                <c:pt idx="2891">
                  <c:v>15.857119000000001</c:v>
                </c:pt>
                <c:pt idx="2892">
                  <c:v>15.56906</c:v>
                </c:pt>
                <c:pt idx="2893">
                  <c:v>15.932399999999999</c:v>
                </c:pt>
                <c:pt idx="2894">
                  <c:v>15.282951000000001</c:v>
                </c:pt>
                <c:pt idx="2895">
                  <c:v>15.100721</c:v>
                </c:pt>
                <c:pt idx="2896">
                  <c:v>14.780258999999999</c:v>
                </c:pt>
                <c:pt idx="2897">
                  <c:v>14.996003999999999</c:v>
                </c:pt>
                <c:pt idx="2898">
                  <c:v>14.800886</c:v>
                </c:pt>
                <c:pt idx="2899">
                  <c:v>15.161642000000001</c:v>
                </c:pt>
                <c:pt idx="2900">
                  <c:v>14.609658</c:v>
                </c:pt>
                <c:pt idx="2901">
                  <c:v>14.353966</c:v>
                </c:pt>
                <c:pt idx="2902">
                  <c:v>15.308987</c:v>
                </c:pt>
                <c:pt idx="2903">
                  <c:v>15.643058</c:v>
                </c:pt>
                <c:pt idx="2904">
                  <c:v>15.386161</c:v>
                </c:pt>
                <c:pt idx="2905">
                  <c:v>15.873749999999999</c:v>
                </c:pt>
                <c:pt idx="2906">
                  <c:v>14.897376</c:v>
                </c:pt>
                <c:pt idx="2907">
                  <c:v>15.057226999999999</c:v>
                </c:pt>
                <c:pt idx="2908">
                  <c:v>16.061031</c:v>
                </c:pt>
                <c:pt idx="2909">
                  <c:v>15.158308999999999</c:v>
                </c:pt>
                <c:pt idx="2910">
                  <c:v>14.914588999999999</c:v>
                </c:pt>
                <c:pt idx="2911">
                  <c:v>16.287495</c:v>
                </c:pt>
                <c:pt idx="2912">
                  <c:v>16.535533999999998</c:v>
                </c:pt>
                <c:pt idx="2913">
                  <c:v>14.534575</c:v>
                </c:pt>
                <c:pt idx="2914">
                  <c:v>15.165743000000001</c:v>
                </c:pt>
                <c:pt idx="2915">
                  <c:v>14.738982</c:v>
                </c:pt>
                <c:pt idx="2916">
                  <c:v>15.232113</c:v>
                </c:pt>
                <c:pt idx="2917">
                  <c:v>16.604676999999999</c:v>
                </c:pt>
                <c:pt idx="2918">
                  <c:v>16.674994000000002</c:v>
                </c:pt>
                <c:pt idx="2919">
                  <c:v>16.600436999999999</c:v>
                </c:pt>
                <c:pt idx="2920">
                  <c:v>15.971470999999999</c:v>
                </c:pt>
                <c:pt idx="2921">
                  <c:v>15.517860000000001</c:v>
                </c:pt>
                <c:pt idx="2922">
                  <c:v>15.753591999999999</c:v>
                </c:pt>
                <c:pt idx="2923">
                  <c:v>16.206023999999999</c:v>
                </c:pt>
                <c:pt idx="2924">
                  <c:v>15.258870999999999</c:v>
                </c:pt>
                <c:pt idx="2925">
                  <c:v>15.441338</c:v>
                </c:pt>
                <c:pt idx="2926">
                  <c:v>15.335419</c:v>
                </c:pt>
                <c:pt idx="2927">
                  <c:v>14.693804999999999</c:v>
                </c:pt>
                <c:pt idx="2928">
                  <c:v>13.924638</c:v>
                </c:pt>
                <c:pt idx="2929">
                  <c:v>14.202176</c:v>
                </c:pt>
                <c:pt idx="2930">
                  <c:v>15.189083</c:v>
                </c:pt>
                <c:pt idx="2931">
                  <c:v>15.159058</c:v>
                </c:pt>
                <c:pt idx="2932">
                  <c:v>15.109322000000001</c:v>
                </c:pt>
                <c:pt idx="2933">
                  <c:v>15.066800000000001</c:v>
                </c:pt>
                <c:pt idx="2934">
                  <c:v>14.321965000000001</c:v>
                </c:pt>
                <c:pt idx="2935">
                  <c:v>14.848749</c:v>
                </c:pt>
                <c:pt idx="2936">
                  <c:v>15.391643</c:v>
                </c:pt>
                <c:pt idx="2937">
                  <c:v>15.772273999999999</c:v>
                </c:pt>
                <c:pt idx="2938">
                  <c:v>14.730765999999999</c:v>
                </c:pt>
                <c:pt idx="2939">
                  <c:v>15.45196</c:v>
                </c:pt>
                <c:pt idx="2940">
                  <c:v>15.682402</c:v>
                </c:pt>
                <c:pt idx="2941">
                  <c:v>15.843121999999999</c:v>
                </c:pt>
                <c:pt idx="2942">
                  <c:v>14.989186999999999</c:v>
                </c:pt>
                <c:pt idx="2943">
                  <c:v>14.478844</c:v>
                </c:pt>
                <c:pt idx="2944">
                  <c:v>15.966296</c:v>
                </c:pt>
                <c:pt idx="2945">
                  <c:v>15.488315999999999</c:v>
                </c:pt>
                <c:pt idx="2946">
                  <c:v>14.817546</c:v>
                </c:pt>
                <c:pt idx="2947">
                  <c:v>15.902106</c:v>
                </c:pt>
                <c:pt idx="2948">
                  <c:v>15.406473999999999</c:v>
                </c:pt>
                <c:pt idx="2949">
                  <c:v>14.597536</c:v>
                </c:pt>
                <c:pt idx="2950">
                  <c:v>15.404674999999999</c:v>
                </c:pt>
                <c:pt idx="2951">
                  <c:v>16.077366000000001</c:v>
                </c:pt>
                <c:pt idx="2952">
                  <c:v>15.923106000000001</c:v>
                </c:pt>
                <c:pt idx="2953">
                  <c:v>16.492402999999999</c:v>
                </c:pt>
                <c:pt idx="2954">
                  <c:v>15.668343999999999</c:v>
                </c:pt>
                <c:pt idx="2955">
                  <c:v>15.51351</c:v>
                </c:pt>
                <c:pt idx="2956">
                  <c:v>14.630326</c:v>
                </c:pt>
                <c:pt idx="2957">
                  <c:v>14.903461</c:v>
                </c:pt>
                <c:pt idx="2958">
                  <c:v>14.358263000000001</c:v>
                </c:pt>
                <c:pt idx="2959">
                  <c:v>15.939261</c:v>
                </c:pt>
                <c:pt idx="2960">
                  <c:v>14.769069999999999</c:v>
                </c:pt>
                <c:pt idx="2961">
                  <c:v>14.843932000000001</c:v>
                </c:pt>
                <c:pt idx="2962">
                  <c:v>14.272577999999999</c:v>
                </c:pt>
                <c:pt idx="2963">
                  <c:v>14.744577</c:v>
                </c:pt>
                <c:pt idx="2964">
                  <c:v>14.987038</c:v>
                </c:pt>
                <c:pt idx="2965">
                  <c:v>15.273127000000001</c:v>
                </c:pt>
                <c:pt idx="2966">
                  <c:v>14.223288</c:v>
                </c:pt>
                <c:pt idx="2967">
                  <c:v>14.634162999999999</c:v>
                </c:pt>
                <c:pt idx="2968">
                  <c:v>15.217764000000001</c:v>
                </c:pt>
                <c:pt idx="2969">
                  <c:v>14.902291999999999</c:v>
                </c:pt>
                <c:pt idx="2970">
                  <c:v>15.793858</c:v>
                </c:pt>
                <c:pt idx="2971">
                  <c:v>14.378631</c:v>
                </c:pt>
                <c:pt idx="2972">
                  <c:v>14.164332</c:v>
                </c:pt>
                <c:pt idx="2973">
                  <c:v>14.549561000000001</c:v>
                </c:pt>
                <c:pt idx="2974">
                  <c:v>15.244483000000001</c:v>
                </c:pt>
                <c:pt idx="2975">
                  <c:v>14.826216000000001</c:v>
                </c:pt>
                <c:pt idx="2976">
                  <c:v>14.3361</c:v>
                </c:pt>
                <c:pt idx="2977">
                  <c:v>14.639670000000001</c:v>
                </c:pt>
                <c:pt idx="2978">
                  <c:v>15.432504</c:v>
                </c:pt>
                <c:pt idx="2979">
                  <c:v>15.632713000000001</c:v>
                </c:pt>
                <c:pt idx="2980">
                  <c:v>15.160489</c:v>
                </c:pt>
                <c:pt idx="2981">
                  <c:v>15.100987</c:v>
                </c:pt>
                <c:pt idx="2982">
                  <c:v>15.197759</c:v>
                </c:pt>
                <c:pt idx="2983">
                  <c:v>14.818351</c:v>
                </c:pt>
                <c:pt idx="2984">
                  <c:v>15.855184</c:v>
                </c:pt>
                <c:pt idx="2985">
                  <c:v>14.966176000000001</c:v>
                </c:pt>
                <c:pt idx="2986">
                  <c:v>16.605754999999998</c:v>
                </c:pt>
                <c:pt idx="2987">
                  <c:v>16.214642999999999</c:v>
                </c:pt>
                <c:pt idx="2988">
                  <c:v>16.771118000000001</c:v>
                </c:pt>
                <c:pt idx="2989">
                  <c:v>14.969846</c:v>
                </c:pt>
                <c:pt idx="2990">
                  <c:v>14.691342000000001</c:v>
                </c:pt>
                <c:pt idx="2991">
                  <c:v>14.697210999999999</c:v>
                </c:pt>
                <c:pt idx="2992">
                  <c:v>14.911464</c:v>
                </c:pt>
                <c:pt idx="2993">
                  <c:v>14.903435</c:v>
                </c:pt>
                <c:pt idx="2994">
                  <c:v>15.836342</c:v>
                </c:pt>
                <c:pt idx="2995">
                  <c:v>14.960608000000001</c:v>
                </c:pt>
                <c:pt idx="2996">
                  <c:v>14.018910999999999</c:v>
                </c:pt>
                <c:pt idx="2997">
                  <c:v>14.826610000000001</c:v>
                </c:pt>
                <c:pt idx="2998">
                  <c:v>14.462959</c:v>
                </c:pt>
                <c:pt idx="2999">
                  <c:v>15.960516999999999</c:v>
                </c:pt>
                <c:pt idx="3000">
                  <c:v>15.498605</c:v>
                </c:pt>
                <c:pt idx="3001">
                  <c:v>14.309793000000001</c:v>
                </c:pt>
                <c:pt idx="3002">
                  <c:v>14.447676</c:v>
                </c:pt>
                <c:pt idx="3003">
                  <c:v>15.34065</c:v>
                </c:pt>
                <c:pt idx="3004">
                  <c:v>14.566775</c:v>
                </c:pt>
                <c:pt idx="3005">
                  <c:v>16.284324999999999</c:v>
                </c:pt>
                <c:pt idx="3006">
                  <c:v>14.997369000000001</c:v>
                </c:pt>
                <c:pt idx="3007">
                  <c:v>13.729449000000001</c:v>
                </c:pt>
                <c:pt idx="3008">
                  <c:v>14.399374</c:v>
                </c:pt>
                <c:pt idx="3009">
                  <c:v>15.556037</c:v>
                </c:pt>
                <c:pt idx="3010">
                  <c:v>13.658063</c:v>
                </c:pt>
                <c:pt idx="3011">
                  <c:v>14.800509999999999</c:v>
                </c:pt>
                <c:pt idx="3012">
                  <c:v>15.421536</c:v>
                </c:pt>
                <c:pt idx="3013">
                  <c:v>16.444202000000001</c:v>
                </c:pt>
                <c:pt idx="3014">
                  <c:v>14.808343000000001</c:v>
                </c:pt>
                <c:pt idx="3015">
                  <c:v>15.583227000000001</c:v>
                </c:pt>
                <c:pt idx="3016">
                  <c:v>15.829426</c:v>
                </c:pt>
                <c:pt idx="3017">
                  <c:v>16.487348999999998</c:v>
                </c:pt>
                <c:pt idx="3018">
                  <c:v>15.475469</c:v>
                </c:pt>
                <c:pt idx="3019">
                  <c:v>15.508644</c:v>
                </c:pt>
                <c:pt idx="3020">
                  <c:v>14.706780999999999</c:v>
                </c:pt>
                <c:pt idx="3021">
                  <c:v>14.316717000000001</c:v>
                </c:pt>
                <c:pt idx="3022">
                  <c:v>14.626245000000001</c:v>
                </c:pt>
                <c:pt idx="3023">
                  <c:v>13.926007</c:v>
                </c:pt>
                <c:pt idx="3024">
                  <c:v>14.368319</c:v>
                </c:pt>
                <c:pt idx="3025">
                  <c:v>14.391829</c:v>
                </c:pt>
                <c:pt idx="3026">
                  <c:v>15.406942000000001</c:v>
                </c:pt>
                <c:pt idx="3027">
                  <c:v>14.537566999999999</c:v>
                </c:pt>
                <c:pt idx="3028">
                  <c:v>14.615686999999999</c:v>
                </c:pt>
                <c:pt idx="3029">
                  <c:v>13.721791</c:v>
                </c:pt>
                <c:pt idx="3030">
                  <c:v>13.712436</c:v>
                </c:pt>
                <c:pt idx="3031">
                  <c:v>14.370241</c:v>
                </c:pt>
                <c:pt idx="3032">
                  <c:v>14.005782</c:v>
                </c:pt>
                <c:pt idx="3033">
                  <c:v>14.463545999999999</c:v>
                </c:pt>
                <c:pt idx="3034">
                  <c:v>15.022043</c:v>
                </c:pt>
                <c:pt idx="3035">
                  <c:v>13.962344</c:v>
                </c:pt>
                <c:pt idx="3036">
                  <c:v>13.438654</c:v>
                </c:pt>
                <c:pt idx="3037">
                  <c:v>13.384295</c:v>
                </c:pt>
                <c:pt idx="3038">
                  <c:v>14.309431999999999</c:v>
                </c:pt>
                <c:pt idx="3039">
                  <c:v>14.647964</c:v>
                </c:pt>
                <c:pt idx="3040">
                  <c:v>15.062658000000001</c:v>
                </c:pt>
                <c:pt idx="3041">
                  <c:v>13.437006999999999</c:v>
                </c:pt>
                <c:pt idx="3042">
                  <c:v>13.483150999999999</c:v>
                </c:pt>
                <c:pt idx="3043">
                  <c:v>14.15652</c:v>
                </c:pt>
                <c:pt idx="3044">
                  <c:v>13.981417</c:v>
                </c:pt>
                <c:pt idx="3045">
                  <c:v>13.314802999999999</c:v>
                </c:pt>
                <c:pt idx="3046">
                  <c:v>13.370174</c:v>
                </c:pt>
                <c:pt idx="3047">
                  <c:v>13.910682</c:v>
                </c:pt>
                <c:pt idx="3048">
                  <c:v>12.736772</c:v>
                </c:pt>
                <c:pt idx="3049">
                  <c:v>13.991282999999999</c:v>
                </c:pt>
                <c:pt idx="3050">
                  <c:v>13.524521999999999</c:v>
                </c:pt>
                <c:pt idx="3051">
                  <c:v>13.005395</c:v>
                </c:pt>
                <c:pt idx="3052">
                  <c:v>13.156984</c:v>
                </c:pt>
                <c:pt idx="3053">
                  <c:v>13.688567000000001</c:v>
                </c:pt>
                <c:pt idx="3054">
                  <c:v>14.362152</c:v>
                </c:pt>
                <c:pt idx="3055">
                  <c:v>14.024728</c:v>
                </c:pt>
                <c:pt idx="3056">
                  <c:v>14.301802</c:v>
                </c:pt>
                <c:pt idx="3057">
                  <c:v>14.02538</c:v>
                </c:pt>
                <c:pt idx="3058">
                  <c:v>14.420896000000001</c:v>
                </c:pt>
                <c:pt idx="3059">
                  <c:v>14.571650999999999</c:v>
                </c:pt>
                <c:pt idx="3060">
                  <c:v>14.844001</c:v>
                </c:pt>
                <c:pt idx="3061">
                  <c:v>15.700945000000001</c:v>
                </c:pt>
                <c:pt idx="3062">
                  <c:v>14.644551</c:v>
                </c:pt>
                <c:pt idx="3063">
                  <c:v>15.657681</c:v>
                </c:pt>
                <c:pt idx="3064">
                  <c:v>15.361325000000001</c:v>
                </c:pt>
                <c:pt idx="3065">
                  <c:v>14.539099999999999</c:v>
                </c:pt>
                <c:pt idx="3066">
                  <c:v>14.976141999999999</c:v>
                </c:pt>
                <c:pt idx="3067">
                  <c:v>15.493791999999999</c:v>
                </c:pt>
                <c:pt idx="3068">
                  <c:v>14.736075</c:v>
                </c:pt>
                <c:pt idx="3069">
                  <c:v>14.578201</c:v>
                </c:pt>
                <c:pt idx="3070">
                  <c:v>14.599322000000001</c:v>
                </c:pt>
                <c:pt idx="3071">
                  <c:v>14.279387</c:v>
                </c:pt>
                <c:pt idx="3072">
                  <c:v>13.897997</c:v>
                </c:pt>
                <c:pt idx="3073">
                  <c:v>14.321930999999999</c:v>
                </c:pt>
                <c:pt idx="3074">
                  <c:v>14.591950000000001</c:v>
                </c:pt>
                <c:pt idx="3075">
                  <c:v>14.049927</c:v>
                </c:pt>
                <c:pt idx="3076">
                  <c:v>15.24929</c:v>
                </c:pt>
                <c:pt idx="3077">
                  <c:v>15.374131999999999</c:v>
                </c:pt>
                <c:pt idx="3078">
                  <c:v>15.690720000000001</c:v>
                </c:pt>
                <c:pt idx="3079">
                  <c:v>14.759777</c:v>
                </c:pt>
                <c:pt idx="3080">
                  <c:v>15.481776999999999</c:v>
                </c:pt>
                <c:pt idx="3081">
                  <c:v>14.462687000000001</c:v>
                </c:pt>
                <c:pt idx="3082">
                  <c:v>15.029536999999999</c:v>
                </c:pt>
                <c:pt idx="3083">
                  <c:v>15.247385</c:v>
                </c:pt>
                <c:pt idx="3084">
                  <c:v>14.469766999999999</c:v>
                </c:pt>
                <c:pt idx="3085">
                  <c:v>15.722178</c:v>
                </c:pt>
                <c:pt idx="3086">
                  <c:v>16.512547000000001</c:v>
                </c:pt>
                <c:pt idx="3087">
                  <c:v>15.112423</c:v>
                </c:pt>
                <c:pt idx="3088">
                  <c:v>15.77294</c:v>
                </c:pt>
                <c:pt idx="3089">
                  <c:v>16.907986000000001</c:v>
                </c:pt>
                <c:pt idx="3090">
                  <c:v>16.429369000000001</c:v>
                </c:pt>
                <c:pt idx="3091">
                  <c:v>15.297682</c:v>
                </c:pt>
                <c:pt idx="3092">
                  <c:v>15.158771</c:v>
                </c:pt>
                <c:pt idx="3093">
                  <c:v>15.107381999999999</c:v>
                </c:pt>
                <c:pt idx="3094">
                  <c:v>15.124108</c:v>
                </c:pt>
                <c:pt idx="3095">
                  <c:v>15.526312000000001</c:v>
                </c:pt>
                <c:pt idx="3096">
                  <c:v>15.216519999999999</c:v>
                </c:pt>
                <c:pt idx="3097">
                  <c:v>14.212901</c:v>
                </c:pt>
                <c:pt idx="3098">
                  <c:v>14.365157999999999</c:v>
                </c:pt>
                <c:pt idx="3099">
                  <c:v>14.650301000000001</c:v>
                </c:pt>
                <c:pt idx="3100">
                  <c:v>14.680883</c:v>
                </c:pt>
                <c:pt idx="3101">
                  <c:v>15.470494</c:v>
                </c:pt>
                <c:pt idx="3102">
                  <c:v>15.411114</c:v>
                </c:pt>
                <c:pt idx="3103">
                  <c:v>15.004975</c:v>
                </c:pt>
                <c:pt idx="3104">
                  <c:v>14.424884</c:v>
                </c:pt>
                <c:pt idx="3105">
                  <c:v>14.902386999999999</c:v>
                </c:pt>
                <c:pt idx="3106">
                  <c:v>15.099939000000001</c:v>
                </c:pt>
                <c:pt idx="3107">
                  <c:v>14.883739</c:v>
                </c:pt>
                <c:pt idx="3108">
                  <c:v>15.716545999999999</c:v>
                </c:pt>
                <c:pt idx="3109">
                  <c:v>15.923738</c:v>
                </c:pt>
                <c:pt idx="3110">
                  <c:v>15.492376999999999</c:v>
                </c:pt>
                <c:pt idx="3111">
                  <c:v>14.952439999999999</c:v>
                </c:pt>
                <c:pt idx="3112">
                  <c:v>15.901198000000001</c:v>
                </c:pt>
                <c:pt idx="3113">
                  <c:v>16.373047</c:v>
                </c:pt>
                <c:pt idx="3114">
                  <c:v>15.011982</c:v>
                </c:pt>
                <c:pt idx="3115">
                  <c:v>15.322398</c:v>
                </c:pt>
                <c:pt idx="3116">
                  <c:v>15.397900999999999</c:v>
                </c:pt>
                <c:pt idx="3117">
                  <c:v>16.989031000000001</c:v>
                </c:pt>
                <c:pt idx="3118">
                  <c:v>16.187225000000002</c:v>
                </c:pt>
                <c:pt idx="3119">
                  <c:v>16.987124999999999</c:v>
                </c:pt>
                <c:pt idx="3120">
                  <c:v>17.655578999999999</c:v>
                </c:pt>
                <c:pt idx="3121">
                  <c:v>16.989758999999999</c:v>
                </c:pt>
                <c:pt idx="3122">
                  <c:v>15.761291999999999</c:v>
                </c:pt>
                <c:pt idx="3123">
                  <c:v>15.957633</c:v>
                </c:pt>
                <c:pt idx="3124">
                  <c:v>16.070179</c:v>
                </c:pt>
                <c:pt idx="3125">
                  <c:v>14.643129</c:v>
                </c:pt>
                <c:pt idx="3126">
                  <c:v>15.149668</c:v>
                </c:pt>
                <c:pt idx="3127">
                  <c:v>15.846451999999999</c:v>
                </c:pt>
                <c:pt idx="3128">
                  <c:v>14.99837</c:v>
                </c:pt>
                <c:pt idx="3129">
                  <c:v>15.077896000000001</c:v>
                </c:pt>
                <c:pt idx="3130">
                  <c:v>15.273918999999999</c:v>
                </c:pt>
                <c:pt idx="3131">
                  <c:v>14.015641</c:v>
                </c:pt>
                <c:pt idx="3132">
                  <c:v>14.608242000000001</c:v>
                </c:pt>
                <c:pt idx="3133">
                  <c:v>14.018521</c:v>
                </c:pt>
                <c:pt idx="3134">
                  <c:v>14.673449</c:v>
                </c:pt>
                <c:pt idx="3135">
                  <c:v>15.06739</c:v>
                </c:pt>
                <c:pt idx="3136">
                  <c:v>14.741045</c:v>
                </c:pt>
                <c:pt idx="3137">
                  <c:v>15.174220999999999</c:v>
                </c:pt>
                <c:pt idx="3138">
                  <c:v>14.520579</c:v>
                </c:pt>
                <c:pt idx="3139">
                  <c:v>14.119045</c:v>
                </c:pt>
                <c:pt idx="3140">
                  <c:v>15.45495</c:v>
                </c:pt>
                <c:pt idx="3141">
                  <c:v>14.207405</c:v>
                </c:pt>
                <c:pt idx="3142">
                  <c:v>15.401795</c:v>
                </c:pt>
                <c:pt idx="3143">
                  <c:v>15.276338000000001</c:v>
                </c:pt>
                <c:pt idx="3144">
                  <c:v>14.853656000000001</c:v>
                </c:pt>
                <c:pt idx="3145">
                  <c:v>14.924037</c:v>
                </c:pt>
                <c:pt idx="3146">
                  <c:v>14.070817999999999</c:v>
                </c:pt>
                <c:pt idx="3147">
                  <c:v>15.460645</c:v>
                </c:pt>
                <c:pt idx="3148">
                  <c:v>15.002102000000001</c:v>
                </c:pt>
                <c:pt idx="3149">
                  <c:v>13.911325</c:v>
                </c:pt>
                <c:pt idx="3150">
                  <c:v>16.062080000000002</c:v>
                </c:pt>
                <c:pt idx="3151">
                  <c:v>15.566136</c:v>
                </c:pt>
                <c:pt idx="3152">
                  <c:v>14.559362999999999</c:v>
                </c:pt>
                <c:pt idx="3153">
                  <c:v>16.093775000000001</c:v>
                </c:pt>
                <c:pt idx="3154">
                  <c:v>15.323228</c:v>
                </c:pt>
                <c:pt idx="3155">
                  <c:v>15.572995000000001</c:v>
                </c:pt>
                <c:pt idx="3156">
                  <c:v>15.631963000000001</c:v>
                </c:pt>
                <c:pt idx="3157">
                  <c:v>14.863877</c:v>
                </c:pt>
                <c:pt idx="3158">
                  <c:v>14.234567</c:v>
                </c:pt>
                <c:pt idx="3159">
                  <c:v>14.815412</c:v>
                </c:pt>
                <c:pt idx="3160">
                  <c:v>14.318785999999999</c:v>
                </c:pt>
                <c:pt idx="3161">
                  <c:v>15.799524999999999</c:v>
                </c:pt>
                <c:pt idx="3162">
                  <c:v>14.585948999999999</c:v>
                </c:pt>
                <c:pt idx="3163">
                  <c:v>13.980594999999999</c:v>
                </c:pt>
                <c:pt idx="3164">
                  <c:v>14.448024</c:v>
                </c:pt>
                <c:pt idx="3165">
                  <c:v>14.036982999999999</c:v>
                </c:pt>
                <c:pt idx="3166">
                  <c:v>14.582378</c:v>
                </c:pt>
                <c:pt idx="3167">
                  <c:v>12.539638</c:v>
                </c:pt>
                <c:pt idx="3168">
                  <c:v>13.350806</c:v>
                </c:pt>
                <c:pt idx="3169">
                  <c:v>15.153502</c:v>
                </c:pt>
                <c:pt idx="3170">
                  <c:v>14.911877</c:v>
                </c:pt>
                <c:pt idx="3171">
                  <c:v>13.446956</c:v>
                </c:pt>
                <c:pt idx="3172">
                  <c:v>13.990608</c:v>
                </c:pt>
                <c:pt idx="3173">
                  <c:v>14.231246000000001</c:v>
                </c:pt>
                <c:pt idx="3174">
                  <c:v>13.736068</c:v>
                </c:pt>
                <c:pt idx="3175">
                  <c:v>13.548128</c:v>
                </c:pt>
                <c:pt idx="3176">
                  <c:v>14.647237000000001</c:v>
                </c:pt>
                <c:pt idx="3177">
                  <c:v>13.786144</c:v>
                </c:pt>
                <c:pt idx="3178">
                  <c:v>14.283344</c:v>
                </c:pt>
                <c:pt idx="3179">
                  <c:v>15.256596</c:v>
                </c:pt>
                <c:pt idx="3180">
                  <c:v>14.002421</c:v>
                </c:pt>
                <c:pt idx="3181">
                  <c:v>14.884377000000001</c:v>
                </c:pt>
                <c:pt idx="3182">
                  <c:v>15.52619</c:v>
                </c:pt>
                <c:pt idx="3183">
                  <c:v>15.037342000000001</c:v>
                </c:pt>
                <c:pt idx="3184">
                  <c:v>14.676322000000001</c:v>
                </c:pt>
                <c:pt idx="3185">
                  <c:v>14.840222000000001</c:v>
                </c:pt>
                <c:pt idx="3186">
                  <c:v>16.203804000000002</c:v>
                </c:pt>
                <c:pt idx="3187">
                  <c:v>14.131615</c:v>
                </c:pt>
                <c:pt idx="3188">
                  <c:v>13.741930999999999</c:v>
                </c:pt>
                <c:pt idx="3189">
                  <c:v>13.950793000000001</c:v>
                </c:pt>
                <c:pt idx="3190">
                  <c:v>13.666256000000001</c:v>
                </c:pt>
                <c:pt idx="3191">
                  <c:v>14.429990999999999</c:v>
                </c:pt>
                <c:pt idx="3192">
                  <c:v>15.31559</c:v>
                </c:pt>
                <c:pt idx="3193">
                  <c:v>15.468735000000001</c:v>
                </c:pt>
                <c:pt idx="3194">
                  <c:v>14.493034</c:v>
                </c:pt>
                <c:pt idx="3195">
                  <c:v>15.387204000000001</c:v>
                </c:pt>
                <c:pt idx="3196">
                  <c:v>13.712816</c:v>
                </c:pt>
                <c:pt idx="3197">
                  <c:v>15.303140000000001</c:v>
                </c:pt>
                <c:pt idx="3198">
                  <c:v>14.402768</c:v>
                </c:pt>
                <c:pt idx="3199">
                  <c:v>15.419784</c:v>
                </c:pt>
                <c:pt idx="3200">
                  <c:v>15.053870999999999</c:v>
                </c:pt>
                <c:pt idx="3201">
                  <c:v>15.943721999999999</c:v>
                </c:pt>
                <c:pt idx="3202">
                  <c:v>15.400213000000001</c:v>
                </c:pt>
                <c:pt idx="3203">
                  <c:v>14.016721</c:v>
                </c:pt>
                <c:pt idx="3204">
                  <c:v>14.608414</c:v>
                </c:pt>
                <c:pt idx="3205">
                  <c:v>14.592525</c:v>
                </c:pt>
                <c:pt idx="3206">
                  <c:v>15.41309</c:v>
                </c:pt>
                <c:pt idx="3207">
                  <c:v>15.573708999999999</c:v>
                </c:pt>
                <c:pt idx="3208">
                  <c:v>15.280436999999999</c:v>
                </c:pt>
                <c:pt idx="3209">
                  <c:v>14.844438</c:v>
                </c:pt>
                <c:pt idx="3210">
                  <c:v>14.728225</c:v>
                </c:pt>
                <c:pt idx="3211">
                  <c:v>14.180040999999999</c:v>
                </c:pt>
                <c:pt idx="3212">
                  <c:v>14.790787</c:v>
                </c:pt>
                <c:pt idx="3213">
                  <c:v>15.135922000000001</c:v>
                </c:pt>
                <c:pt idx="3214">
                  <c:v>15.139531</c:v>
                </c:pt>
                <c:pt idx="3215">
                  <c:v>14.782429</c:v>
                </c:pt>
                <c:pt idx="3216">
                  <c:v>14.748077</c:v>
                </c:pt>
                <c:pt idx="3217">
                  <c:v>14.343443000000001</c:v>
                </c:pt>
                <c:pt idx="3218">
                  <c:v>14.756862999999999</c:v>
                </c:pt>
                <c:pt idx="3219">
                  <c:v>15.400596</c:v>
                </c:pt>
                <c:pt idx="3220">
                  <c:v>15.136456000000001</c:v>
                </c:pt>
                <c:pt idx="3221">
                  <c:v>14.729392000000001</c:v>
                </c:pt>
                <c:pt idx="3222">
                  <c:v>15.420272000000001</c:v>
                </c:pt>
                <c:pt idx="3223">
                  <c:v>15.575585999999999</c:v>
                </c:pt>
                <c:pt idx="3224">
                  <c:v>14.98011</c:v>
                </c:pt>
                <c:pt idx="3225">
                  <c:v>14.764414</c:v>
                </c:pt>
                <c:pt idx="3226">
                  <c:v>15.045565</c:v>
                </c:pt>
                <c:pt idx="3227">
                  <c:v>13.925013999999999</c:v>
                </c:pt>
                <c:pt idx="3228">
                  <c:v>14.791625</c:v>
                </c:pt>
                <c:pt idx="3229">
                  <c:v>15.275204</c:v>
                </c:pt>
                <c:pt idx="3230">
                  <c:v>15.650513</c:v>
                </c:pt>
                <c:pt idx="3231">
                  <c:v>15.552621</c:v>
                </c:pt>
                <c:pt idx="3232">
                  <c:v>15.016086</c:v>
                </c:pt>
                <c:pt idx="3233">
                  <c:v>14.73269</c:v>
                </c:pt>
                <c:pt idx="3234">
                  <c:v>17.745193</c:v>
                </c:pt>
                <c:pt idx="3235">
                  <c:v>15.570997</c:v>
                </c:pt>
                <c:pt idx="3236">
                  <c:v>15.533355999999999</c:v>
                </c:pt>
                <c:pt idx="3237">
                  <c:v>16.020306000000001</c:v>
                </c:pt>
                <c:pt idx="3238">
                  <c:v>17.433357000000001</c:v>
                </c:pt>
                <c:pt idx="3239">
                  <c:v>15.48293</c:v>
                </c:pt>
                <c:pt idx="3240">
                  <c:v>15.931825999999999</c:v>
                </c:pt>
                <c:pt idx="3241">
                  <c:v>15.578049999999999</c:v>
                </c:pt>
                <c:pt idx="3242">
                  <c:v>15.567753</c:v>
                </c:pt>
                <c:pt idx="3243">
                  <c:v>15.683023</c:v>
                </c:pt>
                <c:pt idx="3244">
                  <c:v>14.540884999999999</c:v>
                </c:pt>
                <c:pt idx="3245">
                  <c:v>15.493684999999999</c:v>
                </c:pt>
                <c:pt idx="3246">
                  <c:v>15.433989</c:v>
                </c:pt>
                <c:pt idx="3247">
                  <c:v>15.803179</c:v>
                </c:pt>
                <c:pt idx="3248">
                  <c:v>16.478967999999998</c:v>
                </c:pt>
                <c:pt idx="3249">
                  <c:v>15.964848999999999</c:v>
                </c:pt>
                <c:pt idx="3250">
                  <c:v>16.139385000000001</c:v>
                </c:pt>
                <c:pt idx="3251">
                  <c:v>15.876537000000001</c:v>
                </c:pt>
                <c:pt idx="3252">
                  <c:v>15.184492000000001</c:v>
                </c:pt>
                <c:pt idx="3253">
                  <c:v>15.202157</c:v>
                </c:pt>
                <c:pt idx="3254">
                  <c:v>14.3203</c:v>
                </c:pt>
                <c:pt idx="3255">
                  <c:v>15.983383999999999</c:v>
                </c:pt>
                <c:pt idx="3256">
                  <c:v>16.122941999999998</c:v>
                </c:pt>
                <c:pt idx="3257">
                  <c:v>17.092601999999999</c:v>
                </c:pt>
                <c:pt idx="3258">
                  <c:v>15.987992999999999</c:v>
                </c:pt>
                <c:pt idx="3259">
                  <c:v>14.083384000000001</c:v>
                </c:pt>
                <c:pt idx="3260">
                  <c:v>15.751270999999999</c:v>
                </c:pt>
                <c:pt idx="3261">
                  <c:v>17.252092000000001</c:v>
                </c:pt>
                <c:pt idx="3262">
                  <c:v>15.953918</c:v>
                </c:pt>
                <c:pt idx="3263">
                  <c:v>15.318663000000001</c:v>
                </c:pt>
                <c:pt idx="3264">
                  <c:v>15.676292999999999</c:v>
                </c:pt>
                <c:pt idx="3265">
                  <c:v>16.267586000000001</c:v>
                </c:pt>
                <c:pt idx="3266">
                  <c:v>15.902730999999999</c:v>
                </c:pt>
                <c:pt idx="3267">
                  <c:v>14.479141</c:v>
                </c:pt>
                <c:pt idx="3268">
                  <c:v>14.343436000000001</c:v>
                </c:pt>
                <c:pt idx="3269">
                  <c:v>15.380876000000001</c:v>
                </c:pt>
                <c:pt idx="3270">
                  <c:v>14.654953000000001</c:v>
                </c:pt>
                <c:pt idx="3271">
                  <c:v>14.310714000000001</c:v>
                </c:pt>
                <c:pt idx="3272">
                  <c:v>13.618584</c:v>
                </c:pt>
                <c:pt idx="3273">
                  <c:v>13.587588</c:v>
                </c:pt>
                <c:pt idx="3274">
                  <c:v>14.911818</c:v>
                </c:pt>
                <c:pt idx="3275">
                  <c:v>15.562106</c:v>
                </c:pt>
                <c:pt idx="3276">
                  <c:v>17.198409999999999</c:v>
                </c:pt>
                <c:pt idx="3277">
                  <c:v>18.150252999999999</c:v>
                </c:pt>
                <c:pt idx="3278">
                  <c:v>16.273596000000001</c:v>
                </c:pt>
                <c:pt idx="3279">
                  <c:v>17.385275</c:v>
                </c:pt>
                <c:pt idx="3280">
                  <c:v>16.403343</c:v>
                </c:pt>
                <c:pt idx="3281">
                  <c:v>15.71888</c:v>
                </c:pt>
                <c:pt idx="3282">
                  <c:v>15.344098000000001</c:v>
                </c:pt>
                <c:pt idx="3283">
                  <c:v>15.459015000000001</c:v>
                </c:pt>
                <c:pt idx="3284">
                  <c:v>15.098921000000001</c:v>
                </c:pt>
                <c:pt idx="3285">
                  <c:v>15.661417999999999</c:v>
                </c:pt>
                <c:pt idx="3286">
                  <c:v>14.268711</c:v>
                </c:pt>
                <c:pt idx="3287">
                  <c:v>14.923054</c:v>
                </c:pt>
                <c:pt idx="3288">
                  <c:v>15.516398000000001</c:v>
                </c:pt>
                <c:pt idx="3289">
                  <c:v>15.14418</c:v>
                </c:pt>
                <c:pt idx="3290">
                  <c:v>17.433346</c:v>
                </c:pt>
                <c:pt idx="3291">
                  <c:v>16.654007</c:v>
                </c:pt>
                <c:pt idx="3292">
                  <c:v>15.489575</c:v>
                </c:pt>
                <c:pt idx="3293">
                  <c:v>17.101488</c:v>
                </c:pt>
                <c:pt idx="3294">
                  <c:v>15.775871</c:v>
                </c:pt>
                <c:pt idx="3295">
                  <c:v>15.652186</c:v>
                </c:pt>
                <c:pt idx="3296">
                  <c:v>16.324102</c:v>
                </c:pt>
                <c:pt idx="3297">
                  <c:v>15.746131</c:v>
                </c:pt>
                <c:pt idx="3298">
                  <c:v>15.678288</c:v>
                </c:pt>
                <c:pt idx="3299">
                  <c:v>16.054319</c:v>
                </c:pt>
                <c:pt idx="3300">
                  <c:v>16.228313</c:v>
                </c:pt>
                <c:pt idx="3301">
                  <c:v>15.664285</c:v>
                </c:pt>
                <c:pt idx="3302">
                  <c:v>15.219123</c:v>
                </c:pt>
                <c:pt idx="3303">
                  <c:v>16.446241000000001</c:v>
                </c:pt>
                <c:pt idx="3304">
                  <c:v>17.642962000000001</c:v>
                </c:pt>
                <c:pt idx="3305">
                  <c:v>15.74465</c:v>
                </c:pt>
                <c:pt idx="3306">
                  <c:v>17.328039</c:v>
                </c:pt>
                <c:pt idx="3307">
                  <c:v>15.628404</c:v>
                </c:pt>
                <c:pt idx="3308">
                  <c:v>17.288605</c:v>
                </c:pt>
                <c:pt idx="3309">
                  <c:v>16.51239</c:v>
                </c:pt>
                <c:pt idx="3310">
                  <c:v>17.226828000000001</c:v>
                </c:pt>
                <c:pt idx="3311">
                  <c:v>17.883942000000001</c:v>
                </c:pt>
                <c:pt idx="3312">
                  <c:v>16.725939</c:v>
                </c:pt>
                <c:pt idx="3313">
                  <c:v>18.624689</c:v>
                </c:pt>
                <c:pt idx="3314">
                  <c:v>17.282748999999999</c:v>
                </c:pt>
                <c:pt idx="3315">
                  <c:v>16.565564999999999</c:v>
                </c:pt>
                <c:pt idx="3316">
                  <c:v>15.398400000000001</c:v>
                </c:pt>
                <c:pt idx="3317">
                  <c:v>15.62594</c:v>
                </c:pt>
                <c:pt idx="3318">
                  <c:v>16.655897</c:v>
                </c:pt>
                <c:pt idx="3319">
                  <c:v>16.324116</c:v>
                </c:pt>
                <c:pt idx="3320">
                  <c:v>16.581873000000002</c:v>
                </c:pt>
                <c:pt idx="3321">
                  <c:v>16.471502000000001</c:v>
                </c:pt>
                <c:pt idx="3322">
                  <c:v>17.217168999999998</c:v>
                </c:pt>
                <c:pt idx="3323">
                  <c:v>17.134142000000001</c:v>
                </c:pt>
                <c:pt idx="3324">
                  <c:v>17.610043000000001</c:v>
                </c:pt>
                <c:pt idx="3325">
                  <c:v>15.713656</c:v>
                </c:pt>
                <c:pt idx="3326">
                  <c:v>16.128809</c:v>
                </c:pt>
                <c:pt idx="3327">
                  <c:v>15.415324999999999</c:v>
                </c:pt>
                <c:pt idx="3328">
                  <c:v>14.944323000000001</c:v>
                </c:pt>
                <c:pt idx="3329">
                  <c:v>14.916907999999999</c:v>
                </c:pt>
                <c:pt idx="3330">
                  <c:v>15.481859</c:v>
                </c:pt>
                <c:pt idx="3331">
                  <c:v>15.65225</c:v>
                </c:pt>
                <c:pt idx="3332">
                  <c:v>15.792429</c:v>
                </c:pt>
                <c:pt idx="3333">
                  <c:v>15.942648999999999</c:v>
                </c:pt>
                <c:pt idx="3334">
                  <c:v>15.107962000000001</c:v>
                </c:pt>
                <c:pt idx="3335">
                  <c:v>16.572168000000001</c:v>
                </c:pt>
                <c:pt idx="3336">
                  <c:v>17.150918999999998</c:v>
                </c:pt>
                <c:pt idx="3337">
                  <c:v>15.077363999999999</c:v>
                </c:pt>
                <c:pt idx="3338">
                  <c:v>15.375802999999999</c:v>
                </c:pt>
                <c:pt idx="3339">
                  <c:v>16.864560999999998</c:v>
                </c:pt>
                <c:pt idx="3340">
                  <c:v>15.183585000000001</c:v>
                </c:pt>
                <c:pt idx="3341">
                  <c:v>16.218609000000001</c:v>
                </c:pt>
                <c:pt idx="3342">
                  <c:v>14.714774999999999</c:v>
                </c:pt>
                <c:pt idx="3343">
                  <c:v>15.410501</c:v>
                </c:pt>
                <c:pt idx="3344">
                  <c:v>14.880407</c:v>
                </c:pt>
                <c:pt idx="3345">
                  <c:v>14.850960000000001</c:v>
                </c:pt>
                <c:pt idx="3346">
                  <c:v>14.056182</c:v>
                </c:pt>
                <c:pt idx="3347">
                  <c:v>14.991942999999999</c:v>
                </c:pt>
                <c:pt idx="3348">
                  <c:v>15.364043000000001</c:v>
                </c:pt>
                <c:pt idx="3349">
                  <c:v>14.119991000000001</c:v>
                </c:pt>
                <c:pt idx="3350">
                  <c:v>15.425850000000001</c:v>
                </c:pt>
                <c:pt idx="3351">
                  <c:v>15.052030999999999</c:v>
                </c:pt>
                <c:pt idx="3352">
                  <c:v>14.796246999999999</c:v>
                </c:pt>
                <c:pt idx="3353">
                  <c:v>15.497396999999999</c:v>
                </c:pt>
                <c:pt idx="3354">
                  <c:v>14.981572</c:v>
                </c:pt>
                <c:pt idx="3355">
                  <c:v>13.838722000000001</c:v>
                </c:pt>
                <c:pt idx="3356">
                  <c:v>14.474785000000001</c:v>
                </c:pt>
                <c:pt idx="3357">
                  <c:v>13.905049999999999</c:v>
                </c:pt>
                <c:pt idx="3358">
                  <c:v>14.687132999999999</c:v>
                </c:pt>
                <c:pt idx="3359">
                  <c:v>13.973603000000001</c:v>
                </c:pt>
                <c:pt idx="3360">
                  <c:v>15.417569</c:v>
                </c:pt>
                <c:pt idx="3361">
                  <c:v>14.871829</c:v>
                </c:pt>
                <c:pt idx="3362">
                  <c:v>15.291325000000001</c:v>
                </c:pt>
                <c:pt idx="3363">
                  <c:v>14.531238</c:v>
                </c:pt>
                <c:pt idx="3364">
                  <c:v>15.480945</c:v>
                </c:pt>
                <c:pt idx="3365">
                  <c:v>14.509271</c:v>
                </c:pt>
                <c:pt idx="3366">
                  <c:v>14.525228</c:v>
                </c:pt>
                <c:pt idx="3367">
                  <c:v>14.314399</c:v>
                </c:pt>
                <c:pt idx="3368">
                  <c:v>14.363415</c:v>
                </c:pt>
                <c:pt idx="3369">
                  <c:v>15.261391</c:v>
                </c:pt>
                <c:pt idx="3370">
                  <c:v>15.272563999999999</c:v>
                </c:pt>
                <c:pt idx="3371">
                  <c:v>14.829605000000001</c:v>
                </c:pt>
                <c:pt idx="3372">
                  <c:v>14.899402</c:v>
                </c:pt>
                <c:pt idx="3373">
                  <c:v>14.056547999999999</c:v>
                </c:pt>
                <c:pt idx="3374">
                  <c:v>14.631558999999999</c:v>
                </c:pt>
                <c:pt idx="3375">
                  <c:v>14.895410999999999</c:v>
                </c:pt>
                <c:pt idx="3376">
                  <c:v>13.737634</c:v>
                </c:pt>
                <c:pt idx="3377">
                  <c:v>15.045634</c:v>
                </c:pt>
                <c:pt idx="3378">
                  <c:v>14.431637</c:v>
                </c:pt>
                <c:pt idx="3379">
                  <c:v>14.313893999999999</c:v>
                </c:pt>
                <c:pt idx="3380">
                  <c:v>14.002848</c:v>
                </c:pt>
                <c:pt idx="3381">
                  <c:v>14.250416</c:v>
                </c:pt>
                <c:pt idx="3382">
                  <c:v>14.094137999999999</c:v>
                </c:pt>
                <c:pt idx="3383">
                  <c:v>14.924313</c:v>
                </c:pt>
                <c:pt idx="3384">
                  <c:v>14.620373000000001</c:v>
                </c:pt>
                <c:pt idx="3385">
                  <c:v>13.182145999999999</c:v>
                </c:pt>
                <c:pt idx="3386">
                  <c:v>13.922672</c:v>
                </c:pt>
                <c:pt idx="3387">
                  <c:v>13.473957</c:v>
                </c:pt>
                <c:pt idx="3388">
                  <c:v>14.252485999999999</c:v>
                </c:pt>
                <c:pt idx="3389">
                  <c:v>13.791880000000001</c:v>
                </c:pt>
                <c:pt idx="3390">
                  <c:v>14.826615</c:v>
                </c:pt>
                <c:pt idx="3391">
                  <c:v>15.235123</c:v>
                </c:pt>
                <c:pt idx="3392">
                  <c:v>14.457541000000001</c:v>
                </c:pt>
                <c:pt idx="3393">
                  <c:v>15.062794999999999</c:v>
                </c:pt>
                <c:pt idx="3394">
                  <c:v>15.047579000000001</c:v>
                </c:pt>
                <c:pt idx="3395">
                  <c:v>14.286191000000001</c:v>
                </c:pt>
                <c:pt idx="3396">
                  <c:v>14.479927</c:v>
                </c:pt>
                <c:pt idx="3397">
                  <c:v>14.126208</c:v>
                </c:pt>
                <c:pt idx="3398">
                  <c:v>14.576257</c:v>
                </c:pt>
                <c:pt idx="3399">
                  <c:v>14.717813</c:v>
                </c:pt>
                <c:pt idx="3400">
                  <c:v>14.92943</c:v>
                </c:pt>
                <c:pt idx="3401">
                  <c:v>14.488429</c:v>
                </c:pt>
                <c:pt idx="3402">
                  <c:v>15.001590999999999</c:v>
                </c:pt>
                <c:pt idx="3403">
                  <c:v>14.730598000000001</c:v>
                </c:pt>
                <c:pt idx="3404">
                  <c:v>15.485305</c:v>
                </c:pt>
                <c:pt idx="3405">
                  <c:v>15.296616999999999</c:v>
                </c:pt>
                <c:pt idx="3406">
                  <c:v>14.723229999999999</c:v>
                </c:pt>
                <c:pt idx="3407">
                  <c:v>14.694305999999999</c:v>
                </c:pt>
                <c:pt idx="3408">
                  <c:v>14.553789</c:v>
                </c:pt>
                <c:pt idx="3409">
                  <c:v>15.512331</c:v>
                </c:pt>
                <c:pt idx="3410">
                  <c:v>15.306926000000001</c:v>
                </c:pt>
                <c:pt idx="3411">
                  <c:v>14.017499000000001</c:v>
                </c:pt>
                <c:pt idx="3412">
                  <c:v>15.88072</c:v>
                </c:pt>
                <c:pt idx="3413">
                  <c:v>16.116458999999999</c:v>
                </c:pt>
                <c:pt idx="3414">
                  <c:v>15.698309999999999</c:v>
                </c:pt>
                <c:pt idx="3415">
                  <c:v>15.053519</c:v>
                </c:pt>
                <c:pt idx="3416">
                  <c:v>15.055285</c:v>
                </c:pt>
                <c:pt idx="3417">
                  <c:v>14.479165</c:v>
                </c:pt>
                <c:pt idx="3418">
                  <c:v>15.994396999999999</c:v>
                </c:pt>
                <c:pt idx="3419">
                  <c:v>15.413821</c:v>
                </c:pt>
                <c:pt idx="3420">
                  <c:v>15.102397</c:v>
                </c:pt>
                <c:pt idx="3421">
                  <c:v>14.288755</c:v>
                </c:pt>
                <c:pt idx="3422">
                  <c:v>14.939826999999999</c:v>
                </c:pt>
                <c:pt idx="3423">
                  <c:v>15.318896000000001</c:v>
                </c:pt>
                <c:pt idx="3424">
                  <c:v>15.123010000000001</c:v>
                </c:pt>
                <c:pt idx="3425">
                  <c:v>16.294559</c:v>
                </c:pt>
                <c:pt idx="3426">
                  <c:v>15.935373999999999</c:v>
                </c:pt>
                <c:pt idx="3427">
                  <c:v>14.721292999999999</c:v>
                </c:pt>
                <c:pt idx="3428">
                  <c:v>15.06312</c:v>
                </c:pt>
                <c:pt idx="3429">
                  <c:v>14.640086999999999</c:v>
                </c:pt>
                <c:pt idx="3430">
                  <c:v>15.296018999999999</c:v>
                </c:pt>
                <c:pt idx="3431">
                  <c:v>16.172293</c:v>
                </c:pt>
                <c:pt idx="3432">
                  <c:v>14.826439000000001</c:v>
                </c:pt>
                <c:pt idx="3433">
                  <c:v>15.116882</c:v>
                </c:pt>
                <c:pt idx="3434">
                  <c:v>15.917049</c:v>
                </c:pt>
                <c:pt idx="3435">
                  <c:v>14.734871</c:v>
                </c:pt>
                <c:pt idx="3436">
                  <c:v>15.109874</c:v>
                </c:pt>
                <c:pt idx="3437">
                  <c:v>16.839742999999999</c:v>
                </c:pt>
                <c:pt idx="3438">
                  <c:v>16.696804</c:v>
                </c:pt>
                <c:pt idx="3439">
                  <c:v>15.875363999999999</c:v>
                </c:pt>
                <c:pt idx="3440">
                  <c:v>15.853880999999999</c:v>
                </c:pt>
                <c:pt idx="3441">
                  <c:v>14.580643</c:v>
                </c:pt>
                <c:pt idx="3442">
                  <c:v>14.654731999999999</c:v>
                </c:pt>
                <c:pt idx="3443">
                  <c:v>15.167434999999999</c:v>
                </c:pt>
                <c:pt idx="3444">
                  <c:v>15.498797</c:v>
                </c:pt>
                <c:pt idx="3445">
                  <c:v>15.848115</c:v>
                </c:pt>
                <c:pt idx="3446">
                  <c:v>16.554749000000001</c:v>
                </c:pt>
                <c:pt idx="3447">
                  <c:v>15.624006</c:v>
                </c:pt>
                <c:pt idx="3448">
                  <c:v>14.651934000000001</c:v>
                </c:pt>
                <c:pt idx="3449">
                  <c:v>15.389874000000001</c:v>
                </c:pt>
                <c:pt idx="3450">
                  <c:v>15.214592</c:v>
                </c:pt>
                <c:pt idx="3451">
                  <c:v>15.184331</c:v>
                </c:pt>
                <c:pt idx="3452">
                  <c:v>14.754416000000001</c:v>
                </c:pt>
                <c:pt idx="3453">
                  <c:v>14.979378000000001</c:v>
                </c:pt>
                <c:pt idx="3454">
                  <c:v>14.407242</c:v>
                </c:pt>
                <c:pt idx="3455">
                  <c:v>14.159435999999999</c:v>
                </c:pt>
                <c:pt idx="3456">
                  <c:v>14.446031</c:v>
                </c:pt>
                <c:pt idx="3457">
                  <c:v>14.915324</c:v>
                </c:pt>
                <c:pt idx="3458">
                  <c:v>13.694509</c:v>
                </c:pt>
                <c:pt idx="3459">
                  <c:v>14.409333</c:v>
                </c:pt>
                <c:pt idx="3460">
                  <c:v>15.162905</c:v>
                </c:pt>
                <c:pt idx="3461">
                  <c:v>15.543652</c:v>
                </c:pt>
                <c:pt idx="3462">
                  <c:v>14.908835</c:v>
                </c:pt>
                <c:pt idx="3463">
                  <c:v>14.303342000000001</c:v>
                </c:pt>
                <c:pt idx="3464">
                  <c:v>15.008011</c:v>
                </c:pt>
                <c:pt idx="3465">
                  <c:v>15.499806</c:v>
                </c:pt>
                <c:pt idx="3466">
                  <c:v>14.786303999999999</c:v>
                </c:pt>
                <c:pt idx="3467">
                  <c:v>14.860518000000001</c:v>
                </c:pt>
                <c:pt idx="3468">
                  <c:v>15.004554000000001</c:v>
                </c:pt>
                <c:pt idx="3469">
                  <c:v>15.107355</c:v>
                </c:pt>
                <c:pt idx="3470">
                  <c:v>15.684986</c:v>
                </c:pt>
                <c:pt idx="3471">
                  <c:v>14.977985</c:v>
                </c:pt>
                <c:pt idx="3472">
                  <c:v>14.65734</c:v>
                </c:pt>
                <c:pt idx="3473">
                  <c:v>16.353940999999999</c:v>
                </c:pt>
                <c:pt idx="3474">
                  <c:v>15.780725</c:v>
                </c:pt>
                <c:pt idx="3475">
                  <c:v>14.563065999999999</c:v>
                </c:pt>
                <c:pt idx="3476">
                  <c:v>15.027004</c:v>
                </c:pt>
                <c:pt idx="3477">
                  <c:v>15.701677</c:v>
                </c:pt>
                <c:pt idx="3478">
                  <c:v>16.050250999999999</c:v>
                </c:pt>
                <c:pt idx="3479">
                  <c:v>14.90978</c:v>
                </c:pt>
                <c:pt idx="3480">
                  <c:v>14.528779</c:v>
                </c:pt>
                <c:pt idx="3481">
                  <c:v>14.817428</c:v>
                </c:pt>
                <c:pt idx="3482">
                  <c:v>14.723522000000001</c:v>
                </c:pt>
                <c:pt idx="3483">
                  <c:v>15.700561</c:v>
                </c:pt>
                <c:pt idx="3484">
                  <c:v>15.263894000000001</c:v>
                </c:pt>
                <c:pt idx="3485">
                  <c:v>15.269501</c:v>
                </c:pt>
                <c:pt idx="3486">
                  <c:v>15.4115</c:v>
                </c:pt>
                <c:pt idx="3487">
                  <c:v>14.864075</c:v>
                </c:pt>
                <c:pt idx="3488">
                  <c:v>14.449108000000001</c:v>
                </c:pt>
                <c:pt idx="3489">
                  <c:v>15.882343000000001</c:v>
                </c:pt>
                <c:pt idx="3490">
                  <c:v>15.261915</c:v>
                </c:pt>
                <c:pt idx="3491">
                  <c:v>15.139291999999999</c:v>
                </c:pt>
                <c:pt idx="3492">
                  <c:v>15.215752</c:v>
                </c:pt>
                <c:pt idx="3493">
                  <c:v>14.663765</c:v>
                </c:pt>
                <c:pt idx="3494">
                  <c:v>14.425183000000001</c:v>
                </c:pt>
                <c:pt idx="3495">
                  <c:v>14.984254</c:v>
                </c:pt>
                <c:pt idx="3496">
                  <c:v>15.013653</c:v>
                </c:pt>
                <c:pt idx="3497">
                  <c:v>14.785857999999999</c:v>
                </c:pt>
                <c:pt idx="3498">
                  <c:v>15.535517</c:v>
                </c:pt>
                <c:pt idx="3499">
                  <c:v>15.15577</c:v>
                </c:pt>
                <c:pt idx="3500">
                  <c:v>14.076897000000001</c:v>
                </c:pt>
                <c:pt idx="3501">
                  <c:v>14.459171</c:v>
                </c:pt>
                <c:pt idx="3502">
                  <c:v>16.081125</c:v>
                </c:pt>
                <c:pt idx="3503">
                  <c:v>14.681176000000001</c:v>
                </c:pt>
                <c:pt idx="3504">
                  <c:v>15.43534</c:v>
                </c:pt>
                <c:pt idx="3505">
                  <c:v>14.487062</c:v>
                </c:pt>
                <c:pt idx="3506">
                  <c:v>15.870748000000001</c:v>
                </c:pt>
                <c:pt idx="3507">
                  <c:v>15.290597999999999</c:v>
                </c:pt>
                <c:pt idx="3508">
                  <c:v>15.185036</c:v>
                </c:pt>
                <c:pt idx="3509">
                  <c:v>14.64479</c:v>
                </c:pt>
                <c:pt idx="3510">
                  <c:v>14.304862999999999</c:v>
                </c:pt>
                <c:pt idx="3511">
                  <c:v>14.778247</c:v>
                </c:pt>
                <c:pt idx="3512">
                  <c:v>14.135964</c:v>
                </c:pt>
                <c:pt idx="3513">
                  <c:v>14.782991000000001</c:v>
                </c:pt>
                <c:pt idx="3514">
                  <c:v>15.460813999999999</c:v>
                </c:pt>
                <c:pt idx="3515">
                  <c:v>15.369939</c:v>
                </c:pt>
                <c:pt idx="3516">
                  <c:v>14.701257</c:v>
                </c:pt>
                <c:pt idx="3517">
                  <c:v>15.156981</c:v>
                </c:pt>
                <c:pt idx="3518">
                  <c:v>14.910952</c:v>
                </c:pt>
                <c:pt idx="3519">
                  <c:v>14.811698</c:v>
                </c:pt>
                <c:pt idx="3520">
                  <c:v>14.135628000000001</c:v>
                </c:pt>
                <c:pt idx="3521">
                  <c:v>14.704722</c:v>
                </c:pt>
                <c:pt idx="3522">
                  <c:v>15.232963</c:v>
                </c:pt>
                <c:pt idx="3523">
                  <c:v>14.941901</c:v>
                </c:pt>
                <c:pt idx="3524">
                  <c:v>13.906427000000001</c:v>
                </c:pt>
                <c:pt idx="3525">
                  <c:v>13.75769</c:v>
                </c:pt>
                <c:pt idx="3526">
                  <c:v>14.810449</c:v>
                </c:pt>
                <c:pt idx="3527">
                  <c:v>14.535928999999999</c:v>
                </c:pt>
                <c:pt idx="3528">
                  <c:v>14.606147</c:v>
                </c:pt>
                <c:pt idx="3529">
                  <c:v>14.014352000000001</c:v>
                </c:pt>
                <c:pt idx="3530">
                  <c:v>13.984769999999999</c:v>
                </c:pt>
                <c:pt idx="3531">
                  <c:v>13.490199</c:v>
                </c:pt>
                <c:pt idx="3532">
                  <c:v>14.812737</c:v>
                </c:pt>
                <c:pt idx="3533">
                  <c:v>14.918108999999999</c:v>
                </c:pt>
                <c:pt idx="3534">
                  <c:v>13.769822</c:v>
                </c:pt>
                <c:pt idx="3535">
                  <c:v>14.455468</c:v>
                </c:pt>
                <c:pt idx="3536">
                  <c:v>14.245865999999999</c:v>
                </c:pt>
                <c:pt idx="3537">
                  <c:v>14.094236</c:v>
                </c:pt>
                <c:pt idx="3538">
                  <c:v>13.774160999999999</c:v>
                </c:pt>
                <c:pt idx="3539">
                  <c:v>15.321059</c:v>
                </c:pt>
                <c:pt idx="3540">
                  <c:v>14.442603</c:v>
                </c:pt>
                <c:pt idx="3541">
                  <c:v>14.222873</c:v>
                </c:pt>
                <c:pt idx="3542">
                  <c:v>14.182069</c:v>
                </c:pt>
                <c:pt idx="3543">
                  <c:v>14.135902</c:v>
                </c:pt>
                <c:pt idx="3544">
                  <c:v>13.106253000000001</c:v>
                </c:pt>
                <c:pt idx="3545">
                  <c:v>14.211976</c:v>
                </c:pt>
                <c:pt idx="3546">
                  <c:v>14.760168</c:v>
                </c:pt>
                <c:pt idx="3547">
                  <c:v>14.910002</c:v>
                </c:pt>
                <c:pt idx="3548">
                  <c:v>14.875636999999999</c:v>
                </c:pt>
                <c:pt idx="3549">
                  <c:v>14.772183</c:v>
                </c:pt>
                <c:pt idx="3550">
                  <c:v>15.103486999999999</c:v>
                </c:pt>
                <c:pt idx="3551">
                  <c:v>14.096844000000001</c:v>
                </c:pt>
                <c:pt idx="3552">
                  <c:v>14.454632999999999</c:v>
                </c:pt>
                <c:pt idx="3553">
                  <c:v>13.778859000000001</c:v>
                </c:pt>
                <c:pt idx="3554">
                  <c:v>14.837047999999999</c:v>
                </c:pt>
                <c:pt idx="3555">
                  <c:v>15.257529999999999</c:v>
                </c:pt>
                <c:pt idx="3556">
                  <c:v>14.77192</c:v>
                </c:pt>
                <c:pt idx="3557">
                  <c:v>15.485583999999999</c:v>
                </c:pt>
                <c:pt idx="3558">
                  <c:v>14.820845</c:v>
                </c:pt>
                <c:pt idx="3559">
                  <c:v>14.087043</c:v>
                </c:pt>
                <c:pt idx="3560">
                  <c:v>14.988384999999999</c:v>
                </c:pt>
                <c:pt idx="3561">
                  <c:v>14.514602</c:v>
                </c:pt>
                <c:pt idx="3562">
                  <c:v>15.277326</c:v>
                </c:pt>
                <c:pt idx="3563">
                  <c:v>15.736276999999999</c:v>
                </c:pt>
                <c:pt idx="3564">
                  <c:v>15.847417</c:v>
                </c:pt>
                <c:pt idx="3565">
                  <c:v>15.30514</c:v>
                </c:pt>
                <c:pt idx="3566">
                  <c:v>14.369535000000001</c:v>
                </c:pt>
                <c:pt idx="3567">
                  <c:v>14.473692</c:v>
                </c:pt>
                <c:pt idx="3568">
                  <c:v>15.37097</c:v>
                </c:pt>
                <c:pt idx="3569">
                  <c:v>15.545045</c:v>
                </c:pt>
                <c:pt idx="3570">
                  <c:v>15.32221</c:v>
                </c:pt>
                <c:pt idx="3571">
                  <c:v>14.780215</c:v>
                </c:pt>
                <c:pt idx="3572">
                  <c:v>14.968802</c:v>
                </c:pt>
                <c:pt idx="3573">
                  <c:v>14.759769</c:v>
                </c:pt>
                <c:pt idx="3574">
                  <c:v>14.188905999999999</c:v>
                </c:pt>
                <c:pt idx="3575">
                  <c:v>14.638177000000001</c:v>
                </c:pt>
                <c:pt idx="3576">
                  <c:v>14.686828999999999</c:v>
                </c:pt>
                <c:pt idx="3577">
                  <c:v>14.049806999999999</c:v>
                </c:pt>
                <c:pt idx="3578">
                  <c:v>14.742929</c:v>
                </c:pt>
                <c:pt idx="3579">
                  <c:v>15.327124</c:v>
                </c:pt>
                <c:pt idx="3580">
                  <c:v>15.582693000000001</c:v>
                </c:pt>
                <c:pt idx="3581">
                  <c:v>14.961624</c:v>
                </c:pt>
                <c:pt idx="3582">
                  <c:v>14.717717</c:v>
                </c:pt>
                <c:pt idx="3583">
                  <c:v>14.260593</c:v>
                </c:pt>
                <c:pt idx="3584">
                  <c:v>14.617006999999999</c:v>
                </c:pt>
                <c:pt idx="3585">
                  <c:v>16.316706</c:v>
                </c:pt>
                <c:pt idx="3586">
                  <c:v>15.042014</c:v>
                </c:pt>
                <c:pt idx="3587">
                  <c:v>15.193486</c:v>
                </c:pt>
                <c:pt idx="3588">
                  <c:v>14.804876</c:v>
                </c:pt>
                <c:pt idx="3589">
                  <c:v>15.816164000000001</c:v>
                </c:pt>
                <c:pt idx="3590">
                  <c:v>15.837192999999999</c:v>
                </c:pt>
                <c:pt idx="3591">
                  <c:v>15.331875999999999</c:v>
                </c:pt>
                <c:pt idx="3592">
                  <c:v>14.950926000000001</c:v>
                </c:pt>
                <c:pt idx="3593">
                  <c:v>15.476711999999999</c:v>
                </c:pt>
                <c:pt idx="3594">
                  <c:v>14.616854</c:v>
                </c:pt>
                <c:pt idx="3595">
                  <c:v>14.444642999999999</c:v>
                </c:pt>
                <c:pt idx="3596">
                  <c:v>14.642818</c:v>
                </c:pt>
                <c:pt idx="3597">
                  <c:v>14.948114</c:v>
                </c:pt>
                <c:pt idx="3598">
                  <c:v>14.800822999999999</c:v>
                </c:pt>
                <c:pt idx="3599">
                  <c:v>14.91919</c:v>
                </c:pt>
                <c:pt idx="3600">
                  <c:v>15.652972999999999</c:v>
                </c:pt>
                <c:pt idx="3601">
                  <c:v>14.763566000000001</c:v>
                </c:pt>
                <c:pt idx="3602">
                  <c:v>14.400131</c:v>
                </c:pt>
                <c:pt idx="3603">
                  <c:v>15.079217</c:v>
                </c:pt>
                <c:pt idx="3604">
                  <c:v>14.67473</c:v>
                </c:pt>
                <c:pt idx="3605">
                  <c:v>14.721800999999999</c:v>
                </c:pt>
                <c:pt idx="3606">
                  <c:v>14.735253999999999</c:v>
                </c:pt>
                <c:pt idx="3607">
                  <c:v>14.946197</c:v>
                </c:pt>
                <c:pt idx="3608">
                  <c:v>14.703491</c:v>
                </c:pt>
                <c:pt idx="3609">
                  <c:v>14.540889</c:v>
                </c:pt>
                <c:pt idx="3610">
                  <c:v>14.721182000000001</c:v>
                </c:pt>
                <c:pt idx="3611">
                  <c:v>14.576487999999999</c:v>
                </c:pt>
                <c:pt idx="3612">
                  <c:v>15.045252</c:v>
                </c:pt>
                <c:pt idx="3613">
                  <c:v>14.756038999999999</c:v>
                </c:pt>
                <c:pt idx="3614">
                  <c:v>15.101122</c:v>
                </c:pt>
                <c:pt idx="3615">
                  <c:v>15.122731999999999</c:v>
                </c:pt>
                <c:pt idx="3616">
                  <c:v>14.897074999999999</c:v>
                </c:pt>
                <c:pt idx="3617">
                  <c:v>15.052498</c:v>
                </c:pt>
                <c:pt idx="3618">
                  <c:v>15.007129000000001</c:v>
                </c:pt>
                <c:pt idx="3619">
                  <c:v>14.736026000000001</c:v>
                </c:pt>
                <c:pt idx="3620">
                  <c:v>15.132255000000001</c:v>
                </c:pt>
                <c:pt idx="3621">
                  <c:v>13.574151000000001</c:v>
                </c:pt>
                <c:pt idx="3622">
                  <c:v>14.519624</c:v>
                </c:pt>
                <c:pt idx="3623">
                  <c:v>15.815585</c:v>
                </c:pt>
                <c:pt idx="3624">
                  <c:v>16.375278000000002</c:v>
                </c:pt>
                <c:pt idx="3625">
                  <c:v>15.006785000000001</c:v>
                </c:pt>
                <c:pt idx="3626">
                  <c:v>14.699567</c:v>
                </c:pt>
                <c:pt idx="3627">
                  <c:v>15.81193</c:v>
                </c:pt>
                <c:pt idx="3628">
                  <c:v>14.791364</c:v>
                </c:pt>
                <c:pt idx="3629">
                  <c:v>14.041512000000001</c:v>
                </c:pt>
                <c:pt idx="3630">
                  <c:v>14.198427000000001</c:v>
                </c:pt>
                <c:pt idx="3631">
                  <c:v>14.562150000000001</c:v>
                </c:pt>
                <c:pt idx="3632">
                  <c:v>14.476295</c:v>
                </c:pt>
                <c:pt idx="3633">
                  <c:v>14.202489</c:v>
                </c:pt>
                <c:pt idx="3634">
                  <c:v>14.184258</c:v>
                </c:pt>
                <c:pt idx="3635">
                  <c:v>14.623054</c:v>
                </c:pt>
                <c:pt idx="3636">
                  <c:v>14.92521</c:v>
                </c:pt>
                <c:pt idx="3637">
                  <c:v>14.896034999999999</c:v>
                </c:pt>
                <c:pt idx="3638">
                  <c:v>14.599475999999999</c:v>
                </c:pt>
                <c:pt idx="3639">
                  <c:v>14.255081000000001</c:v>
                </c:pt>
                <c:pt idx="3640">
                  <c:v>14.983574000000001</c:v>
                </c:pt>
                <c:pt idx="3641">
                  <c:v>14.459222</c:v>
                </c:pt>
                <c:pt idx="3642">
                  <c:v>14.778553</c:v>
                </c:pt>
                <c:pt idx="3643">
                  <c:v>15.211724999999999</c:v>
                </c:pt>
                <c:pt idx="3644">
                  <c:v>14.063489000000001</c:v>
                </c:pt>
                <c:pt idx="3645">
                  <c:v>14.231942999999999</c:v>
                </c:pt>
                <c:pt idx="3646">
                  <c:v>14.945100999999999</c:v>
                </c:pt>
                <c:pt idx="3647">
                  <c:v>14.637597</c:v>
                </c:pt>
                <c:pt idx="3648">
                  <c:v>13.55031</c:v>
                </c:pt>
                <c:pt idx="3649">
                  <c:v>14.489456000000001</c:v>
                </c:pt>
                <c:pt idx="3650">
                  <c:v>14.022584999999999</c:v>
                </c:pt>
                <c:pt idx="3651">
                  <c:v>13.883834</c:v>
                </c:pt>
                <c:pt idx="3652">
                  <c:v>13.807919999999999</c:v>
                </c:pt>
                <c:pt idx="3653">
                  <c:v>14.659601</c:v>
                </c:pt>
                <c:pt idx="3654">
                  <c:v>13.595050000000001</c:v>
                </c:pt>
                <c:pt idx="3655">
                  <c:v>14.714271999999999</c:v>
                </c:pt>
                <c:pt idx="3656">
                  <c:v>14.994882</c:v>
                </c:pt>
                <c:pt idx="3657">
                  <c:v>14.220863</c:v>
                </c:pt>
                <c:pt idx="3658">
                  <c:v>15.593294999999999</c:v>
                </c:pt>
                <c:pt idx="3659">
                  <c:v>14.547813</c:v>
                </c:pt>
                <c:pt idx="3660">
                  <c:v>14.524305</c:v>
                </c:pt>
                <c:pt idx="3661">
                  <c:v>14.053959000000001</c:v>
                </c:pt>
                <c:pt idx="3662">
                  <c:v>14.748404000000001</c:v>
                </c:pt>
                <c:pt idx="3663">
                  <c:v>14.654123</c:v>
                </c:pt>
                <c:pt idx="3664">
                  <c:v>14.978483000000001</c:v>
                </c:pt>
                <c:pt idx="3665">
                  <c:v>15.171784000000001</c:v>
                </c:pt>
                <c:pt idx="3666">
                  <c:v>14.866526</c:v>
                </c:pt>
                <c:pt idx="3667">
                  <c:v>14.971844000000001</c:v>
                </c:pt>
                <c:pt idx="3668">
                  <c:v>15.091671</c:v>
                </c:pt>
                <c:pt idx="3669">
                  <c:v>14.887864</c:v>
                </c:pt>
                <c:pt idx="3670">
                  <c:v>15.501277</c:v>
                </c:pt>
                <c:pt idx="3671">
                  <c:v>14.762133</c:v>
                </c:pt>
                <c:pt idx="3672">
                  <c:v>15.237475</c:v>
                </c:pt>
                <c:pt idx="3673">
                  <c:v>15.327825000000001</c:v>
                </c:pt>
                <c:pt idx="3674">
                  <c:v>14.164042</c:v>
                </c:pt>
                <c:pt idx="3675">
                  <c:v>15.715802</c:v>
                </c:pt>
                <c:pt idx="3676">
                  <c:v>15.798845999999999</c:v>
                </c:pt>
                <c:pt idx="3677">
                  <c:v>14.390608</c:v>
                </c:pt>
                <c:pt idx="3678">
                  <c:v>15.802552</c:v>
                </c:pt>
                <c:pt idx="3679">
                  <c:v>15.579419</c:v>
                </c:pt>
                <c:pt idx="3680">
                  <c:v>14.580049000000001</c:v>
                </c:pt>
                <c:pt idx="3681">
                  <c:v>14.605105999999999</c:v>
                </c:pt>
                <c:pt idx="3682">
                  <c:v>15.665081000000001</c:v>
                </c:pt>
                <c:pt idx="3683">
                  <c:v>14.80198</c:v>
                </c:pt>
                <c:pt idx="3684">
                  <c:v>15.398014999999999</c:v>
                </c:pt>
                <c:pt idx="3685">
                  <c:v>15.313447</c:v>
                </c:pt>
                <c:pt idx="3686">
                  <c:v>14.780784000000001</c:v>
                </c:pt>
                <c:pt idx="3687">
                  <c:v>15.116242</c:v>
                </c:pt>
                <c:pt idx="3688">
                  <c:v>14.991963999999999</c:v>
                </c:pt>
                <c:pt idx="3689">
                  <c:v>15.532088</c:v>
                </c:pt>
                <c:pt idx="3690">
                  <c:v>16.159901000000001</c:v>
                </c:pt>
                <c:pt idx="3691">
                  <c:v>15.054252999999999</c:v>
                </c:pt>
                <c:pt idx="3692">
                  <c:v>15.800323000000001</c:v>
                </c:pt>
                <c:pt idx="3693">
                  <c:v>15.335591000000001</c:v>
                </c:pt>
                <c:pt idx="3694">
                  <c:v>14.402004</c:v>
                </c:pt>
                <c:pt idx="3695">
                  <c:v>15.308502000000001</c:v>
                </c:pt>
                <c:pt idx="3696">
                  <c:v>16.956015000000001</c:v>
                </c:pt>
                <c:pt idx="3697">
                  <c:v>16.937843000000001</c:v>
                </c:pt>
                <c:pt idx="3698">
                  <c:v>16.302579999999999</c:v>
                </c:pt>
                <c:pt idx="3699">
                  <c:v>16.189713999999999</c:v>
                </c:pt>
                <c:pt idx="3700">
                  <c:v>18.517242</c:v>
                </c:pt>
                <c:pt idx="3701">
                  <c:v>15.659803999999999</c:v>
                </c:pt>
                <c:pt idx="3702">
                  <c:v>15.949896000000001</c:v>
                </c:pt>
                <c:pt idx="3703">
                  <c:v>15.727615999999999</c:v>
                </c:pt>
                <c:pt idx="3704">
                  <c:v>14.915632</c:v>
                </c:pt>
                <c:pt idx="3705">
                  <c:v>15.521309</c:v>
                </c:pt>
                <c:pt idx="3706">
                  <c:v>15.24173</c:v>
                </c:pt>
                <c:pt idx="3707">
                  <c:v>13.953796000000001</c:v>
                </c:pt>
                <c:pt idx="3708">
                  <c:v>14.933942999999999</c:v>
                </c:pt>
                <c:pt idx="3709">
                  <c:v>16.045486</c:v>
                </c:pt>
                <c:pt idx="3710">
                  <c:v>15.013688</c:v>
                </c:pt>
                <c:pt idx="3711">
                  <c:v>15.134998</c:v>
                </c:pt>
                <c:pt idx="3712">
                  <c:v>14.56457</c:v>
                </c:pt>
                <c:pt idx="3713">
                  <c:v>14.326385</c:v>
                </c:pt>
                <c:pt idx="3714">
                  <c:v>14.426672</c:v>
                </c:pt>
                <c:pt idx="3715">
                  <c:v>14.646819000000001</c:v>
                </c:pt>
                <c:pt idx="3716">
                  <c:v>14.205921</c:v>
                </c:pt>
                <c:pt idx="3717">
                  <c:v>14.122586</c:v>
                </c:pt>
                <c:pt idx="3718">
                  <c:v>15.119870000000001</c:v>
                </c:pt>
                <c:pt idx="3719">
                  <c:v>14.606052</c:v>
                </c:pt>
                <c:pt idx="3720">
                  <c:v>14.668032999999999</c:v>
                </c:pt>
                <c:pt idx="3721">
                  <c:v>14.241711</c:v>
                </c:pt>
                <c:pt idx="3722">
                  <c:v>15.133395</c:v>
                </c:pt>
                <c:pt idx="3723">
                  <c:v>14.715816999999999</c:v>
                </c:pt>
                <c:pt idx="3724">
                  <c:v>14.420043</c:v>
                </c:pt>
                <c:pt idx="3725">
                  <c:v>15.437307000000001</c:v>
                </c:pt>
                <c:pt idx="3726">
                  <c:v>14.953424</c:v>
                </c:pt>
                <c:pt idx="3727">
                  <c:v>15.250463</c:v>
                </c:pt>
                <c:pt idx="3728">
                  <c:v>15.279169</c:v>
                </c:pt>
                <c:pt idx="3729">
                  <c:v>16.605103</c:v>
                </c:pt>
                <c:pt idx="3730">
                  <c:v>15.354661</c:v>
                </c:pt>
                <c:pt idx="3731">
                  <c:v>14.820527999999999</c:v>
                </c:pt>
                <c:pt idx="3732">
                  <c:v>15.498226000000001</c:v>
                </c:pt>
                <c:pt idx="3733">
                  <c:v>16.602626999999998</c:v>
                </c:pt>
                <c:pt idx="3734">
                  <c:v>14.776744000000001</c:v>
                </c:pt>
                <c:pt idx="3735">
                  <c:v>14.069739999999999</c:v>
                </c:pt>
                <c:pt idx="3736">
                  <c:v>13.414319000000001</c:v>
                </c:pt>
                <c:pt idx="3737">
                  <c:v>13.471496999999999</c:v>
                </c:pt>
                <c:pt idx="3738">
                  <c:v>15.386955</c:v>
                </c:pt>
                <c:pt idx="3739">
                  <c:v>14.206496</c:v>
                </c:pt>
                <c:pt idx="3740">
                  <c:v>15.407273</c:v>
                </c:pt>
                <c:pt idx="3741">
                  <c:v>16.420203999999998</c:v>
                </c:pt>
                <c:pt idx="3742">
                  <c:v>16.487138999999999</c:v>
                </c:pt>
                <c:pt idx="3743">
                  <c:v>15.849261</c:v>
                </c:pt>
                <c:pt idx="3744">
                  <c:v>17.052102999999999</c:v>
                </c:pt>
                <c:pt idx="3745">
                  <c:v>16.190113</c:v>
                </c:pt>
                <c:pt idx="3746">
                  <c:v>15.253716000000001</c:v>
                </c:pt>
                <c:pt idx="3747">
                  <c:v>15.249528</c:v>
                </c:pt>
                <c:pt idx="3748">
                  <c:v>15.457670999999999</c:v>
                </c:pt>
                <c:pt idx="3749">
                  <c:v>14.423342999999999</c:v>
                </c:pt>
                <c:pt idx="3750">
                  <c:v>14.809862000000001</c:v>
                </c:pt>
                <c:pt idx="3751">
                  <c:v>14.653981</c:v>
                </c:pt>
                <c:pt idx="3752">
                  <c:v>14.613920999999999</c:v>
                </c:pt>
                <c:pt idx="3753">
                  <c:v>13.736520000000001</c:v>
                </c:pt>
                <c:pt idx="3754">
                  <c:v>13.345575</c:v>
                </c:pt>
                <c:pt idx="3755">
                  <c:v>14.517086000000001</c:v>
                </c:pt>
                <c:pt idx="3756">
                  <c:v>14.810349</c:v>
                </c:pt>
                <c:pt idx="3757">
                  <c:v>15.164177</c:v>
                </c:pt>
                <c:pt idx="3758">
                  <c:v>14.901097</c:v>
                </c:pt>
                <c:pt idx="3759">
                  <c:v>14.541535</c:v>
                </c:pt>
                <c:pt idx="3760">
                  <c:v>16.766573000000001</c:v>
                </c:pt>
                <c:pt idx="3761">
                  <c:v>15.347109</c:v>
                </c:pt>
                <c:pt idx="3762">
                  <c:v>15.325748000000001</c:v>
                </c:pt>
                <c:pt idx="3763">
                  <c:v>15.207193999999999</c:v>
                </c:pt>
                <c:pt idx="3764">
                  <c:v>14.762141</c:v>
                </c:pt>
                <c:pt idx="3765">
                  <c:v>14.949937</c:v>
                </c:pt>
                <c:pt idx="3766">
                  <c:v>14.791382</c:v>
                </c:pt>
                <c:pt idx="3767">
                  <c:v>15.768637999999999</c:v>
                </c:pt>
                <c:pt idx="3768">
                  <c:v>15.143427000000001</c:v>
                </c:pt>
                <c:pt idx="3769">
                  <c:v>14.176500000000001</c:v>
                </c:pt>
                <c:pt idx="3770">
                  <c:v>14.359011000000001</c:v>
                </c:pt>
                <c:pt idx="3771">
                  <c:v>14.71406</c:v>
                </c:pt>
                <c:pt idx="3772">
                  <c:v>15.305251</c:v>
                </c:pt>
                <c:pt idx="3773">
                  <c:v>14.205681999999999</c:v>
                </c:pt>
                <c:pt idx="3774">
                  <c:v>14.548914</c:v>
                </c:pt>
                <c:pt idx="3775">
                  <c:v>14.934393</c:v>
                </c:pt>
                <c:pt idx="3776">
                  <c:v>14.516660999999999</c:v>
                </c:pt>
                <c:pt idx="3777">
                  <c:v>14.907287</c:v>
                </c:pt>
                <c:pt idx="3778">
                  <c:v>15.163551</c:v>
                </c:pt>
                <c:pt idx="3779">
                  <c:v>13.874523999999999</c:v>
                </c:pt>
                <c:pt idx="3780">
                  <c:v>14.49105</c:v>
                </c:pt>
                <c:pt idx="3781">
                  <c:v>13.46106</c:v>
                </c:pt>
                <c:pt idx="3782">
                  <c:v>14.713328000000001</c:v>
                </c:pt>
                <c:pt idx="3783">
                  <c:v>15.097332</c:v>
                </c:pt>
                <c:pt idx="3784">
                  <c:v>15.085554</c:v>
                </c:pt>
                <c:pt idx="3785">
                  <c:v>15.286924000000001</c:v>
                </c:pt>
                <c:pt idx="3786">
                  <c:v>14.673085</c:v>
                </c:pt>
                <c:pt idx="3787">
                  <c:v>14.650485</c:v>
                </c:pt>
                <c:pt idx="3788">
                  <c:v>15.087197</c:v>
                </c:pt>
                <c:pt idx="3789">
                  <c:v>14.522755</c:v>
                </c:pt>
                <c:pt idx="3790">
                  <c:v>14.254651000000001</c:v>
                </c:pt>
                <c:pt idx="3791">
                  <c:v>15.584102</c:v>
                </c:pt>
                <c:pt idx="3792">
                  <c:v>14.459232</c:v>
                </c:pt>
                <c:pt idx="3793">
                  <c:v>15.328982999999999</c:v>
                </c:pt>
                <c:pt idx="3794">
                  <c:v>15.632726999999999</c:v>
                </c:pt>
                <c:pt idx="3795">
                  <c:v>15.960742</c:v>
                </c:pt>
                <c:pt idx="3796">
                  <c:v>16.296206000000002</c:v>
                </c:pt>
                <c:pt idx="3797">
                  <c:v>15.390340999999999</c:v>
                </c:pt>
                <c:pt idx="3798">
                  <c:v>15.158258</c:v>
                </c:pt>
                <c:pt idx="3799">
                  <c:v>15.573463</c:v>
                </c:pt>
                <c:pt idx="3800">
                  <c:v>14.737978</c:v>
                </c:pt>
                <c:pt idx="3801">
                  <c:v>13.896234</c:v>
                </c:pt>
                <c:pt idx="3802">
                  <c:v>13.316342000000001</c:v>
                </c:pt>
                <c:pt idx="3803">
                  <c:v>13.590477</c:v>
                </c:pt>
                <c:pt idx="3804">
                  <c:v>14.698586000000001</c:v>
                </c:pt>
                <c:pt idx="3805">
                  <c:v>15.204041999999999</c:v>
                </c:pt>
                <c:pt idx="3806">
                  <c:v>14.717806</c:v>
                </c:pt>
                <c:pt idx="3807">
                  <c:v>14.806762000000001</c:v>
                </c:pt>
                <c:pt idx="3808">
                  <c:v>15.077264</c:v>
                </c:pt>
                <c:pt idx="3809">
                  <c:v>14.798968</c:v>
                </c:pt>
                <c:pt idx="3810">
                  <c:v>13.934025999999999</c:v>
                </c:pt>
                <c:pt idx="3811">
                  <c:v>14.527404000000001</c:v>
                </c:pt>
                <c:pt idx="3812">
                  <c:v>14.620931000000001</c:v>
                </c:pt>
                <c:pt idx="3813">
                  <c:v>15.642414</c:v>
                </c:pt>
                <c:pt idx="3814">
                  <c:v>14.120409</c:v>
                </c:pt>
                <c:pt idx="3815">
                  <c:v>14.885116</c:v>
                </c:pt>
                <c:pt idx="3816">
                  <c:v>13.853230999999999</c:v>
                </c:pt>
                <c:pt idx="3817">
                  <c:v>14.546721</c:v>
                </c:pt>
                <c:pt idx="3818">
                  <c:v>13.736478</c:v>
                </c:pt>
                <c:pt idx="3819">
                  <c:v>14.314143</c:v>
                </c:pt>
                <c:pt idx="3820">
                  <c:v>14.744642000000001</c:v>
                </c:pt>
                <c:pt idx="3821">
                  <c:v>13.977838999999999</c:v>
                </c:pt>
                <c:pt idx="3822">
                  <c:v>15.09558</c:v>
                </c:pt>
                <c:pt idx="3823">
                  <c:v>14.670426000000001</c:v>
                </c:pt>
                <c:pt idx="3824">
                  <c:v>14.385795</c:v>
                </c:pt>
                <c:pt idx="3825">
                  <c:v>14.834434999999999</c:v>
                </c:pt>
                <c:pt idx="3826">
                  <c:v>14.801517</c:v>
                </c:pt>
                <c:pt idx="3827">
                  <c:v>14.845053999999999</c:v>
                </c:pt>
                <c:pt idx="3828">
                  <c:v>14.704433999999999</c:v>
                </c:pt>
                <c:pt idx="3829">
                  <c:v>14.180764999999999</c:v>
                </c:pt>
                <c:pt idx="3830">
                  <c:v>13.884217</c:v>
                </c:pt>
                <c:pt idx="3831">
                  <c:v>13.998944</c:v>
                </c:pt>
                <c:pt idx="3832">
                  <c:v>13.830741</c:v>
                </c:pt>
                <c:pt idx="3833">
                  <c:v>14.167968999999999</c:v>
                </c:pt>
                <c:pt idx="3834">
                  <c:v>14.580098</c:v>
                </c:pt>
                <c:pt idx="3835">
                  <c:v>14.268463000000001</c:v>
                </c:pt>
                <c:pt idx="3836">
                  <c:v>16.226375999999998</c:v>
                </c:pt>
                <c:pt idx="3837">
                  <c:v>15.023353999999999</c:v>
                </c:pt>
                <c:pt idx="3838">
                  <c:v>15.610293</c:v>
                </c:pt>
                <c:pt idx="3839">
                  <c:v>14.977396000000001</c:v>
                </c:pt>
                <c:pt idx="3840">
                  <c:v>14.854717000000001</c:v>
                </c:pt>
                <c:pt idx="3841">
                  <c:v>16.690928</c:v>
                </c:pt>
                <c:pt idx="3842">
                  <c:v>15.043075999999999</c:v>
                </c:pt>
                <c:pt idx="3843">
                  <c:v>15.709517</c:v>
                </c:pt>
                <c:pt idx="3844">
                  <c:v>14.588383</c:v>
                </c:pt>
                <c:pt idx="3845">
                  <c:v>14.465714</c:v>
                </c:pt>
                <c:pt idx="3846">
                  <c:v>14.6709</c:v>
                </c:pt>
                <c:pt idx="3847">
                  <c:v>15.388127000000001</c:v>
                </c:pt>
                <c:pt idx="3848">
                  <c:v>15.382205000000001</c:v>
                </c:pt>
                <c:pt idx="3849">
                  <c:v>14.592644</c:v>
                </c:pt>
                <c:pt idx="3850">
                  <c:v>14.521049</c:v>
                </c:pt>
                <c:pt idx="3851">
                  <c:v>14.625866</c:v>
                </c:pt>
                <c:pt idx="3852">
                  <c:v>15.219669</c:v>
                </c:pt>
                <c:pt idx="3853">
                  <c:v>16.034867999999999</c:v>
                </c:pt>
                <c:pt idx="3854">
                  <c:v>15.005642</c:v>
                </c:pt>
                <c:pt idx="3855">
                  <c:v>15.913705</c:v>
                </c:pt>
                <c:pt idx="3856">
                  <c:v>14.899956</c:v>
                </c:pt>
                <c:pt idx="3857">
                  <c:v>15.363118999999999</c:v>
                </c:pt>
                <c:pt idx="3858">
                  <c:v>16.638729000000001</c:v>
                </c:pt>
                <c:pt idx="3859">
                  <c:v>14.734588</c:v>
                </c:pt>
                <c:pt idx="3860">
                  <c:v>14.863687000000001</c:v>
                </c:pt>
                <c:pt idx="3861">
                  <c:v>15.124637</c:v>
                </c:pt>
                <c:pt idx="3862">
                  <c:v>14.719169000000001</c:v>
                </c:pt>
                <c:pt idx="3863">
                  <c:v>16.014621999999999</c:v>
                </c:pt>
                <c:pt idx="3864">
                  <c:v>15.106839000000001</c:v>
                </c:pt>
                <c:pt idx="3865">
                  <c:v>14.800348</c:v>
                </c:pt>
                <c:pt idx="3866">
                  <c:v>13.849133999999999</c:v>
                </c:pt>
                <c:pt idx="3867">
                  <c:v>15.585844</c:v>
                </c:pt>
                <c:pt idx="3868">
                  <c:v>13.984619</c:v>
                </c:pt>
                <c:pt idx="3869">
                  <c:v>15.524449000000001</c:v>
                </c:pt>
                <c:pt idx="3870">
                  <c:v>17.231953000000001</c:v>
                </c:pt>
                <c:pt idx="3871">
                  <c:v>15.90719</c:v>
                </c:pt>
                <c:pt idx="3872">
                  <c:v>14.797624000000001</c:v>
                </c:pt>
                <c:pt idx="3873">
                  <c:v>15.562367</c:v>
                </c:pt>
                <c:pt idx="3874">
                  <c:v>14.248346</c:v>
                </c:pt>
                <c:pt idx="3875">
                  <c:v>14.855150999999999</c:v>
                </c:pt>
                <c:pt idx="3876">
                  <c:v>13.669483</c:v>
                </c:pt>
                <c:pt idx="3877">
                  <c:v>14.142296</c:v>
                </c:pt>
                <c:pt idx="3878">
                  <c:v>14.674479</c:v>
                </c:pt>
                <c:pt idx="3879">
                  <c:v>14.635317000000001</c:v>
                </c:pt>
                <c:pt idx="3880">
                  <c:v>13.888628000000001</c:v>
                </c:pt>
                <c:pt idx="3881">
                  <c:v>13.267469</c:v>
                </c:pt>
                <c:pt idx="3882">
                  <c:v>15.100652999999999</c:v>
                </c:pt>
                <c:pt idx="3883">
                  <c:v>15.191596000000001</c:v>
                </c:pt>
                <c:pt idx="3884">
                  <c:v>14.742794999999999</c:v>
                </c:pt>
                <c:pt idx="3885">
                  <c:v>15.105644</c:v>
                </c:pt>
                <c:pt idx="3886">
                  <c:v>16.25647</c:v>
                </c:pt>
                <c:pt idx="3887">
                  <c:v>16.760892999999999</c:v>
                </c:pt>
                <c:pt idx="3888">
                  <c:v>13.837733999999999</c:v>
                </c:pt>
                <c:pt idx="3889">
                  <c:v>13.63273</c:v>
                </c:pt>
                <c:pt idx="3890">
                  <c:v>14.437336</c:v>
                </c:pt>
                <c:pt idx="3891">
                  <c:v>14.555994</c:v>
                </c:pt>
                <c:pt idx="3892">
                  <c:v>13.764393999999999</c:v>
                </c:pt>
                <c:pt idx="3893">
                  <c:v>14.791159</c:v>
                </c:pt>
                <c:pt idx="3894">
                  <c:v>14.483307999999999</c:v>
                </c:pt>
                <c:pt idx="3895">
                  <c:v>15.424522</c:v>
                </c:pt>
                <c:pt idx="3896">
                  <c:v>15.100107</c:v>
                </c:pt>
                <c:pt idx="3897">
                  <c:v>14.777369999999999</c:v>
                </c:pt>
                <c:pt idx="3898">
                  <c:v>14.568415999999999</c:v>
                </c:pt>
                <c:pt idx="3899">
                  <c:v>15.131519000000001</c:v>
                </c:pt>
                <c:pt idx="3900">
                  <c:v>14.176956000000001</c:v>
                </c:pt>
                <c:pt idx="3901">
                  <c:v>14.527322</c:v>
                </c:pt>
                <c:pt idx="3902">
                  <c:v>15.587967000000001</c:v>
                </c:pt>
                <c:pt idx="3903">
                  <c:v>15.980058</c:v>
                </c:pt>
                <c:pt idx="3904">
                  <c:v>14.840545000000001</c:v>
                </c:pt>
                <c:pt idx="3905">
                  <c:v>15.572024000000001</c:v>
                </c:pt>
                <c:pt idx="3906">
                  <c:v>15.006072</c:v>
                </c:pt>
                <c:pt idx="3907">
                  <c:v>15.173933999999999</c:v>
                </c:pt>
                <c:pt idx="3908">
                  <c:v>14.854183000000001</c:v>
                </c:pt>
                <c:pt idx="3909">
                  <c:v>15.006940999999999</c:v>
                </c:pt>
                <c:pt idx="3910">
                  <c:v>13.805452000000001</c:v>
                </c:pt>
                <c:pt idx="3911">
                  <c:v>13.334349</c:v>
                </c:pt>
                <c:pt idx="3912">
                  <c:v>14.210334</c:v>
                </c:pt>
                <c:pt idx="3913">
                  <c:v>13.054235</c:v>
                </c:pt>
                <c:pt idx="3914">
                  <c:v>14.464079999999999</c:v>
                </c:pt>
                <c:pt idx="3915">
                  <c:v>15.069163</c:v>
                </c:pt>
                <c:pt idx="3916">
                  <c:v>13.815486999999999</c:v>
                </c:pt>
                <c:pt idx="3917">
                  <c:v>14.189468</c:v>
                </c:pt>
                <c:pt idx="3918">
                  <c:v>13.642267</c:v>
                </c:pt>
                <c:pt idx="3919">
                  <c:v>13.667082000000001</c:v>
                </c:pt>
                <c:pt idx="3920">
                  <c:v>13.179679</c:v>
                </c:pt>
                <c:pt idx="3921">
                  <c:v>14.241218</c:v>
                </c:pt>
                <c:pt idx="3922">
                  <c:v>13.492789999999999</c:v>
                </c:pt>
                <c:pt idx="3923">
                  <c:v>15.244562</c:v>
                </c:pt>
                <c:pt idx="3924">
                  <c:v>16.106097999999999</c:v>
                </c:pt>
                <c:pt idx="3925">
                  <c:v>15.773534</c:v>
                </c:pt>
                <c:pt idx="3926">
                  <c:v>14.820261</c:v>
                </c:pt>
                <c:pt idx="3927">
                  <c:v>15.412144</c:v>
                </c:pt>
                <c:pt idx="3928">
                  <c:v>13.038565</c:v>
                </c:pt>
                <c:pt idx="3929">
                  <c:v>13.678336</c:v>
                </c:pt>
                <c:pt idx="3930">
                  <c:v>13.930933</c:v>
                </c:pt>
                <c:pt idx="3931">
                  <c:v>13.900923000000001</c:v>
                </c:pt>
                <c:pt idx="3932">
                  <c:v>13.500472</c:v>
                </c:pt>
                <c:pt idx="3933">
                  <c:v>14.791421</c:v>
                </c:pt>
                <c:pt idx="3934">
                  <c:v>14.015838</c:v>
                </c:pt>
                <c:pt idx="3935">
                  <c:v>14.876379999999999</c:v>
                </c:pt>
                <c:pt idx="3936">
                  <c:v>12.953245000000001</c:v>
                </c:pt>
                <c:pt idx="3937">
                  <c:v>13.785475</c:v>
                </c:pt>
                <c:pt idx="3938">
                  <c:v>13.396758999999999</c:v>
                </c:pt>
                <c:pt idx="3939">
                  <c:v>13.546699</c:v>
                </c:pt>
                <c:pt idx="3940">
                  <c:v>14.22029</c:v>
                </c:pt>
                <c:pt idx="3941">
                  <c:v>14.054938999999999</c:v>
                </c:pt>
                <c:pt idx="3942">
                  <c:v>14.794793</c:v>
                </c:pt>
                <c:pt idx="3943">
                  <c:v>13.620146</c:v>
                </c:pt>
                <c:pt idx="3944">
                  <c:v>14.228477</c:v>
                </c:pt>
                <c:pt idx="3945">
                  <c:v>15.798257</c:v>
                </c:pt>
                <c:pt idx="3946">
                  <c:v>13.477245999999999</c:v>
                </c:pt>
                <c:pt idx="3947">
                  <c:v>13.372612</c:v>
                </c:pt>
                <c:pt idx="3948">
                  <c:v>13.237734</c:v>
                </c:pt>
                <c:pt idx="3949">
                  <c:v>13.980406</c:v>
                </c:pt>
                <c:pt idx="3950">
                  <c:v>13.468165000000001</c:v>
                </c:pt>
                <c:pt idx="3951">
                  <c:v>13.867879</c:v>
                </c:pt>
                <c:pt idx="3952">
                  <c:v>13.045242999999999</c:v>
                </c:pt>
                <c:pt idx="3953">
                  <c:v>13.001332</c:v>
                </c:pt>
                <c:pt idx="3954">
                  <c:v>11.635647000000001</c:v>
                </c:pt>
                <c:pt idx="3955">
                  <c:v>12.959358</c:v>
                </c:pt>
                <c:pt idx="3956">
                  <c:v>14.134821000000001</c:v>
                </c:pt>
                <c:pt idx="3957">
                  <c:v>14.670956</c:v>
                </c:pt>
                <c:pt idx="3958">
                  <c:v>13.623119000000001</c:v>
                </c:pt>
                <c:pt idx="3959">
                  <c:v>14.634686</c:v>
                </c:pt>
                <c:pt idx="3960">
                  <c:v>13.004695</c:v>
                </c:pt>
                <c:pt idx="3961">
                  <c:v>12.976118</c:v>
                </c:pt>
                <c:pt idx="3962">
                  <c:v>14.110131000000001</c:v>
                </c:pt>
                <c:pt idx="3963">
                  <c:v>13.895419</c:v>
                </c:pt>
                <c:pt idx="3964">
                  <c:v>15.49152</c:v>
                </c:pt>
                <c:pt idx="3965">
                  <c:v>15.321586999999999</c:v>
                </c:pt>
                <c:pt idx="3966">
                  <c:v>13.947685</c:v>
                </c:pt>
                <c:pt idx="3967">
                  <c:v>13.152186</c:v>
                </c:pt>
                <c:pt idx="3968">
                  <c:v>13.094863999999999</c:v>
                </c:pt>
                <c:pt idx="3969">
                  <c:v>13.290009</c:v>
                </c:pt>
                <c:pt idx="3970">
                  <c:v>13.346143</c:v>
                </c:pt>
                <c:pt idx="3971">
                  <c:v>15.339983999999999</c:v>
                </c:pt>
                <c:pt idx="3972">
                  <c:v>15.865837000000001</c:v>
                </c:pt>
                <c:pt idx="3973">
                  <c:v>15.080869</c:v>
                </c:pt>
                <c:pt idx="3974">
                  <c:v>16.10951</c:v>
                </c:pt>
                <c:pt idx="3975">
                  <c:v>15.549236000000001</c:v>
                </c:pt>
                <c:pt idx="3976">
                  <c:v>15.510992999999999</c:v>
                </c:pt>
                <c:pt idx="3977">
                  <c:v>14.407135999999999</c:v>
                </c:pt>
                <c:pt idx="3978">
                  <c:v>14.937651000000001</c:v>
                </c:pt>
                <c:pt idx="3979">
                  <c:v>14.269249</c:v>
                </c:pt>
                <c:pt idx="3980">
                  <c:v>14.523343000000001</c:v>
                </c:pt>
                <c:pt idx="3981">
                  <c:v>15.171217</c:v>
                </c:pt>
                <c:pt idx="3982">
                  <c:v>14.473177</c:v>
                </c:pt>
                <c:pt idx="3983">
                  <c:v>15.120652</c:v>
                </c:pt>
                <c:pt idx="3984">
                  <c:v>14.356525</c:v>
                </c:pt>
                <c:pt idx="3985">
                  <c:v>15.184327</c:v>
                </c:pt>
                <c:pt idx="3986">
                  <c:v>15.767407</c:v>
                </c:pt>
                <c:pt idx="3987">
                  <c:v>15.193339999999999</c:v>
                </c:pt>
                <c:pt idx="3988">
                  <c:v>15.706645999999999</c:v>
                </c:pt>
                <c:pt idx="3989">
                  <c:v>15.681207000000001</c:v>
                </c:pt>
                <c:pt idx="3990">
                  <c:v>15.970475</c:v>
                </c:pt>
                <c:pt idx="3991">
                  <c:v>14.585100000000001</c:v>
                </c:pt>
                <c:pt idx="3992">
                  <c:v>15.741261</c:v>
                </c:pt>
                <c:pt idx="3993">
                  <c:v>15.261119000000001</c:v>
                </c:pt>
                <c:pt idx="3994">
                  <c:v>16.814900999999999</c:v>
                </c:pt>
                <c:pt idx="3995">
                  <c:v>17.037013999999999</c:v>
                </c:pt>
                <c:pt idx="3996">
                  <c:v>15.364008</c:v>
                </c:pt>
                <c:pt idx="3997">
                  <c:v>15.825302000000001</c:v>
                </c:pt>
                <c:pt idx="3998">
                  <c:v>15.681429</c:v>
                </c:pt>
                <c:pt idx="3999">
                  <c:v>14.232956</c:v>
                </c:pt>
                <c:pt idx="4000">
                  <c:v>14.519493000000001</c:v>
                </c:pt>
                <c:pt idx="4001">
                  <c:v>14.520417</c:v>
                </c:pt>
                <c:pt idx="4002">
                  <c:v>14.835293</c:v>
                </c:pt>
                <c:pt idx="4003">
                  <c:v>14.657304999999999</c:v>
                </c:pt>
                <c:pt idx="4004">
                  <c:v>14.108871000000001</c:v>
                </c:pt>
                <c:pt idx="4005">
                  <c:v>15.983618</c:v>
                </c:pt>
                <c:pt idx="4006">
                  <c:v>14.815953</c:v>
                </c:pt>
                <c:pt idx="4007">
                  <c:v>15.203802</c:v>
                </c:pt>
                <c:pt idx="4008">
                  <c:v>13.818837</c:v>
                </c:pt>
                <c:pt idx="4009">
                  <c:v>15.205347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920400"/>
        <c:axId val="164080072"/>
      </c:lineChart>
      <c:catAx>
        <c:axId val="161920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80072"/>
        <c:crosses val="autoZero"/>
        <c:auto val="1"/>
        <c:lblAlgn val="ctr"/>
        <c:lblOffset val="100"/>
        <c:tickLblSkip val="250"/>
        <c:noMultiLvlLbl val="0"/>
      </c:catAx>
      <c:valAx>
        <c:axId val="164080072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 (</a:t>
                </a:r>
                <a:r>
                  <a:rPr lang="en-US">
                    <a:latin typeface="Calibri" panose="020F0502020204030204" pitchFamily="34" charset="0"/>
                  </a:rPr>
                  <a:t>Å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92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RMSF of</a:t>
            </a:r>
            <a:r>
              <a:rPr lang="en-US" baseline="0" dirty="0"/>
              <a:t> P-loop residues K171-K178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p_loop!$B$1</c:f>
              <c:strCache>
                <c:ptCount val="1"/>
                <c:pt idx="0">
                  <c:v>RMSF (Å)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p_loop!$A$2:$A$9</c:f>
              <c:numCache>
                <c:formatCode>General</c:formatCode>
                <c:ptCount val="8"/>
                <c:pt idx="0">
                  <c:v>171</c:v>
                </c:pt>
                <c:pt idx="1">
                  <c:v>172</c:v>
                </c:pt>
                <c:pt idx="2">
                  <c:v>173</c:v>
                </c:pt>
                <c:pt idx="3">
                  <c:v>174</c:v>
                </c:pt>
                <c:pt idx="4">
                  <c:v>175</c:v>
                </c:pt>
                <c:pt idx="5">
                  <c:v>176</c:v>
                </c:pt>
                <c:pt idx="6">
                  <c:v>177</c:v>
                </c:pt>
                <c:pt idx="7">
                  <c:v>178</c:v>
                </c:pt>
              </c:numCache>
            </c:numRef>
          </c:cat>
          <c:val>
            <c:numRef>
              <c:f>p_loop!$B$2:$B$9</c:f>
              <c:numCache>
                <c:formatCode>General</c:formatCode>
                <c:ptCount val="8"/>
                <c:pt idx="0">
                  <c:v>12.5297288894653</c:v>
                </c:pt>
                <c:pt idx="1">
                  <c:v>11.684841156005801</c:v>
                </c:pt>
                <c:pt idx="2">
                  <c:v>10.4588098526</c:v>
                </c:pt>
                <c:pt idx="3">
                  <c:v>9.44069099426269</c:v>
                </c:pt>
                <c:pt idx="4">
                  <c:v>8.8642120361328107</c:v>
                </c:pt>
                <c:pt idx="5">
                  <c:v>9.0972995758056605</c:v>
                </c:pt>
                <c:pt idx="6">
                  <c:v>10.3670692443847</c:v>
                </c:pt>
                <c:pt idx="7">
                  <c:v>10.896734237670801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080464"/>
        <c:axId val="164079288"/>
      </c:barChart>
      <c:catAx>
        <c:axId val="16408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 loop residue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79288"/>
        <c:crosses val="autoZero"/>
        <c:auto val="1"/>
        <c:lblAlgn val="ctr"/>
        <c:lblOffset val="100"/>
        <c:noMultiLvlLbl val="0"/>
      </c:catAx>
      <c:valAx>
        <c:axId val="164079288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RMSF</a:t>
                </a:r>
                <a:r>
                  <a:rPr lang="en-US" baseline="0"/>
                  <a:t> (</a:t>
                </a:r>
                <a:r>
                  <a:rPr lang="en-US" baseline="0">
                    <a:latin typeface="Calibri" panose="020F0502020204030204" pitchFamily="34" charset="0"/>
                  </a:rPr>
                  <a:t>Å</a:t>
                </a:r>
                <a:r>
                  <a:rPr lang="en-US" baseline="0"/>
                  <a:t>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80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RMSF of</a:t>
            </a:r>
            <a:r>
              <a:rPr lang="en-US" baseline="0" dirty="0"/>
              <a:t> C-terminal lobe A300-R306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c_terminal_lobe!$B$1</c:f>
              <c:strCache>
                <c:ptCount val="1"/>
                <c:pt idx="0">
                  <c:v>RMSF (Å)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c_terminal_lobe!$A$2:$A$8</c:f>
              <c:numCache>
                <c:formatCode>General</c:formatCode>
                <c:ptCount val="7"/>
                <c:pt idx="0">
                  <c:v>300</c:v>
                </c:pt>
                <c:pt idx="1">
                  <c:v>301</c:v>
                </c:pt>
                <c:pt idx="2">
                  <c:v>302</c:v>
                </c:pt>
                <c:pt idx="3">
                  <c:v>303</c:v>
                </c:pt>
                <c:pt idx="4">
                  <c:v>304</c:v>
                </c:pt>
                <c:pt idx="5">
                  <c:v>305</c:v>
                </c:pt>
                <c:pt idx="6">
                  <c:v>306</c:v>
                </c:pt>
              </c:numCache>
            </c:numRef>
          </c:cat>
          <c:val>
            <c:numRef>
              <c:f>c_terminal_lobe!$B$2:$B$8</c:f>
              <c:numCache>
                <c:formatCode>General</c:formatCode>
                <c:ptCount val="7"/>
                <c:pt idx="0">
                  <c:v>17.4128723144531</c:v>
                </c:pt>
                <c:pt idx="1">
                  <c:v>17.0943584442138</c:v>
                </c:pt>
                <c:pt idx="2">
                  <c:v>19.067203521728501</c:v>
                </c:pt>
                <c:pt idx="3">
                  <c:v>19.215679168701101</c:v>
                </c:pt>
                <c:pt idx="4">
                  <c:v>17.5321140289306</c:v>
                </c:pt>
                <c:pt idx="5">
                  <c:v>16.5517578125</c:v>
                </c:pt>
                <c:pt idx="6">
                  <c:v>14.5980510711669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079680"/>
        <c:axId val="164077720"/>
      </c:barChart>
      <c:catAx>
        <c:axId val="164079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 terminal lobe</a:t>
                </a:r>
                <a:r>
                  <a:rPr lang="en-US" baseline="0"/>
                  <a:t> residues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77720"/>
        <c:crosses val="autoZero"/>
        <c:auto val="1"/>
        <c:lblAlgn val="ctr"/>
        <c:lblOffset val="100"/>
        <c:noMultiLvlLbl val="0"/>
      </c:catAx>
      <c:valAx>
        <c:axId val="164077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RMSF (</a:t>
                </a:r>
                <a:r>
                  <a:rPr lang="en-US">
                    <a:latin typeface="Calibri" panose="020F0502020204030204" pitchFamily="34" charset="0"/>
                  </a:rPr>
                  <a:t>Å</a:t>
                </a:r>
                <a:r>
                  <a:rPr lang="en-US"/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7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1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85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04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16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789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0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95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70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9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7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6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9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442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97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44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5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8/19/2013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Investigation of Fam20C, A Golgi Casein Kinase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70418"/>
          </a:xfrm>
        </p:spPr>
        <p:txBody>
          <a:bodyPr>
            <a:noAutofit/>
          </a:bodyPr>
          <a:lstStyle/>
          <a:p>
            <a:r>
              <a:rPr lang="en-US" sz="1600" dirty="0" smtClean="0"/>
              <a:t>Sharon Grubner</a:t>
            </a:r>
          </a:p>
          <a:p>
            <a:endParaRPr lang="en-US" sz="1600" dirty="0" smtClean="0"/>
          </a:p>
          <a:p>
            <a:r>
              <a:rPr lang="en-US" sz="1600" dirty="0" smtClean="0"/>
              <a:t>National Taiwan University</a:t>
            </a:r>
          </a:p>
          <a:p>
            <a:r>
              <a:rPr lang="en-US" sz="1600" dirty="0" smtClean="0"/>
              <a:t>Week 8 report – August 26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13068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Occupancy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Water occupancy at the ATP binding pocket was analyzed using </a:t>
            </a:r>
            <a:r>
              <a:rPr lang="en-US" dirty="0" err="1"/>
              <a:t>VolMap</a:t>
            </a:r>
            <a:r>
              <a:rPr lang="en-US" dirty="0"/>
              <a:t> plug-in in VMD by changing the </a:t>
            </a:r>
            <a:r>
              <a:rPr lang="en-US" dirty="0" err="1"/>
              <a:t>isovalue</a:t>
            </a:r>
            <a:r>
              <a:rPr lang="en-US" dirty="0"/>
              <a:t> </a:t>
            </a:r>
            <a:r>
              <a:rPr lang="en-US" dirty="0" smtClean="0"/>
              <a:t>range.</a:t>
            </a:r>
          </a:p>
          <a:p>
            <a:r>
              <a:rPr lang="en-US" dirty="0" smtClean="0"/>
              <a:t>Areas with </a:t>
            </a:r>
            <a:r>
              <a:rPr lang="en-US" dirty="0"/>
              <a:t>high water occupancy usually mean excellent candidates for drug binding </a:t>
            </a:r>
            <a:r>
              <a:rPr lang="en-US" dirty="0" smtClean="0"/>
              <a:t>sites.</a:t>
            </a:r>
          </a:p>
          <a:p>
            <a:pPr lvl="1"/>
            <a:r>
              <a:rPr lang="en-US" dirty="0" smtClean="0"/>
              <a:t>Hinge residues </a:t>
            </a:r>
            <a:r>
              <a:rPr lang="en-US" dirty="0" err="1"/>
              <a:t>Phe</a:t>
            </a:r>
            <a:r>
              <a:rPr lang="en-US" dirty="0"/>
              <a:t> 297 and </a:t>
            </a:r>
            <a:r>
              <a:rPr lang="en-US" dirty="0" err="1"/>
              <a:t>Leu</a:t>
            </a:r>
            <a:r>
              <a:rPr lang="en-US" dirty="0"/>
              <a:t> </a:t>
            </a:r>
            <a:r>
              <a:rPr lang="en-US" dirty="0" smtClean="0"/>
              <a:t>298 – </a:t>
            </a:r>
            <a:r>
              <a:rPr lang="en-US" dirty="0" err="1" smtClean="0"/>
              <a:t>isovalue</a:t>
            </a:r>
            <a:r>
              <a:rPr lang="en-US" dirty="0" smtClean="0"/>
              <a:t> 0.55, i.e. there is water at that binding site 55% of the simulation time</a:t>
            </a:r>
          </a:p>
          <a:p>
            <a:pPr lvl="1"/>
            <a:r>
              <a:rPr lang="en-US" dirty="0" smtClean="0"/>
              <a:t>P-loop and more specifically residue 171 - </a:t>
            </a:r>
            <a:r>
              <a:rPr lang="en-US" dirty="0" err="1" smtClean="0"/>
              <a:t>isovalue</a:t>
            </a:r>
            <a:r>
              <a:rPr lang="en-US" dirty="0" smtClean="0"/>
              <a:t> 0.60-0.65</a:t>
            </a:r>
          </a:p>
          <a:p>
            <a:pPr lvl="1"/>
            <a:r>
              <a:rPr lang="en-US" dirty="0" smtClean="0"/>
              <a:t>R367 - </a:t>
            </a:r>
            <a:r>
              <a:rPr lang="en-US" dirty="0" err="1" smtClean="0"/>
              <a:t>isovalue</a:t>
            </a:r>
            <a:r>
              <a:rPr lang="en-US" dirty="0" smtClean="0"/>
              <a:t> 0.70</a:t>
            </a:r>
          </a:p>
          <a:p>
            <a:pPr lvl="1"/>
            <a:r>
              <a:rPr lang="en-US" dirty="0" smtClean="0"/>
              <a:t>Salt bridge K178-E213 - </a:t>
            </a:r>
            <a:r>
              <a:rPr lang="en-US" dirty="0" err="1" smtClean="0"/>
              <a:t>isovalue</a:t>
            </a:r>
            <a:r>
              <a:rPr lang="en-US" dirty="0" smtClean="0"/>
              <a:t> 0.65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alt bridge K192-E218 - </a:t>
            </a:r>
            <a:r>
              <a:rPr lang="en-US" dirty="0" err="1" smtClean="0"/>
              <a:t>isovalue</a:t>
            </a:r>
            <a:r>
              <a:rPr lang="en-US" dirty="0" smtClean="0"/>
              <a:t> 0.80, which corresponds to the finding of it being a relatively permanent salt bridge throughout the simulation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FTProd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Hinge binding site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ermanent </a:t>
            </a:r>
            <a:r>
              <a:rPr lang="en-US" dirty="0"/>
              <a:t>interactions: polar interaction </a:t>
            </a:r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 smtClean="0"/>
              <a:t>hinge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ighest </a:t>
            </a:r>
            <a:r>
              <a:rPr lang="en-US" dirty="0"/>
              <a:t>rank in 4/6 frames</a:t>
            </a:r>
            <a:r>
              <a:rPr lang="en-US" dirty="0" smtClean="0"/>
              <a:t>, but ranked high in the other two frames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olar </a:t>
            </a:r>
            <a:r>
              <a:rPr lang="en-US" dirty="0"/>
              <a:t>interaction with active site residues </a:t>
            </a:r>
            <a:r>
              <a:rPr lang="en-US" dirty="0" smtClean="0"/>
              <a:t>Gly173- Gly174 </a:t>
            </a:r>
            <a:r>
              <a:rPr lang="en-US" dirty="0"/>
              <a:t>and </a:t>
            </a:r>
            <a:r>
              <a:rPr lang="en-US" dirty="0" smtClean="0"/>
              <a:t> Glu325- Gln327 </a:t>
            </a:r>
            <a:r>
              <a:rPr lang="en-US" dirty="0"/>
              <a:t>from both sides simultaneously.  ranked second at 4/6 of the frames, in frames 323 and 3003 ranked first.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olar </a:t>
            </a:r>
            <a:r>
              <a:rPr lang="en-US" dirty="0"/>
              <a:t>interaction with salt bridge </a:t>
            </a:r>
            <a:r>
              <a:rPr lang="en-US" dirty="0" smtClean="0"/>
              <a:t>Lys</a:t>
            </a:r>
            <a:r>
              <a:rPr lang="en-US" dirty="0" smtClean="0"/>
              <a:t>192-Glu218 </a:t>
            </a:r>
            <a:r>
              <a:rPr lang="en-US" dirty="0"/>
              <a:t>is relatively transient - in 3/6 </a:t>
            </a:r>
            <a:r>
              <a:rPr lang="en-US" dirty="0" smtClean="0"/>
              <a:t>frames</a:t>
            </a:r>
          </a:p>
          <a:p>
            <a:r>
              <a:rPr lang="en-US" dirty="0" smtClean="0"/>
              <a:t>P-loop binding site- </a:t>
            </a:r>
            <a:r>
              <a:rPr lang="en-US" dirty="0"/>
              <a:t>a little more transient, exists in 4/6 frames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olar </a:t>
            </a:r>
            <a:r>
              <a:rPr lang="en-US" dirty="0"/>
              <a:t>interaction around residues </a:t>
            </a:r>
            <a:r>
              <a:rPr lang="en-US" dirty="0" smtClean="0"/>
              <a:t>Val177-Lys178 </a:t>
            </a:r>
            <a:r>
              <a:rPr lang="en-US" dirty="0"/>
              <a:t>is in 3/4 frames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other interactions </a:t>
            </a:r>
            <a:r>
              <a:rPr lang="en-US" dirty="0"/>
              <a:t>are relatively transient </a:t>
            </a:r>
            <a:endParaRPr lang="en-US" dirty="0" smtClean="0"/>
          </a:p>
          <a:p>
            <a:r>
              <a:rPr lang="en-US" dirty="0"/>
              <a:t>ATP pocket binding site, opposite to the hinge</a:t>
            </a:r>
          </a:p>
          <a:p>
            <a:pPr lvl="1"/>
            <a:r>
              <a:rPr lang="en-US" dirty="0"/>
              <a:t>Polar interaction with </a:t>
            </a:r>
            <a:r>
              <a:rPr lang="en-US" dirty="0" smtClean="0"/>
              <a:t>Arg306 </a:t>
            </a:r>
            <a:r>
              <a:rPr lang="en-US" dirty="0"/>
              <a:t>in 4/6 frames </a:t>
            </a:r>
          </a:p>
          <a:p>
            <a:pPr lvl="1"/>
            <a:r>
              <a:rPr lang="en-US" dirty="0"/>
              <a:t>Transient polar interaction around residue </a:t>
            </a:r>
            <a:r>
              <a:rPr lang="en-US" dirty="0" smtClean="0"/>
              <a:t>Phe209 in </a:t>
            </a:r>
            <a:r>
              <a:rPr lang="en-US" dirty="0"/>
              <a:t>2/6 frames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69071" y="236537"/>
            <a:ext cx="3543300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32631" y="2303463"/>
            <a:ext cx="3179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Average Link clustering method, 9</a:t>
            </a:r>
            <a:r>
              <a:rPr lang="en-US" sz="1400" dirty="0" smtClean="0">
                <a:latin typeface="Calibri" panose="020F0502020204030204" pitchFamily="34" charset="0"/>
              </a:rPr>
              <a:t>Å cutoff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1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Prior to my departure:</a:t>
            </a:r>
          </a:p>
          <a:p>
            <a:r>
              <a:rPr lang="en-US" dirty="0" smtClean="0"/>
              <a:t>Complete my final report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Possible next steps for the project:</a:t>
            </a:r>
          </a:p>
          <a:p>
            <a:r>
              <a:rPr lang="en-US" dirty="0" smtClean="0"/>
              <a:t>Virtual </a:t>
            </a:r>
            <a:r>
              <a:rPr lang="en-US" dirty="0"/>
              <a:t>screening of small molecule libraries</a:t>
            </a:r>
          </a:p>
          <a:p>
            <a:pPr lvl="1"/>
            <a:r>
              <a:rPr lang="en-US" dirty="0"/>
              <a:t>Predict sets of compounds that may be new </a:t>
            </a:r>
            <a:r>
              <a:rPr lang="en-US" dirty="0" smtClean="0"/>
              <a:t>inhibitors</a:t>
            </a:r>
            <a:endParaRPr lang="en-US" dirty="0"/>
          </a:p>
          <a:p>
            <a:pPr lvl="1"/>
            <a:r>
              <a:rPr lang="en-US" dirty="0" err="1"/>
              <a:t>AutoDock</a:t>
            </a:r>
            <a:endParaRPr lang="en-US" dirty="0"/>
          </a:p>
          <a:p>
            <a:pPr lvl="1"/>
            <a:r>
              <a:rPr lang="en-US" dirty="0"/>
              <a:t>Produce a list of </a:t>
            </a:r>
            <a:r>
              <a:rPr lang="en-US" dirty="0" smtClean="0"/>
              <a:t>compounds </a:t>
            </a:r>
            <a:r>
              <a:rPr lang="en-US" dirty="0"/>
              <a:t>that will be ranked for experimental testing for the Dixon </a:t>
            </a:r>
            <a:r>
              <a:rPr lang="en-US" dirty="0" smtClean="0"/>
              <a:t>lab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37" y="-141715"/>
            <a:ext cx="5233116" cy="3924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20" y="3081985"/>
            <a:ext cx="5194479" cy="38958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378" y="-105535"/>
            <a:ext cx="3059805" cy="4079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2564" y="3265508"/>
            <a:ext cx="4949781" cy="3712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13692"/>
          <a:stretch/>
        </p:blipFill>
        <p:spPr>
          <a:xfrm>
            <a:off x="7724582" y="-141715"/>
            <a:ext cx="4608577" cy="7119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218941" y="2554921"/>
            <a:ext cx="130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Tainan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6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bcdn-sphotos-a-a.akamaihd.net/hphotos-ak-prn2/1150125_10151534028161339_28711373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35" y="-142775"/>
            <a:ext cx="6324556" cy="47434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161" y="-142776"/>
            <a:ext cx="5381620" cy="7175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032" y="-142775"/>
            <a:ext cx="3516763" cy="4689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155" y="4212432"/>
            <a:ext cx="3721993" cy="2791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3918" y="4202621"/>
            <a:ext cx="3735072" cy="2801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66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17" y="-218941"/>
            <a:ext cx="12411634" cy="3335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832" y="3689585"/>
            <a:ext cx="4462186" cy="3346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17" y="3708438"/>
            <a:ext cx="4411913" cy="3308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346" y="1944344"/>
            <a:ext cx="3761120" cy="2820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981" y="3710826"/>
            <a:ext cx="4443073" cy="3332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617" y="2163311"/>
            <a:ext cx="3331336" cy="2498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4687910" y="3116686"/>
            <a:ext cx="403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SUN MOON LAKE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009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65161"/>
            <a:ext cx="9909100" cy="5215943"/>
          </a:xfrm>
        </p:spPr>
        <p:txBody>
          <a:bodyPr>
            <a:normAutofit/>
          </a:bodyPr>
          <a:lstStyle/>
          <a:p>
            <a:r>
              <a:rPr lang="en-US" dirty="0" smtClean="0"/>
              <a:t>UCSD (University of California San Diego)</a:t>
            </a:r>
          </a:p>
          <a:p>
            <a:pPr lvl="1"/>
            <a:r>
              <a:rPr lang="en-US" dirty="0"/>
              <a:t>Dr. Gabriele </a:t>
            </a:r>
            <a:r>
              <a:rPr lang="en-US" dirty="0" err="1"/>
              <a:t>Wienhausen</a:t>
            </a:r>
            <a:endParaRPr lang="en-US" dirty="0"/>
          </a:p>
          <a:p>
            <a:pPr lvl="1"/>
            <a:r>
              <a:rPr lang="en-US" dirty="0"/>
              <a:t>Dr. Peter </a:t>
            </a:r>
            <a:r>
              <a:rPr lang="en-US" dirty="0" err="1"/>
              <a:t>Arzberger</a:t>
            </a:r>
            <a:endParaRPr lang="en-US" dirty="0"/>
          </a:p>
          <a:p>
            <a:pPr lvl="1"/>
            <a:r>
              <a:rPr lang="en-US" dirty="0" smtClean="0"/>
              <a:t>Dr. </a:t>
            </a:r>
            <a:r>
              <a:rPr lang="en-US" dirty="0" err="1" smtClean="0"/>
              <a:t>Rommie</a:t>
            </a:r>
            <a:r>
              <a:rPr lang="en-US" dirty="0" smtClean="0"/>
              <a:t> </a:t>
            </a:r>
            <a:r>
              <a:rPr lang="en-US" dirty="0" err="1" smtClean="0"/>
              <a:t>Amaro</a:t>
            </a:r>
            <a:endParaRPr lang="en-US" dirty="0" smtClean="0"/>
          </a:p>
          <a:p>
            <a:pPr lvl="1"/>
            <a:r>
              <a:rPr lang="en-US" dirty="0" smtClean="0"/>
              <a:t>Dr. Victoria </a:t>
            </a:r>
            <a:r>
              <a:rPr lang="en-US" dirty="0" err="1" smtClean="0"/>
              <a:t>Feher</a:t>
            </a:r>
            <a:endParaRPr lang="en-US" dirty="0" smtClean="0"/>
          </a:p>
          <a:p>
            <a:pPr lvl="1"/>
            <a:r>
              <a:rPr lang="en-US" dirty="0" smtClean="0"/>
              <a:t>Lane </a:t>
            </a:r>
            <a:r>
              <a:rPr lang="en-US" dirty="0" err="1" smtClean="0"/>
              <a:t>Votapka</a:t>
            </a:r>
            <a:endParaRPr lang="en-US" dirty="0" smtClean="0"/>
          </a:p>
          <a:p>
            <a:pPr lvl="1"/>
            <a:r>
              <a:rPr lang="en-US" dirty="0" smtClean="0"/>
              <a:t>Teri </a:t>
            </a:r>
            <a:r>
              <a:rPr lang="en-US" dirty="0" err="1" smtClean="0"/>
              <a:t>Simas</a:t>
            </a:r>
            <a:endParaRPr lang="en-US" dirty="0" smtClean="0"/>
          </a:p>
          <a:p>
            <a:r>
              <a:rPr lang="en-US" dirty="0" smtClean="0"/>
              <a:t>NTU (National Taiwan University)</a:t>
            </a:r>
          </a:p>
          <a:p>
            <a:pPr lvl="1"/>
            <a:r>
              <a:rPr lang="en-US" dirty="0"/>
              <a:t>Dr. Jung-</a:t>
            </a:r>
            <a:r>
              <a:rPr lang="en-US" dirty="0" err="1"/>
              <a:t>Hsin</a:t>
            </a:r>
            <a:r>
              <a:rPr lang="en-US" dirty="0"/>
              <a:t> </a:t>
            </a:r>
            <a:r>
              <a:rPr lang="en-US" dirty="0" smtClean="0"/>
              <a:t>Lin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Julia Brown Research Scholarship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Thank you for all your help and support!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720" y="-70554"/>
            <a:ext cx="2152038" cy="2115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44" y="-70554"/>
            <a:ext cx="21336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23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506" y="2515671"/>
            <a:ext cx="3237844" cy="1966175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you!</a:t>
            </a:r>
            <a:r>
              <a:rPr lang="ja-JP" altLang="en-US" sz="4400" dirty="0"/>
              <a:t> </a:t>
            </a:r>
            <a:r>
              <a:rPr lang="en-US" altLang="ja-JP" sz="4400" dirty="0"/>
              <a:t/>
            </a:r>
            <a:br>
              <a:rPr lang="en-US" altLang="ja-JP" sz="4400" dirty="0"/>
            </a:br>
            <a:r>
              <a:rPr lang="ja-JP" altLang="en-US" sz="4400" dirty="0"/>
              <a:t>謝謝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111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Research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broad aim of this research project is to investigate the structure and function of a unique secreted Golgi casein kinase, FAM20C.</a:t>
            </a:r>
          </a:p>
          <a:p>
            <a:r>
              <a:rPr lang="en-US" dirty="0"/>
              <a:t>Mutations in FAM20C lead to </a:t>
            </a:r>
            <a:r>
              <a:rPr lang="en-US" dirty="0" err="1"/>
              <a:t>osteoclerotic</a:t>
            </a:r>
            <a:r>
              <a:rPr lang="en-US" dirty="0"/>
              <a:t> bone dysplasia in humans, also known as </a:t>
            </a:r>
            <a:r>
              <a:rPr lang="en-US" dirty="0" err="1"/>
              <a:t>Raine</a:t>
            </a:r>
            <a:r>
              <a:rPr lang="en-US" dirty="0"/>
              <a:t> syndrome.</a:t>
            </a:r>
          </a:p>
          <a:p>
            <a:r>
              <a:rPr lang="en-US" dirty="0" err="1"/>
              <a:t>Raine</a:t>
            </a:r>
            <a:r>
              <a:rPr lang="en-US" dirty="0"/>
              <a:t> syndrome is characterized by ectopic calcification which increases bone density and often causes death in neonatal stages.</a:t>
            </a:r>
          </a:p>
          <a:p>
            <a:r>
              <a:rPr lang="en-US" dirty="0"/>
              <a:t>Studying the structure and specifically the ATP binding pocket of FAM20C would allow to better understand its function and better control it for experimental purposes, and perhaps for a later drug discovery project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88123"/>
            <a:ext cx="8596668" cy="4353239"/>
          </a:xfrm>
        </p:spPr>
        <p:txBody>
          <a:bodyPr>
            <a:normAutofit/>
          </a:bodyPr>
          <a:lstStyle/>
          <a:p>
            <a:r>
              <a:rPr lang="en-US" dirty="0" err="1"/>
              <a:t>FTProd</a:t>
            </a:r>
            <a:endParaRPr lang="en-US" dirty="0"/>
          </a:p>
          <a:p>
            <a:pPr lvl="1"/>
            <a:r>
              <a:rPr lang="en-US" dirty="0" smtClean="0"/>
              <a:t>Confirmed </a:t>
            </a:r>
            <a:r>
              <a:rPr lang="en-US" dirty="0"/>
              <a:t>my ‘consensus’ sites analysis with my mentors and </a:t>
            </a:r>
            <a:r>
              <a:rPr lang="en-US" dirty="0" smtClean="0"/>
              <a:t>repeated part of </a:t>
            </a:r>
            <a:r>
              <a:rPr lang="en-US" dirty="0"/>
              <a:t>the </a:t>
            </a:r>
            <a:r>
              <a:rPr lang="en-US" dirty="0" smtClean="0"/>
              <a:t>binding sites analysis</a:t>
            </a:r>
            <a:endParaRPr lang="en-US" dirty="0"/>
          </a:p>
          <a:p>
            <a:r>
              <a:rPr lang="en-US" dirty="0" err="1"/>
              <a:t>VolMap</a:t>
            </a:r>
            <a:endParaRPr lang="en-US" dirty="0"/>
          </a:p>
          <a:p>
            <a:pPr lvl="1"/>
            <a:r>
              <a:rPr lang="en-US" dirty="0" smtClean="0"/>
              <a:t>Confirmed </a:t>
            </a:r>
            <a:r>
              <a:rPr lang="en-US" dirty="0"/>
              <a:t>my water occupancy results with my mentors </a:t>
            </a:r>
            <a:endParaRPr lang="en-US" dirty="0" smtClean="0"/>
          </a:p>
          <a:p>
            <a:r>
              <a:rPr lang="en-US" dirty="0" smtClean="0"/>
              <a:t>Continued </a:t>
            </a:r>
            <a:r>
              <a:rPr lang="en-US" dirty="0"/>
              <a:t>qualitative </a:t>
            </a:r>
            <a:r>
              <a:rPr lang="en-US" dirty="0" smtClean="0"/>
              <a:t>analysis and writing my final report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My progress is being updated on a daily basis and shared with my mentors on </a:t>
            </a:r>
            <a:r>
              <a:rPr lang="en-US" dirty="0" err="1"/>
              <a:t>Evernote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8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Salt Bridges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l="19872" t="4811" r="26763"/>
          <a:stretch/>
        </p:blipFill>
        <p:spPr bwMode="auto">
          <a:xfrm>
            <a:off x="8130085" y="1474977"/>
            <a:ext cx="3315070" cy="30322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3"/>
          <a:srcRect l="11538" t="5987" r="13301" b="6784"/>
          <a:stretch/>
        </p:blipFill>
        <p:spPr bwMode="auto">
          <a:xfrm>
            <a:off x="7611414" y="4048258"/>
            <a:ext cx="4237149" cy="26723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46265" y="6548837"/>
            <a:ext cx="390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Bond lengths between </a:t>
            </a:r>
            <a:r>
              <a:rPr lang="en-US" dirty="0" smtClean="0"/>
              <a:t>K192-E213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 rotWithShape="1">
          <a:blip r:embed="rId4"/>
          <a:srcRect l="20834" t="7217" r="25160"/>
          <a:stretch/>
        </p:blipFill>
        <p:spPr bwMode="auto">
          <a:xfrm>
            <a:off x="1306862" y="1716323"/>
            <a:ext cx="3248830" cy="27908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/>
          <a:srcRect t="5416" r="15866" b="7070"/>
          <a:stretch/>
        </p:blipFill>
        <p:spPr bwMode="auto">
          <a:xfrm>
            <a:off x="793244" y="4185634"/>
            <a:ext cx="4345426" cy="25306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29966" y="6531665"/>
            <a:ext cx="380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Bond lengths between K</a:t>
            </a:r>
            <a:r>
              <a:rPr lang="en-US" dirty="0" smtClean="0"/>
              <a:t>192-E218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salt bridge interactions between the conserved residues analyzed </a:t>
            </a:r>
            <a:r>
              <a:rPr lang="en-US" dirty="0" smtClean="0"/>
              <a:t>ensure </a:t>
            </a:r>
            <a:r>
              <a:rPr lang="en-US" dirty="0"/>
              <a:t>the coordination with the ADP phosphate in order to facilitate binding and activation of the </a:t>
            </a:r>
            <a:r>
              <a:rPr lang="en-US" dirty="0" smtClean="0"/>
              <a:t>kinase.</a:t>
            </a:r>
          </a:p>
          <a:p>
            <a:r>
              <a:rPr lang="en-US" dirty="0" smtClean="0"/>
              <a:t>The analysis </a:t>
            </a:r>
            <a:r>
              <a:rPr lang="en-US" dirty="0"/>
              <a:t>shows that K192-E218 salt bridge interaction, of less than </a:t>
            </a:r>
            <a:r>
              <a:rPr lang="en-US" dirty="0" smtClean="0"/>
              <a:t>4</a:t>
            </a:r>
            <a:r>
              <a:rPr lang="en-US" dirty="0" smtClean="0">
                <a:latin typeface="Calibri" panose="020F0502020204030204" pitchFamily="34" charset="0"/>
              </a:rPr>
              <a:t>Å</a:t>
            </a:r>
            <a:r>
              <a:rPr lang="en-US" dirty="0" smtClean="0"/>
              <a:t>, </a:t>
            </a:r>
            <a:r>
              <a:rPr lang="en-US" dirty="0"/>
              <a:t>exists 71.8% of the simulation time, while K178-E213 salt bridge interactions exists 66.1% of the </a:t>
            </a:r>
            <a:r>
              <a:rPr lang="en-US" dirty="0" smtClean="0"/>
              <a:t>time.</a:t>
            </a:r>
          </a:p>
          <a:p>
            <a:r>
              <a:rPr lang="en-US" dirty="0" smtClean="0"/>
              <a:t>These </a:t>
            </a:r>
            <a:r>
              <a:rPr lang="en-US" dirty="0"/>
              <a:t>results are interesting since they show that alternate conformation is possible between these pairs and could be exploited for drug design.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945215"/>
              </p:ext>
            </p:extLst>
          </p:nvPr>
        </p:nvGraphicFramePr>
        <p:xfrm>
          <a:off x="0" y="3219718"/>
          <a:ext cx="6637337" cy="2616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841133614"/>
              </p:ext>
            </p:extLst>
          </p:nvPr>
        </p:nvGraphicFramePr>
        <p:xfrm>
          <a:off x="305939" y="489397"/>
          <a:ext cx="5541069" cy="2400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13185961"/>
              </p:ext>
            </p:extLst>
          </p:nvPr>
        </p:nvGraphicFramePr>
        <p:xfrm>
          <a:off x="6370481" y="502745"/>
          <a:ext cx="5143500" cy="258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328188404"/>
              </p:ext>
            </p:extLst>
          </p:nvPr>
        </p:nvGraphicFramePr>
        <p:xfrm>
          <a:off x="6537034" y="3471853"/>
          <a:ext cx="5248275" cy="2747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7237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6493"/>
            <a:ext cx="7224015" cy="388077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Phe297 ring seems to be moving quite a lot and shows flexibility </a:t>
            </a:r>
            <a:r>
              <a:rPr lang="en-US" dirty="0" smtClean="0"/>
              <a:t>at </a:t>
            </a:r>
            <a:r>
              <a:rPr lang="en-US" dirty="0"/>
              <a:t>the binding pocket hinge. The movement of the hinge’s ring allows to observe how flexible it is for </a:t>
            </a:r>
            <a:r>
              <a:rPr lang="en-US" dirty="0" smtClean="0"/>
              <a:t>drug </a:t>
            </a:r>
            <a:r>
              <a:rPr lang="en-US" dirty="0"/>
              <a:t>design </a:t>
            </a:r>
            <a:r>
              <a:rPr lang="en-US" dirty="0" smtClean="0"/>
              <a:t>purposes.</a:t>
            </a:r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3756377"/>
              </p:ext>
            </p:extLst>
          </p:nvPr>
        </p:nvGraphicFramePr>
        <p:xfrm>
          <a:off x="1334686" y="2976563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C:\Users\Sharong\Desktop\PRIME_research\first_simulation\hinging\pictures\hinge_close_500_1000_2500_4000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60" y="729721"/>
            <a:ext cx="4168140" cy="2149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023860" y="91914"/>
            <a:ext cx="412124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Frames 500, 1000, 2500 and 4000 aligned by </a:t>
            </a:r>
            <a:r>
              <a:rPr lang="en-US" sz="1400" dirty="0" smtClean="0"/>
              <a:t>CA, </a:t>
            </a:r>
            <a:r>
              <a:rPr lang="en-US" sz="1400" dirty="0"/>
              <a:t>Phe297 and </a:t>
            </a:r>
            <a:r>
              <a:rPr lang="en-US" sz="1400" dirty="0" err="1"/>
              <a:t>Leu</a:t>
            </a:r>
            <a:r>
              <a:rPr lang="en-US" sz="1400" dirty="0"/>
              <a:t> 298 </a:t>
            </a:r>
            <a:r>
              <a:rPr lang="en-US" sz="1400" dirty="0" smtClean="0"/>
              <a:t>highlighted </a:t>
            </a:r>
            <a:r>
              <a:rPr lang="en-US" sz="1400" dirty="0"/>
              <a:t>(500 green, 1000 yellow, 2500 red, 4000 blue):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49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ADP Pocket Opening – Distance Between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opening and closing of the </a:t>
            </a:r>
            <a:r>
              <a:rPr lang="en-US" dirty="0" smtClean="0"/>
              <a:t>ADP </a:t>
            </a:r>
            <a:r>
              <a:rPr lang="en-US" dirty="0" err="1"/>
              <a:t>bindng</a:t>
            </a:r>
            <a:r>
              <a:rPr lang="en-US" dirty="0"/>
              <a:t> pocket was measured by the distances between the alpha carbons of the pairs G173-H308 and </a:t>
            </a:r>
            <a:r>
              <a:rPr lang="en-US" dirty="0" smtClean="0"/>
              <a:t>H174-H369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515106523"/>
              </p:ext>
            </p:extLst>
          </p:nvPr>
        </p:nvGraphicFramePr>
        <p:xfrm>
          <a:off x="587061" y="2833352"/>
          <a:ext cx="9458460" cy="3760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09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RMSF of Loop Residues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52251"/>
            <a:ext cx="8596668" cy="3880773"/>
          </a:xfrm>
        </p:spPr>
        <p:txBody>
          <a:bodyPr/>
          <a:lstStyle/>
          <a:p>
            <a:r>
              <a:rPr lang="en-US" dirty="0"/>
              <a:t>To observe the fluctuation in the </a:t>
            </a:r>
            <a:r>
              <a:rPr lang="en-US" dirty="0" smtClean="0"/>
              <a:t>ADP </a:t>
            </a:r>
            <a:r>
              <a:rPr lang="en-US" dirty="0"/>
              <a:t>binding pocket’s two major loops- the P loop and the C terminal lobe- the RMSF values were calculated separately for both of the alpha carbons of these </a:t>
            </a:r>
            <a:r>
              <a:rPr lang="en-US" dirty="0" smtClean="0"/>
              <a:t>loops.</a:t>
            </a:r>
          </a:p>
          <a:p>
            <a:r>
              <a:rPr lang="en-US" dirty="0" smtClean="0"/>
              <a:t>It </a:t>
            </a:r>
            <a:r>
              <a:rPr lang="en-US" dirty="0"/>
              <a:t>is shown in the </a:t>
            </a:r>
            <a:r>
              <a:rPr lang="en-US" dirty="0" smtClean="0"/>
              <a:t>following figures </a:t>
            </a:r>
            <a:r>
              <a:rPr lang="en-US" dirty="0"/>
              <a:t>that the fluctuation of the C-terminal lobe residues is overall higher than the P-loop </a:t>
            </a:r>
            <a:r>
              <a:rPr lang="en-US" dirty="0" smtClean="0"/>
              <a:t>residues </a:t>
            </a:r>
            <a:r>
              <a:rPr lang="en-US" dirty="0"/>
              <a:t>fluctuation. </a:t>
            </a:r>
            <a:endParaRPr lang="en-US" dirty="0" smtClean="0"/>
          </a:p>
          <a:p>
            <a:r>
              <a:rPr lang="en-US" dirty="0"/>
              <a:t>flexibility around the </a:t>
            </a:r>
            <a:r>
              <a:rPr lang="en-US" dirty="0" smtClean="0"/>
              <a:t>ADP </a:t>
            </a:r>
            <a:r>
              <a:rPr lang="en-US" dirty="0"/>
              <a:t>binding pocket indicates it is accessible and allows maximization of the number of contacts between the ligand and the binding pocket residues during binding.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556973531"/>
              </p:ext>
            </p:extLst>
          </p:nvPr>
        </p:nvGraphicFramePr>
        <p:xfrm>
          <a:off x="447809" y="4221856"/>
          <a:ext cx="4793892" cy="263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524008348"/>
              </p:ext>
            </p:extLst>
          </p:nvPr>
        </p:nvGraphicFramePr>
        <p:xfrm>
          <a:off x="6568226" y="3974675"/>
          <a:ext cx="5144372" cy="2883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4225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2915</TotalTime>
  <Words>780</Words>
  <Application>Microsoft Office PowerPoint</Application>
  <PresentationFormat>Widescreen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メイリオ</vt:lpstr>
      <vt:lpstr>Arial</vt:lpstr>
      <vt:lpstr>Calibri</vt:lpstr>
      <vt:lpstr>Trebuchet MS</vt:lpstr>
      <vt:lpstr>Wingdings 3</vt:lpstr>
      <vt:lpstr>Facet</vt:lpstr>
      <vt:lpstr>Structure Investigation of Fam20C, A Golgi Casein Kinase</vt:lpstr>
      <vt:lpstr>My Research Project</vt:lpstr>
      <vt:lpstr>Progress</vt:lpstr>
      <vt:lpstr>Results Salt Bridges</vt:lpstr>
      <vt:lpstr>PowerPoint Presentation</vt:lpstr>
      <vt:lpstr>PowerPoint Presentation</vt:lpstr>
      <vt:lpstr>The Hinge</vt:lpstr>
      <vt:lpstr>The ADP Pocket Opening – Distance Between Loops</vt:lpstr>
      <vt:lpstr>RMSF of Loop Residues</vt:lpstr>
      <vt:lpstr>Water Occupancy</vt:lpstr>
      <vt:lpstr>FTProd</vt:lpstr>
      <vt:lpstr>Future Goals</vt:lpstr>
      <vt:lpstr>Culture</vt:lpstr>
      <vt:lpstr>PowerPoint Presentation</vt:lpstr>
      <vt:lpstr>PowerPoint Presentation</vt:lpstr>
      <vt:lpstr>Acknowledgments </vt:lpstr>
      <vt:lpstr>Thank you!  謝謝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Grubner</dc:creator>
  <cp:lastModifiedBy>Sharon Grubner</cp:lastModifiedBy>
  <cp:revision>110</cp:revision>
  <dcterms:created xsi:type="dcterms:W3CDTF">2013-07-02T16:00:18Z</dcterms:created>
  <dcterms:modified xsi:type="dcterms:W3CDTF">2013-08-19T05:10:21Z</dcterms:modified>
</cp:coreProperties>
</file>